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Lst>
  <p:notesMasterIdLst>
    <p:notesMasterId r:id="rId5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Lst>
  <p:sldSz cx="9144000" cy="5143500" type="screen16x9"/>
  <p:notesSz cx="6858000" cy="9144000"/>
  <p:embeddedFontLst>
    <p:embeddedFont>
      <p:font typeface="Calibri" panose="020F0502020204030204" pitchFamily="34" charset="0"/>
      <p:regular r:id="rId60"/>
      <p:bold r:id="rId61"/>
      <p:italic r:id="rId62"/>
      <p:boldItalic r:id="rId63"/>
    </p:embeddedFont>
    <p:embeddedFont>
      <p:font typeface="Proxima Nova" panose="020B0604020202020204" charset="0"/>
      <p:regular r:id="rId64"/>
      <p:bold r:id="rId65"/>
      <p:italic r:id="rId66"/>
      <p:boldItalic r:id="rId67"/>
    </p:embeddedFont>
    <p:embeddedFont>
      <p:font typeface="Poppins" panose="020B0604020202020204" charset="-94"/>
      <p:regular r:id="rId68"/>
      <p:bold r:id="rId69"/>
      <p:italic r:id="rId70"/>
      <p:boldItalic r:id="rId71"/>
    </p:embeddedFont>
    <p:embeddedFont>
      <p:font typeface="PT Sans" panose="020B0604020202020204" charset="-94"/>
      <p:regular r:id="rId72"/>
      <p:bold r:id="rId73"/>
      <p:italic r:id="rId74"/>
      <p:boldItalic r:id="rId75"/>
    </p:embeddedFont>
    <p:embeddedFont>
      <p:font typeface="Roboto Medium" panose="020B0604020202020204" charset="0"/>
      <p:regular r:id="rId76"/>
      <p:bold r:id="rId77"/>
      <p:italic r:id="rId78"/>
      <p:boldItalic r:id="rId79"/>
    </p:embeddedFont>
    <p:embeddedFont>
      <p:font typeface="Amatic SC" panose="020B0604020202020204" charset="-79"/>
      <p:regular r:id="rId80"/>
      <p:bold r:id="rId81"/>
    </p:embeddedFont>
    <p:embeddedFont>
      <p:font typeface="Proxima Nova Semibold" panose="020B0604020202020204" charset="0"/>
      <p:regular r:id="rId82"/>
      <p:bold r:id="rId83"/>
      <p:boldItalic r:id="rId84"/>
    </p:embeddedFont>
    <p:embeddedFont>
      <p:font typeface="Anaheim" panose="020B0604020202020204" charset="-94"/>
      <p:regular r:id="rId85"/>
    </p:embeddedFont>
    <p:embeddedFont>
      <p:font typeface="Mulish" panose="020B0604020202020204" charset="-94"/>
      <p:regular r:id="rId86"/>
      <p:bold r:id="rId87"/>
      <p:italic r:id="rId88"/>
      <p:boldItalic r:id="rId89"/>
    </p:embeddedFont>
    <p:embeddedFont>
      <p:font typeface="Bebas Neue" panose="020B0604020202020204" charset="-94"/>
      <p:regular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55E2902-FEB5-4475-A66E-37F127023FA9}">
  <a:tblStyle styleId="{155E2902-FEB5-4475-A66E-37F127023FA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020F317-FFD0-4190-B9AF-3B22FB9D14C9}"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57" autoAdjust="0"/>
    <p:restoredTop sz="95274" autoAdjust="0"/>
  </p:normalViewPr>
  <p:slideViewPr>
    <p:cSldViewPr snapToGrid="0">
      <p:cViewPr varScale="1">
        <p:scale>
          <a:sx n="106" d="100"/>
          <a:sy n="106" d="100"/>
        </p:scale>
        <p:origin x="9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4.fntdata"/><Relationship Id="rId68" Type="http://schemas.openxmlformats.org/officeDocument/2006/relationships/font" Target="fonts/font9.fntdata"/><Relationship Id="rId84" Type="http://schemas.openxmlformats.org/officeDocument/2006/relationships/font" Target="fonts/font25.fntdata"/><Relationship Id="rId89" Type="http://schemas.openxmlformats.org/officeDocument/2006/relationships/font" Target="fonts/font30.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5.fntdata"/><Relationship Id="rId79" Type="http://schemas.openxmlformats.org/officeDocument/2006/relationships/font" Target="fonts/font20.fntdata"/><Relationship Id="rId5" Type="http://schemas.openxmlformats.org/officeDocument/2006/relationships/slide" Target="slides/slide3.xml"/><Relationship Id="rId90" Type="http://schemas.openxmlformats.org/officeDocument/2006/relationships/font" Target="fonts/font31.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5.fntdata"/><Relationship Id="rId69" Type="http://schemas.openxmlformats.org/officeDocument/2006/relationships/font" Target="fonts/font10.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3.fntdata"/><Relationship Id="rId80" Type="http://schemas.openxmlformats.org/officeDocument/2006/relationships/font" Target="fonts/font21.fntdata"/><Relationship Id="rId85" Type="http://schemas.openxmlformats.org/officeDocument/2006/relationships/font" Target="fonts/font26.fntdata"/><Relationship Id="rId93"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openxmlformats.org/officeDocument/2006/relationships/font" Target="fonts/font24.fntdata"/><Relationship Id="rId88" Type="http://schemas.openxmlformats.org/officeDocument/2006/relationships/font" Target="fonts/font29.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font" Target="fonts/font22.fntdata"/><Relationship Id="rId86" Type="http://schemas.openxmlformats.org/officeDocument/2006/relationships/font" Target="fonts/font27.fntdata"/><Relationship Id="rId9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7.fntdata"/><Relationship Id="rId7" Type="http://schemas.openxmlformats.org/officeDocument/2006/relationships/slide" Target="slides/slide5.xml"/><Relationship Id="rId71" Type="http://schemas.openxmlformats.org/officeDocument/2006/relationships/font" Target="fonts/font12.fntdata"/><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7.fntdata"/><Relationship Id="rId87" Type="http://schemas.openxmlformats.org/officeDocument/2006/relationships/font" Target="fonts/font28.fntdata"/><Relationship Id="rId61" Type="http://schemas.openxmlformats.org/officeDocument/2006/relationships/font" Target="fonts/font2.fntdata"/><Relationship Id="rId82" Type="http://schemas.openxmlformats.org/officeDocument/2006/relationships/font" Target="fonts/font23.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1e138e1f54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1e138e1f54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22f3f1b2fc0_0_1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22f3f1b2fc0_0_1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1e179e77073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1e179e77073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1e16ff9e231_0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1e16ff9e231_0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1e13d400223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1e13d400223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54dda1946d_4_2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 name="Google Shape;1206;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6" name="Google Shape;1216;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54dda1946d_4_2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54dda1946d_4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9"/>
        <p:cNvGrpSpPr/>
        <p:nvPr/>
      </p:nvGrpSpPr>
      <p:grpSpPr>
        <a:xfrm>
          <a:off x="0" y="0"/>
          <a:ext cx="0" cy="0"/>
          <a:chOff x="0" y="0"/>
          <a:chExt cx="0" cy="0"/>
        </a:xfrm>
      </p:grpSpPr>
      <p:sp>
        <p:nvSpPr>
          <p:cNvPr id="1360" name="Google Shape;1360;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1" name="Google Shape;1361;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7" name="Google Shape;1367;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6" name="Google Shape;1386;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
        <p:cNvGrpSpPr/>
        <p:nvPr/>
      </p:nvGrpSpPr>
      <p:grpSpPr>
        <a:xfrm>
          <a:off x="0" y="0"/>
          <a:ext cx="0" cy="0"/>
          <a:chOff x="0" y="0"/>
          <a:chExt cx="0" cy="0"/>
        </a:xfrm>
      </p:grpSpPr>
      <p:sp>
        <p:nvSpPr>
          <p:cNvPr id="1395" name="Google Shape;1395;g1e16ff9e231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6" name="Google Shape;1396;g1e16ff9e231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1"/>
        <p:cNvGrpSpPr/>
        <p:nvPr/>
      </p:nvGrpSpPr>
      <p:grpSpPr>
        <a:xfrm>
          <a:off x="0" y="0"/>
          <a:ext cx="0" cy="0"/>
          <a:chOff x="0" y="0"/>
          <a:chExt cx="0" cy="0"/>
        </a:xfrm>
      </p:grpSpPr>
      <p:sp>
        <p:nvSpPr>
          <p:cNvPr id="1402" name="Google Shape;1402;g1e16ff9e231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3" name="Google Shape;1403;g1e16ff9e231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g1e16ff9e231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2" name="Google Shape;1412;g1e16ff9e231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5"/>
        <p:cNvGrpSpPr/>
        <p:nvPr/>
      </p:nvGrpSpPr>
      <p:grpSpPr>
        <a:xfrm>
          <a:off x="0" y="0"/>
          <a:ext cx="0" cy="0"/>
          <a:chOff x="0" y="0"/>
          <a:chExt cx="0" cy="0"/>
        </a:xfrm>
      </p:grpSpPr>
      <p:sp>
        <p:nvSpPr>
          <p:cNvPr id="1446" name="Google Shape;1446;g22f3f1b2fc0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7" name="Google Shape;1447;g22f3f1b2fc0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5" name="Google Shape;1855;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1" name="Google Shape;1861;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6"/>
        <p:cNvGrpSpPr/>
        <p:nvPr/>
      </p:nvGrpSpPr>
      <p:grpSpPr>
        <a:xfrm>
          <a:off x="0" y="0"/>
          <a:ext cx="0" cy="0"/>
          <a:chOff x="0" y="0"/>
          <a:chExt cx="0" cy="0"/>
        </a:xfrm>
      </p:grpSpPr>
      <p:sp>
        <p:nvSpPr>
          <p:cNvPr id="1867" name="Google Shape;1867;g22f7ea56aab_0_88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8" name="Google Shape;1868;g22f7ea56aab_0_88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1e13d400223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1e13d400223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g22f7ea56aab_0_88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4" name="Google Shape;1874;g22f7ea56aab_0_88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g22f7ea56aab_0_88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0" name="Google Shape;1880;g22f7ea56aab_0_8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0"/>
        <p:cNvGrpSpPr/>
        <p:nvPr/>
      </p:nvGrpSpPr>
      <p:grpSpPr>
        <a:xfrm>
          <a:off x="0" y="0"/>
          <a:ext cx="0" cy="0"/>
          <a:chOff x="0" y="0"/>
          <a:chExt cx="0" cy="0"/>
        </a:xfrm>
      </p:grpSpPr>
      <p:sp>
        <p:nvSpPr>
          <p:cNvPr id="1901" name="Google Shape;1901;g22f7ea56aab_0_88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2" name="Google Shape;1902;g22f7ea56aab_0_88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6"/>
        <p:cNvGrpSpPr/>
        <p:nvPr/>
      </p:nvGrpSpPr>
      <p:grpSpPr>
        <a:xfrm>
          <a:off x="0" y="0"/>
          <a:ext cx="0" cy="0"/>
          <a:chOff x="0" y="0"/>
          <a:chExt cx="0" cy="0"/>
        </a:xfrm>
      </p:grpSpPr>
      <p:sp>
        <p:nvSpPr>
          <p:cNvPr id="1917" name="Google Shape;1917;g22f7ea56aab_0_8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8" name="Google Shape;1918;g22f7ea56aab_0_8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5"/>
        <p:cNvGrpSpPr/>
        <p:nvPr/>
      </p:nvGrpSpPr>
      <p:grpSpPr>
        <a:xfrm>
          <a:off x="0" y="0"/>
          <a:ext cx="0" cy="0"/>
          <a:chOff x="0" y="0"/>
          <a:chExt cx="0" cy="0"/>
        </a:xfrm>
      </p:grpSpPr>
      <p:sp>
        <p:nvSpPr>
          <p:cNvPr id="2256" name="Google Shape;2256;g22f7ea56aab_0_9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7" name="Google Shape;2257;g22f7ea56aab_0_9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6"/>
        <p:cNvGrpSpPr/>
        <p:nvPr/>
      </p:nvGrpSpPr>
      <p:grpSpPr>
        <a:xfrm>
          <a:off x="0" y="0"/>
          <a:ext cx="0" cy="0"/>
          <a:chOff x="0" y="0"/>
          <a:chExt cx="0" cy="0"/>
        </a:xfrm>
      </p:grpSpPr>
      <p:sp>
        <p:nvSpPr>
          <p:cNvPr id="4457" name="Google Shape;4457;g22f7ea56aab_0_11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8" name="Google Shape;4458;g22f7ea56aab_0_11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5"/>
        <p:cNvGrpSpPr/>
        <p:nvPr/>
      </p:nvGrpSpPr>
      <p:grpSpPr>
        <a:xfrm>
          <a:off x="0" y="0"/>
          <a:ext cx="0" cy="0"/>
          <a:chOff x="0" y="0"/>
          <a:chExt cx="0" cy="0"/>
        </a:xfrm>
      </p:grpSpPr>
      <p:sp>
        <p:nvSpPr>
          <p:cNvPr id="4876" name="Google Shape;4876;g22f7ea56aab_0_118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7" name="Google Shape;4877;g22f7ea56aab_0_118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5"/>
        <p:cNvGrpSpPr/>
        <p:nvPr/>
      </p:nvGrpSpPr>
      <p:grpSpPr>
        <a:xfrm>
          <a:off x="0" y="0"/>
          <a:ext cx="0" cy="0"/>
          <a:chOff x="0" y="0"/>
          <a:chExt cx="0" cy="0"/>
        </a:xfrm>
      </p:grpSpPr>
      <p:sp>
        <p:nvSpPr>
          <p:cNvPr id="5046" name="Google Shape;5046;g22f7ea56aab_0_120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7" name="Google Shape;5047;g22f7ea56aab_0_120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0"/>
        <p:cNvGrpSpPr/>
        <p:nvPr/>
      </p:nvGrpSpPr>
      <p:grpSpPr>
        <a:xfrm>
          <a:off x="0" y="0"/>
          <a:ext cx="0" cy="0"/>
          <a:chOff x="0" y="0"/>
          <a:chExt cx="0" cy="0"/>
        </a:xfrm>
      </p:grpSpPr>
      <p:sp>
        <p:nvSpPr>
          <p:cNvPr id="5451" name="Google Shape;5451;g22f7ea56aab_0_12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2" name="Google Shape;5452;g22f7ea56aab_0_12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0"/>
        <p:cNvGrpSpPr/>
        <p:nvPr/>
      </p:nvGrpSpPr>
      <p:grpSpPr>
        <a:xfrm>
          <a:off x="0" y="0"/>
          <a:ext cx="0" cy="0"/>
          <a:chOff x="0" y="0"/>
          <a:chExt cx="0" cy="0"/>
        </a:xfrm>
      </p:grpSpPr>
      <p:sp>
        <p:nvSpPr>
          <p:cNvPr id="5831" name="Google Shape;5831;g22f7ea56aab_0_12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2" name="Google Shape;5832;g22f7ea56aab_0_12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6"/>
        <p:cNvGrpSpPr/>
        <p:nvPr/>
      </p:nvGrpSpPr>
      <p:grpSpPr>
        <a:xfrm>
          <a:off x="0" y="0"/>
          <a:ext cx="0" cy="0"/>
          <a:chOff x="0" y="0"/>
          <a:chExt cx="0" cy="0"/>
        </a:xfrm>
      </p:grpSpPr>
      <p:sp>
        <p:nvSpPr>
          <p:cNvPr id="6257" name="Google Shape;6257;g22f7ea56aab_0_13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8" name="Google Shape;6258;g22f7ea56aab_0_13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7"/>
        <p:cNvGrpSpPr/>
        <p:nvPr/>
      </p:nvGrpSpPr>
      <p:grpSpPr>
        <a:xfrm>
          <a:off x="0" y="0"/>
          <a:ext cx="0" cy="0"/>
          <a:chOff x="0" y="0"/>
          <a:chExt cx="0" cy="0"/>
        </a:xfrm>
      </p:grpSpPr>
      <p:sp>
        <p:nvSpPr>
          <p:cNvPr id="6618" name="Google Shape;6618;g22f7ea56aab_0_135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9" name="Google Shape;6619;g22f7ea56aab_0_135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7"/>
        <p:cNvGrpSpPr/>
        <p:nvPr/>
      </p:nvGrpSpPr>
      <p:grpSpPr>
        <a:xfrm>
          <a:off x="0" y="0"/>
          <a:ext cx="0" cy="0"/>
          <a:chOff x="0" y="0"/>
          <a:chExt cx="0" cy="0"/>
        </a:xfrm>
      </p:grpSpPr>
      <p:sp>
        <p:nvSpPr>
          <p:cNvPr id="7128" name="Google Shape;7128;g22f7ea56aab_0_14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9" name="Google Shape;7129;g22f7ea56aab_0_14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7"/>
        <p:cNvGrpSpPr/>
        <p:nvPr/>
      </p:nvGrpSpPr>
      <p:grpSpPr>
        <a:xfrm>
          <a:off x="0" y="0"/>
          <a:ext cx="0" cy="0"/>
          <a:chOff x="0" y="0"/>
          <a:chExt cx="0" cy="0"/>
        </a:xfrm>
      </p:grpSpPr>
      <p:sp>
        <p:nvSpPr>
          <p:cNvPr id="7748" name="Google Shape;7748;g22f7ea56aab_0_14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9" name="Google Shape;7749;g22f7ea56aab_0_14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1"/>
        <p:cNvGrpSpPr/>
        <p:nvPr/>
      </p:nvGrpSpPr>
      <p:grpSpPr>
        <a:xfrm>
          <a:off x="0" y="0"/>
          <a:ext cx="0" cy="0"/>
          <a:chOff x="0" y="0"/>
          <a:chExt cx="0" cy="0"/>
        </a:xfrm>
      </p:grpSpPr>
      <p:sp>
        <p:nvSpPr>
          <p:cNvPr id="8342" name="Google Shape;8342;g22f7ea56aab_0_15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3" name="Google Shape;8343;g22f7ea56aab_0_15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2"/>
        <p:cNvGrpSpPr/>
        <p:nvPr/>
      </p:nvGrpSpPr>
      <p:grpSpPr>
        <a:xfrm>
          <a:off x="0" y="0"/>
          <a:ext cx="0" cy="0"/>
          <a:chOff x="0" y="0"/>
          <a:chExt cx="0" cy="0"/>
        </a:xfrm>
      </p:grpSpPr>
      <p:sp>
        <p:nvSpPr>
          <p:cNvPr id="8663" name="Google Shape;8663;g22f7ea56aab_0_156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4" name="Google Shape;8664;g22f7ea56aab_0_156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0"/>
        <p:cNvGrpSpPr/>
        <p:nvPr/>
      </p:nvGrpSpPr>
      <p:grpSpPr>
        <a:xfrm>
          <a:off x="0" y="0"/>
          <a:ext cx="0" cy="0"/>
          <a:chOff x="0" y="0"/>
          <a:chExt cx="0" cy="0"/>
        </a:xfrm>
      </p:grpSpPr>
      <p:sp>
        <p:nvSpPr>
          <p:cNvPr id="8971" name="Google Shape;8971;g22f7ea56aab_0_17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2" name="Google Shape;8972;g22f7ea56aab_0_17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22f3f1b2fc0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22f3f1b2fc0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231883" y="-559784"/>
            <a:ext cx="2957648" cy="2770028"/>
            <a:chOff x="-1231883" y="-559784"/>
            <a:chExt cx="2957648" cy="2770028"/>
          </a:xfrm>
        </p:grpSpPr>
        <p:sp>
          <p:nvSpPr>
            <p:cNvPr id="10" name="Google Shape;10;p2"/>
            <p:cNvSpPr/>
            <p:nvPr/>
          </p:nvSpPr>
          <p:spPr>
            <a:xfrm>
              <a:off x="-862352" y="-559784"/>
              <a:ext cx="2588117" cy="2512345"/>
            </a:xfrm>
            <a:custGeom>
              <a:avLst/>
              <a:gdLst/>
              <a:ahLst/>
              <a:cxnLst/>
              <a:rect l="l" t="t" r="r" b="b"/>
              <a:pathLst>
                <a:path w="83582" h="81135" extrusionOk="0">
                  <a:moveTo>
                    <a:pt x="80335" y="0"/>
                  </a:moveTo>
                  <a:cubicBezTo>
                    <a:pt x="79578" y="0"/>
                    <a:pt x="78822" y="288"/>
                    <a:pt x="78247" y="863"/>
                  </a:cubicBezTo>
                  <a:lnTo>
                    <a:pt x="60717" y="18393"/>
                  </a:lnTo>
                  <a:cubicBezTo>
                    <a:pt x="60039" y="19071"/>
                    <a:pt x="59149" y="19410"/>
                    <a:pt x="58258" y="19410"/>
                  </a:cubicBezTo>
                  <a:cubicBezTo>
                    <a:pt x="57367" y="19410"/>
                    <a:pt x="56475" y="19071"/>
                    <a:pt x="55792" y="18393"/>
                  </a:cubicBezTo>
                  <a:cubicBezTo>
                    <a:pt x="55114" y="17715"/>
                    <a:pt x="54224" y="17376"/>
                    <a:pt x="53335" y="17376"/>
                  </a:cubicBezTo>
                  <a:cubicBezTo>
                    <a:pt x="52445" y="17376"/>
                    <a:pt x="51555" y="17715"/>
                    <a:pt x="50877" y="18393"/>
                  </a:cubicBezTo>
                  <a:lnTo>
                    <a:pt x="19198" y="50071"/>
                  </a:lnTo>
                  <a:cubicBezTo>
                    <a:pt x="17905" y="51356"/>
                    <a:pt x="17905" y="53453"/>
                    <a:pt x="19198" y="54746"/>
                  </a:cubicBezTo>
                  <a:cubicBezTo>
                    <a:pt x="20492" y="56031"/>
                    <a:pt x="20492" y="58127"/>
                    <a:pt x="19198" y="59421"/>
                  </a:cubicBezTo>
                  <a:lnTo>
                    <a:pt x="749" y="77869"/>
                  </a:lnTo>
                  <a:cubicBezTo>
                    <a:pt x="0" y="78619"/>
                    <a:pt x="0" y="79823"/>
                    <a:pt x="749" y="80572"/>
                  </a:cubicBezTo>
                  <a:cubicBezTo>
                    <a:pt x="1120" y="80947"/>
                    <a:pt x="1608" y="81134"/>
                    <a:pt x="2098" y="81134"/>
                  </a:cubicBezTo>
                  <a:cubicBezTo>
                    <a:pt x="2587" y="81134"/>
                    <a:pt x="3078" y="80947"/>
                    <a:pt x="3452" y="80572"/>
                  </a:cubicBezTo>
                  <a:lnTo>
                    <a:pt x="9849" y="74176"/>
                  </a:lnTo>
                  <a:cubicBezTo>
                    <a:pt x="10429" y="73601"/>
                    <a:pt x="11185" y="73313"/>
                    <a:pt x="11941" y="73313"/>
                  </a:cubicBezTo>
                  <a:cubicBezTo>
                    <a:pt x="12697" y="73313"/>
                    <a:pt x="13453" y="73601"/>
                    <a:pt x="14033" y="74176"/>
                  </a:cubicBezTo>
                  <a:cubicBezTo>
                    <a:pt x="14608" y="74756"/>
                    <a:pt x="15364" y="75046"/>
                    <a:pt x="16121" y="75046"/>
                  </a:cubicBezTo>
                  <a:cubicBezTo>
                    <a:pt x="16879" y="75046"/>
                    <a:pt x="17637" y="74756"/>
                    <a:pt x="18217" y="74176"/>
                  </a:cubicBezTo>
                  <a:lnTo>
                    <a:pt x="19323" y="73070"/>
                  </a:lnTo>
                  <a:cubicBezTo>
                    <a:pt x="20104" y="72289"/>
                    <a:pt x="21127" y="71899"/>
                    <a:pt x="22151" y="71899"/>
                  </a:cubicBezTo>
                  <a:cubicBezTo>
                    <a:pt x="23175" y="71899"/>
                    <a:pt x="24198" y="72289"/>
                    <a:pt x="24979" y="73070"/>
                  </a:cubicBezTo>
                  <a:cubicBezTo>
                    <a:pt x="25760" y="73850"/>
                    <a:pt x="26783" y="74241"/>
                    <a:pt x="27807" y="74241"/>
                  </a:cubicBezTo>
                  <a:cubicBezTo>
                    <a:pt x="28831" y="74241"/>
                    <a:pt x="29854" y="73850"/>
                    <a:pt x="30635" y="73070"/>
                  </a:cubicBezTo>
                  <a:lnTo>
                    <a:pt x="36175" y="67539"/>
                  </a:lnTo>
                  <a:cubicBezTo>
                    <a:pt x="36987" y="66718"/>
                    <a:pt x="36987" y="65398"/>
                    <a:pt x="36175" y="64586"/>
                  </a:cubicBezTo>
                  <a:cubicBezTo>
                    <a:pt x="35363" y="63765"/>
                    <a:pt x="35363" y="62445"/>
                    <a:pt x="36175" y="61633"/>
                  </a:cubicBezTo>
                  <a:lnTo>
                    <a:pt x="59325" y="38483"/>
                  </a:lnTo>
                  <a:cubicBezTo>
                    <a:pt x="60752" y="37056"/>
                    <a:pt x="60752" y="34745"/>
                    <a:pt x="59325" y="33318"/>
                  </a:cubicBezTo>
                  <a:cubicBezTo>
                    <a:pt x="57898" y="31890"/>
                    <a:pt x="57898" y="29571"/>
                    <a:pt x="59325" y="28153"/>
                  </a:cubicBezTo>
                  <a:lnTo>
                    <a:pt x="82431" y="5047"/>
                  </a:lnTo>
                  <a:cubicBezTo>
                    <a:pt x="83581" y="3887"/>
                    <a:pt x="83581" y="2023"/>
                    <a:pt x="82431" y="863"/>
                  </a:cubicBezTo>
                  <a:cubicBezTo>
                    <a:pt x="81851" y="288"/>
                    <a:pt x="81092" y="0"/>
                    <a:pt x="80335" y="0"/>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070099" y="-295928"/>
              <a:ext cx="2039231" cy="1906298"/>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231883" y="102616"/>
              <a:ext cx="1630121" cy="918174"/>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124869" y="102635"/>
              <a:ext cx="235396" cy="222267"/>
            </a:xfrm>
            <a:custGeom>
              <a:avLst/>
              <a:gdLst/>
              <a:ahLst/>
              <a:cxnLst/>
              <a:rect l="l" t="t" r="r" b="b"/>
              <a:pathLst>
                <a:path w="7602" h="7178" extrusionOk="0">
                  <a:moveTo>
                    <a:pt x="5219" y="0"/>
                  </a:moveTo>
                  <a:cubicBezTo>
                    <a:pt x="4664" y="0"/>
                    <a:pt x="4108" y="212"/>
                    <a:pt x="3685" y="636"/>
                  </a:cubicBezTo>
                  <a:lnTo>
                    <a:pt x="848" y="3473"/>
                  </a:lnTo>
                  <a:cubicBezTo>
                    <a:pt x="0" y="4320"/>
                    <a:pt x="0" y="5694"/>
                    <a:pt x="848" y="6542"/>
                  </a:cubicBezTo>
                  <a:cubicBezTo>
                    <a:pt x="1272" y="6966"/>
                    <a:pt x="1827" y="7177"/>
                    <a:pt x="2382" y="7177"/>
                  </a:cubicBezTo>
                  <a:cubicBezTo>
                    <a:pt x="2938" y="7177"/>
                    <a:pt x="3493" y="6966"/>
                    <a:pt x="3917" y="6542"/>
                  </a:cubicBezTo>
                  <a:lnTo>
                    <a:pt x="6754" y="3705"/>
                  </a:lnTo>
                  <a:cubicBezTo>
                    <a:pt x="7601" y="2857"/>
                    <a:pt x="7601" y="1484"/>
                    <a:pt x="6754" y="636"/>
                  </a:cubicBezTo>
                  <a:cubicBezTo>
                    <a:pt x="6330" y="212"/>
                    <a:pt x="5774" y="0"/>
                    <a:pt x="5219" y="0"/>
                  </a:cubicBez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61490" y="483865"/>
              <a:ext cx="136772" cy="124634"/>
            </a:xfrm>
            <a:custGeom>
              <a:avLst/>
              <a:gdLst/>
              <a:ahLst/>
              <a:cxnLst/>
              <a:rect l="l" t="t" r="r" b="b"/>
              <a:pathLst>
                <a:path w="4417" h="4025" extrusionOk="0">
                  <a:moveTo>
                    <a:pt x="2213" y="1"/>
                  </a:moveTo>
                  <a:cubicBezTo>
                    <a:pt x="1695" y="1"/>
                    <a:pt x="1178" y="197"/>
                    <a:pt x="785" y="590"/>
                  </a:cubicBezTo>
                  <a:cubicBezTo>
                    <a:pt x="0" y="1375"/>
                    <a:pt x="0" y="2650"/>
                    <a:pt x="785" y="3435"/>
                  </a:cubicBezTo>
                  <a:cubicBezTo>
                    <a:pt x="1178" y="3828"/>
                    <a:pt x="1693" y="4024"/>
                    <a:pt x="2208" y="4024"/>
                  </a:cubicBezTo>
                  <a:cubicBezTo>
                    <a:pt x="2723" y="4024"/>
                    <a:pt x="3239" y="3828"/>
                    <a:pt x="3631" y="3435"/>
                  </a:cubicBezTo>
                  <a:cubicBezTo>
                    <a:pt x="4416" y="2650"/>
                    <a:pt x="4416" y="1375"/>
                    <a:pt x="3631" y="590"/>
                  </a:cubicBezTo>
                  <a:cubicBezTo>
                    <a:pt x="3239" y="197"/>
                    <a:pt x="2721" y="1"/>
                    <a:pt x="2213"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65823" y="-221778"/>
              <a:ext cx="2433168" cy="2432022"/>
            </a:xfrm>
            <a:custGeom>
              <a:avLst/>
              <a:gdLst/>
              <a:ahLst/>
              <a:cxnLst/>
              <a:rect l="l" t="t" r="r" b="b"/>
              <a:pathLst>
                <a:path w="78578" h="78541" extrusionOk="0">
                  <a:moveTo>
                    <a:pt x="78390" y="0"/>
                  </a:moveTo>
                  <a:cubicBezTo>
                    <a:pt x="78345" y="0"/>
                    <a:pt x="78300" y="18"/>
                    <a:pt x="78265" y="54"/>
                  </a:cubicBezTo>
                  <a:lnTo>
                    <a:pt x="72" y="78246"/>
                  </a:lnTo>
                  <a:cubicBezTo>
                    <a:pt x="0" y="78317"/>
                    <a:pt x="0" y="78424"/>
                    <a:pt x="72" y="78496"/>
                  </a:cubicBezTo>
                  <a:cubicBezTo>
                    <a:pt x="108" y="78523"/>
                    <a:pt x="152" y="78540"/>
                    <a:pt x="197" y="78540"/>
                  </a:cubicBezTo>
                  <a:cubicBezTo>
                    <a:pt x="241" y="78540"/>
                    <a:pt x="286" y="78523"/>
                    <a:pt x="313" y="78496"/>
                  </a:cubicBezTo>
                  <a:lnTo>
                    <a:pt x="78515" y="294"/>
                  </a:lnTo>
                  <a:cubicBezTo>
                    <a:pt x="78577" y="232"/>
                    <a:pt x="78577" y="125"/>
                    <a:pt x="78515"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713225" y="1112263"/>
            <a:ext cx="4853700" cy="21885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rgbClr val="191919"/>
              </a:buClr>
              <a:buSzPts val="5200"/>
              <a:buNone/>
              <a:defRPr sz="4800">
                <a:latin typeface="Mulish"/>
                <a:ea typeface="Mulish"/>
                <a:cs typeface="Mulish"/>
                <a:sym typeface="Mulish"/>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7" name="Google Shape;17;p2"/>
          <p:cNvSpPr txBox="1">
            <a:spLocks noGrp="1"/>
          </p:cNvSpPr>
          <p:nvPr>
            <p:ph type="subTitle" idx="1"/>
          </p:nvPr>
        </p:nvSpPr>
        <p:spPr>
          <a:xfrm>
            <a:off x="713249" y="3555438"/>
            <a:ext cx="4853700" cy="475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solidFill>
                  <a:schemeClr val="dk1"/>
                </a:solidFill>
                <a:latin typeface="Poppins"/>
                <a:ea typeface="Poppins"/>
                <a:cs typeface="Poppins"/>
                <a:sym typeface="Poppi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8" name="Google Shape;18;p2"/>
          <p:cNvSpPr>
            <a:spLocks noGrp="1"/>
          </p:cNvSpPr>
          <p:nvPr>
            <p:ph type="pic" idx="2"/>
          </p:nvPr>
        </p:nvSpPr>
        <p:spPr>
          <a:xfrm>
            <a:off x="5987100" y="666650"/>
            <a:ext cx="2400600" cy="3810300"/>
          </a:xfrm>
          <a:prstGeom prst="roundRect">
            <a:avLst>
              <a:gd name="adj" fmla="val 16667"/>
            </a:avLst>
          </a:prstGeom>
          <a:noFill/>
          <a:ln>
            <a:noFill/>
          </a:ln>
        </p:spPr>
      </p:sp>
      <p:grpSp>
        <p:nvGrpSpPr>
          <p:cNvPr id="19" name="Google Shape;19;p2"/>
          <p:cNvGrpSpPr/>
          <p:nvPr/>
        </p:nvGrpSpPr>
        <p:grpSpPr>
          <a:xfrm>
            <a:off x="7323152" y="3075647"/>
            <a:ext cx="2433168" cy="2470128"/>
            <a:chOff x="7323152" y="3075647"/>
            <a:chExt cx="2433168" cy="2470128"/>
          </a:xfrm>
        </p:grpSpPr>
        <p:sp>
          <p:nvSpPr>
            <p:cNvPr id="20" name="Google Shape;20;p2"/>
            <p:cNvSpPr/>
            <p:nvPr/>
          </p:nvSpPr>
          <p:spPr>
            <a:xfrm>
              <a:off x="7864911" y="3662237"/>
              <a:ext cx="1455819" cy="1883539"/>
            </a:xfrm>
            <a:custGeom>
              <a:avLst/>
              <a:gdLst/>
              <a:ahLst/>
              <a:cxnLst/>
              <a:rect l="l" t="t" r="r" b="b"/>
              <a:pathLst>
                <a:path w="47015" h="60828" extrusionOk="0">
                  <a:moveTo>
                    <a:pt x="41008" y="0"/>
                  </a:moveTo>
                  <a:cubicBezTo>
                    <a:pt x="40629" y="0"/>
                    <a:pt x="40253" y="145"/>
                    <a:pt x="39967" y="435"/>
                  </a:cubicBezTo>
                  <a:lnTo>
                    <a:pt x="36274" y="4128"/>
                  </a:lnTo>
                  <a:cubicBezTo>
                    <a:pt x="34811" y="5591"/>
                    <a:pt x="34811" y="7955"/>
                    <a:pt x="36274" y="9418"/>
                  </a:cubicBezTo>
                  <a:cubicBezTo>
                    <a:pt x="37737" y="10881"/>
                    <a:pt x="37737" y="13246"/>
                    <a:pt x="36274" y="14709"/>
                  </a:cubicBezTo>
                  <a:lnTo>
                    <a:pt x="26104" y="24879"/>
                  </a:lnTo>
                  <a:cubicBezTo>
                    <a:pt x="25096" y="25887"/>
                    <a:pt x="25096" y="27519"/>
                    <a:pt x="26104" y="28518"/>
                  </a:cubicBezTo>
                  <a:cubicBezTo>
                    <a:pt x="27112" y="29526"/>
                    <a:pt x="27112" y="31159"/>
                    <a:pt x="26104" y="32167"/>
                  </a:cubicBezTo>
                  <a:lnTo>
                    <a:pt x="768" y="57512"/>
                  </a:lnTo>
                  <a:cubicBezTo>
                    <a:pt x="1" y="58270"/>
                    <a:pt x="1" y="59501"/>
                    <a:pt x="768" y="60259"/>
                  </a:cubicBezTo>
                  <a:cubicBezTo>
                    <a:pt x="1147" y="60638"/>
                    <a:pt x="1645" y="60828"/>
                    <a:pt x="2142" y="60828"/>
                  </a:cubicBezTo>
                  <a:cubicBezTo>
                    <a:pt x="2639" y="60828"/>
                    <a:pt x="3137" y="60638"/>
                    <a:pt x="3516" y="60259"/>
                  </a:cubicBezTo>
                  <a:lnTo>
                    <a:pt x="20849" y="42926"/>
                  </a:lnTo>
                  <a:cubicBezTo>
                    <a:pt x="21349" y="42426"/>
                    <a:pt x="22007" y="42176"/>
                    <a:pt x="22666" y="42176"/>
                  </a:cubicBezTo>
                  <a:cubicBezTo>
                    <a:pt x="23325" y="42176"/>
                    <a:pt x="23985" y="42426"/>
                    <a:pt x="24489" y="42926"/>
                  </a:cubicBezTo>
                  <a:cubicBezTo>
                    <a:pt x="24989" y="43430"/>
                    <a:pt x="25647" y="43682"/>
                    <a:pt x="26306" y="43682"/>
                  </a:cubicBezTo>
                  <a:cubicBezTo>
                    <a:pt x="26965" y="43682"/>
                    <a:pt x="27625" y="43430"/>
                    <a:pt x="28129" y="42926"/>
                  </a:cubicBezTo>
                  <a:lnTo>
                    <a:pt x="37210" y="33844"/>
                  </a:lnTo>
                  <a:cubicBezTo>
                    <a:pt x="39075" y="31980"/>
                    <a:pt x="39075" y="28946"/>
                    <a:pt x="37210" y="27082"/>
                  </a:cubicBezTo>
                  <a:cubicBezTo>
                    <a:pt x="35346" y="25218"/>
                    <a:pt x="35346" y="22184"/>
                    <a:pt x="37210" y="20320"/>
                  </a:cubicBezTo>
                  <a:lnTo>
                    <a:pt x="46435" y="11096"/>
                  </a:lnTo>
                  <a:cubicBezTo>
                    <a:pt x="47015" y="10516"/>
                    <a:pt x="47015" y="9579"/>
                    <a:pt x="46435" y="8999"/>
                  </a:cubicBezTo>
                  <a:lnTo>
                    <a:pt x="42920" y="5484"/>
                  </a:lnTo>
                  <a:cubicBezTo>
                    <a:pt x="42340" y="4904"/>
                    <a:pt x="42340" y="3968"/>
                    <a:pt x="42920" y="3388"/>
                  </a:cubicBezTo>
                  <a:cubicBezTo>
                    <a:pt x="43491" y="2808"/>
                    <a:pt x="43491" y="1871"/>
                    <a:pt x="42920" y="1300"/>
                  </a:cubicBezTo>
                  <a:lnTo>
                    <a:pt x="42055" y="435"/>
                  </a:lnTo>
                  <a:cubicBezTo>
                    <a:pt x="41765" y="145"/>
                    <a:pt x="41386" y="0"/>
                    <a:pt x="41008" y="0"/>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131952" y="3426273"/>
              <a:ext cx="1283437" cy="1271640"/>
            </a:xfrm>
            <a:custGeom>
              <a:avLst/>
              <a:gdLst/>
              <a:ahLst/>
              <a:cxnLst/>
              <a:rect l="l" t="t" r="r" b="b"/>
              <a:pathLst>
                <a:path w="41448" h="41067" extrusionOk="0">
                  <a:moveTo>
                    <a:pt x="39302" y="1"/>
                  </a:moveTo>
                  <a:cubicBezTo>
                    <a:pt x="38800" y="1"/>
                    <a:pt x="38299" y="191"/>
                    <a:pt x="37915" y="570"/>
                  </a:cubicBezTo>
                  <a:lnTo>
                    <a:pt x="768" y="37726"/>
                  </a:lnTo>
                  <a:cubicBezTo>
                    <a:pt x="1" y="38484"/>
                    <a:pt x="1" y="39724"/>
                    <a:pt x="768" y="40491"/>
                  </a:cubicBezTo>
                  <a:cubicBezTo>
                    <a:pt x="1151" y="40875"/>
                    <a:pt x="1653" y="41067"/>
                    <a:pt x="2154" y="41067"/>
                  </a:cubicBezTo>
                  <a:cubicBezTo>
                    <a:pt x="2655" y="41067"/>
                    <a:pt x="3154" y="40875"/>
                    <a:pt x="3533" y="40491"/>
                  </a:cubicBezTo>
                  <a:lnTo>
                    <a:pt x="40689" y="3344"/>
                  </a:lnTo>
                  <a:cubicBezTo>
                    <a:pt x="41448" y="2577"/>
                    <a:pt x="41448" y="1337"/>
                    <a:pt x="40689" y="570"/>
                  </a:cubicBezTo>
                  <a:cubicBezTo>
                    <a:pt x="40306" y="191"/>
                    <a:pt x="39804" y="1"/>
                    <a:pt x="393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23152" y="3075647"/>
              <a:ext cx="2433168" cy="2432022"/>
            </a:xfrm>
            <a:custGeom>
              <a:avLst/>
              <a:gdLst/>
              <a:ahLst/>
              <a:cxnLst/>
              <a:rect l="l" t="t" r="r" b="b"/>
              <a:pathLst>
                <a:path w="78578" h="78541" extrusionOk="0">
                  <a:moveTo>
                    <a:pt x="78390" y="0"/>
                  </a:moveTo>
                  <a:cubicBezTo>
                    <a:pt x="78345" y="0"/>
                    <a:pt x="78300" y="18"/>
                    <a:pt x="78265" y="54"/>
                  </a:cubicBezTo>
                  <a:lnTo>
                    <a:pt x="72" y="78246"/>
                  </a:lnTo>
                  <a:cubicBezTo>
                    <a:pt x="0" y="78317"/>
                    <a:pt x="0" y="78424"/>
                    <a:pt x="72" y="78496"/>
                  </a:cubicBezTo>
                  <a:cubicBezTo>
                    <a:pt x="108" y="78523"/>
                    <a:pt x="152" y="78540"/>
                    <a:pt x="197" y="78540"/>
                  </a:cubicBezTo>
                  <a:cubicBezTo>
                    <a:pt x="241" y="78540"/>
                    <a:pt x="286" y="78523"/>
                    <a:pt x="313" y="78496"/>
                  </a:cubicBezTo>
                  <a:lnTo>
                    <a:pt x="78515" y="294"/>
                  </a:lnTo>
                  <a:cubicBezTo>
                    <a:pt x="78577" y="232"/>
                    <a:pt x="78577" y="125"/>
                    <a:pt x="78515"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962003" y="4697920"/>
              <a:ext cx="169936" cy="154856"/>
            </a:xfrm>
            <a:custGeom>
              <a:avLst/>
              <a:gdLst/>
              <a:ahLst/>
              <a:cxnLst/>
              <a:rect l="l" t="t" r="r" b="b"/>
              <a:pathLst>
                <a:path w="5488" h="5001" extrusionOk="0">
                  <a:moveTo>
                    <a:pt x="2749" y="1"/>
                  </a:moveTo>
                  <a:cubicBezTo>
                    <a:pt x="2106" y="1"/>
                    <a:pt x="1464" y="242"/>
                    <a:pt x="973" y="732"/>
                  </a:cubicBezTo>
                  <a:cubicBezTo>
                    <a:pt x="1" y="1714"/>
                    <a:pt x="1" y="3293"/>
                    <a:pt x="973" y="4265"/>
                  </a:cubicBezTo>
                  <a:cubicBezTo>
                    <a:pt x="1464" y="4756"/>
                    <a:pt x="2104" y="5001"/>
                    <a:pt x="2744" y="5001"/>
                  </a:cubicBezTo>
                  <a:cubicBezTo>
                    <a:pt x="3384" y="5001"/>
                    <a:pt x="4024" y="4756"/>
                    <a:pt x="4515" y="4265"/>
                  </a:cubicBezTo>
                  <a:cubicBezTo>
                    <a:pt x="5487" y="3293"/>
                    <a:pt x="5487" y="1714"/>
                    <a:pt x="4515" y="732"/>
                  </a:cubicBezTo>
                  <a:cubicBezTo>
                    <a:pt x="4024" y="242"/>
                    <a:pt x="3382" y="1"/>
                    <a:pt x="2749"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a:off x="-699158" y="4511966"/>
            <a:ext cx="1630121" cy="918174"/>
            <a:chOff x="-699158" y="4511966"/>
            <a:chExt cx="1630121" cy="918174"/>
          </a:xfrm>
        </p:grpSpPr>
        <p:sp>
          <p:nvSpPr>
            <p:cNvPr id="25" name="Google Shape;25;p2"/>
            <p:cNvSpPr/>
            <p:nvPr/>
          </p:nvSpPr>
          <p:spPr>
            <a:xfrm>
              <a:off x="-699158" y="4511966"/>
              <a:ext cx="1630121" cy="918174"/>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46742" y="4526551"/>
              <a:ext cx="169955" cy="154882"/>
            </a:xfrm>
            <a:custGeom>
              <a:avLst/>
              <a:gdLst/>
              <a:ahLst/>
              <a:cxnLst/>
              <a:rect l="l" t="t" r="r" b="b"/>
              <a:pathLst>
                <a:path w="4417" h="4025" extrusionOk="0">
                  <a:moveTo>
                    <a:pt x="2213" y="1"/>
                  </a:moveTo>
                  <a:cubicBezTo>
                    <a:pt x="1695" y="1"/>
                    <a:pt x="1178" y="197"/>
                    <a:pt x="785" y="590"/>
                  </a:cubicBezTo>
                  <a:cubicBezTo>
                    <a:pt x="0" y="1375"/>
                    <a:pt x="0" y="2650"/>
                    <a:pt x="785" y="3435"/>
                  </a:cubicBezTo>
                  <a:cubicBezTo>
                    <a:pt x="1178" y="3828"/>
                    <a:pt x="1693" y="4024"/>
                    <a:pt x="2208" y="4024"/>
                  </a:cubicBezTo>
                  <a:cubicBezTo>
                    <a:pt x="2723" y="4024"/>
                    <a:pt x="3239" y="3828"/>
                    <a:pt x="3631" y="3435"/>
                  </a:cubicBezTo>
                  <a:cubicBezTo>
                    <a:pt x="4416" y="2650"/>
                    <a:pt x="4416" y="1375"/>
                    <a:pt x="3631" y="590"/>
                  </a:cubicBezTo>
                  <a:cubicBezTo>
                    <a:pt x="3239" y="197"/>
                    <a:pt x="2721" y="1"/>
                    <a:pt x="2213"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27;p2"/>
          <p:cNvGrpSpPr/>
          <p:nvPr/>
        </p:nvGrpSpPr>
        <p:grpSpPr>
          <a:xfrm>
            <a:off x="8340077" y="-1650528"/>
            <a:ext cx="2433168" cy="2432022"/>
            <a:chOff x="8340077" y="-1650528"/>
            <a:chExt cx="2433168" cy="2432022"/>
          </a:xfrm>
        </p:grpSpPr>
        <p:sp>
          <p:nvSpPr>
            <p:cNvPr id="28" name="Google Shape;28;p2"/>
            <p:cNvSpPr/>
            <p:nvPr/>
          </p:nvSpPr>
          <p:spPr>
            <a:xfrm>
              <a:off x="8601570" y="288509"/>
              <a:ext cx="235365" cy="221988"/>
            </a:xfrm>
            <a:custGeom>
              <a:avLst/>
              <a:gdLst/>
              <a:ahLst/>
              <a:cxnLst/>
              <a:rect l="l" t="t" r="r" b="b"/>
              <a:pathLst>
                <a:path w="7601" h="7169" extrusionOk="0">
                  <a:moveTo>
                    <a:pt x="5219" y="1"/>
                  </a:moveTo>
                  <a:cubicBezTo>
                    <a:pt x="4664" y="1"/>
                    <a:pt x="4108" y="213"/>
                    <a:pt x="3685" y="637"/>
                  </a:cubicBezTo>
                  <a:lnTo>
                    <a:pt x="848" y="3464"/>
                  </a:lnTo>
                  <a:cubicBezTo>
                    <a:pt x="0" y="4312"/>
                    <a:pt x="0" y="5686"/>
                    <a:pt x="848" y="6533"/>
                  </a:cubicBezTo>
                  <a:cubicBezTo>
                    <a:pt x="1271" y="6957"/>
                    <a:pt x="1827" y="7169"/>
                    <a:pt x="2382" y="7169"/>
                  </a:cubicBezTo>
                  <a:cubicBezTo>
                    <a:pt x="2937" y="7169"/>
                    <a:pt x="3493" y="6957"/>
                    <a:pt x="3917" y="6533"/>
                  </a:cubicBezTo>
                  <a:lnTo>
                    <a:pt x="6753" y="3705"/>
                  </a:lnTo>
                  <a:cubicBezTo>
                    <a:pt x="7601" y="2858"/>
                    <a:pt x="7601" y="1484"/>
                    <a:pt x="6753" y="637"/>
                  </a:cubicBezTo>
                  <a:cubicBezTo>
                    <a:pt x="6330" y="213"/>
                    <a:pt x="5774" y="1"/>
                    <a:pt x="5219" y="1"/>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897876" y="69446"/>
              <a:ext cx="169936" cy="154794"/>
            </a:xfrm>
            <a:custGeom>
              <a:avLst/>
              <a:gdLst/>
              <a:ahLst/>
              <a:cxnLst/>
              <a:rect l="l" t="t" r="r" b="b"/>
              <a:pathLst>
                <a:path w="5488" h="4999" extrusionOk="0">
                  <a:moveTo>
                    <a:pt x="2744" y="1"/>
                  </a:moveTo>
                  <a:cubicBezTo>
                    <a:pt x="2104" y="1"/>
                    <a:pt x="1464" y="246"/>
                    <a:pt x="973" y="737"/>
                  </a:cubicBezTo>
                  <a:cubicBezTo>
                    <a:pt x="1" y="1709"/>
                    <a:pt x="1" y="3288"/>
                    <a:pt x="973" y="4269"/>
                  </a:cubicBezTo>
                  <a:cubicBezTo>
                    <a:pt x="1464" y="4756"/>
                    <a:pt x="2104" y="4999"/>
                    <a:pt x="2744" y="4999"/>
                  </a:cubicBezTo>
                  <a:cubicBezTo>
                    <a:pt x="3384" y="4999"/>
                    <a:pt x="4024" y="4756"/>
                    <a:pt x="4515" y="4269"/>
                  </a:cubicBezTo>
                  <a:cubicBezTo>
                    <a:pt x="5487" y="3288"/>
                    <a:pt x="5487" y="1709"/>
                    <a:pt x="4515" y="737"/>
                  </a:cubicBezTo>
                  <a:cubicBezTo>
                    <a:pt x="4024" y="246"/>
                    <a:pt x="3384" y="1"/>
                    <a:pt x="2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340077" y="-1650528"/>
              <a:ext cx="2433168" cy="2432022"/>
            </a:xfrm>
            <a:custGeom>
              <a:avLst/>
              <a:gdLst/>
              <a:ahLst/>
              <a:cxnLst/>
              <a:rect l="l" t="t" r="r" b="b"/>
              <a:pathLst>
                <a:path w="78578" h="78541" extrusionOk="0">
                  <a:moveTo>
                    <a:pt x="78390" y="0"/>
                  </a:moveTo>
                  <a:cubicBezTo>
                    <a:pt x="78345" y="0"/>
                    <a:pt x="78300" y="18"/>
                    <a:pt x="78265" y="54"/>
                  </a:cubicBezTo>
                  <a:lnTo>
                    <a:pt x="72" y="78246"/>
                  </a:lnTo>
                  <a:cubicBezTo>
                    <a:pt x="0" y="78317"/>
                    <a:pt x="0" y="78424"/>
                    <a:pt x="72" y="78496"/>
                  </a:cubicBezTo>
                  <a:cubicBezTo>
                    <a:pt x="108" y="78523"/>
                    <a:pt x="152" y="78540"/>
                    <a:pt x="197" y="78540"/>
                  </a:cubicBezTo>
                  <a:cubicBezTo>
                    <a:pt x="241" y="78540"/>
                    <a:pt x="286" y="78523"/>
                    <a:pt x="313" y="78496"/>
                  </a:cubicBezTo>
                  <a:lnTo>
                    <a:pt x="78515" y="294"/>
                  </a:lnTo>
                  <a:cubicBezTo>
                    <a:pt x="78577" y="232"/>
                    <a:pt x="78577" y="125"/>
                    <a:pt x="78515"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99"/>
        <p:cNvGrpSpPr/>
        <p:nvPr/>
      </p:nvGrpSpPr>
      <p:grpSpPr>
        <a:xfrm>
          <a:off x="0" y="0"/>
          <a:ext cx="0" cy="0"/>
          <a:chOff x="0" y="0"/>
          <a:chExt cx="0" cy="0"/>
        </a:xfrm>
      </p:grpSpPr>
      <p:grpSp>
        <p:nvGrpSpPr>
          <p:cNvPr id="200" name="Google Shape;200;p11"/>
          <p:cNvGrpSpPr/>
          <p:nvPr/>
        </p:nvGrpSpPr>
        <p:grpSpPr>
          <a:xfrm>
            <a:off x="-2066972" y="-2217081"/>
            <a:ext cx="13199359" cy="9519188"/>
            <a:chOff x="-2066972" y="-2217081"/>
            <a:chExt cx="13199359" cy="9519188"/>
          </a:xfrm>
        </p:grpSpPr>
        <p:sp>
          <p:nvSpPr>
            <p:cNvPr id="201" name="Google Shape;201;p11"/>
            <p:cNvSpPr/>
            <p:nvPr/>
          </p:nvSpPr>
          <p:spPr>
            <a:xfrm rot="10800000" flipH="1">
              <a:off x="-843369" y="-745277"/>
              <a:ext cx="1192493" cy="1185403"/>
            </a:xfrm>
            <a:custGeom>
              <a:avLst/>
              <a:gdLst/>
              <a:ahLst/>
              <a:cxnLst/>
              <a:rect l="l" t="t" r="r" b="b"/>
              <a:pathLst>
                <a:path w="35658" h="35446" extrusionOk="0">
                  <a:moveTo>
                    <a:pt x="34466" y="0"/>
                  </a:moveTo>
                  <a:cubicBezTo>
                    <a:pt x="34188" y="0"/>
                    <a:pt x="33909" y="107"/>
                    <a:pt x="33695" y="321"/>
                  </a:cubicBezTo>
                  <a:lnTo>
                    <a:pt x="420" y="33588"/>
                  </a:lnTo>
                  <a:cubicBezTo>
                    <a:pt x="0" y="34016"/>
                    <a:pt x="0" y="34703"/>
                    <a:pt x="420" y="35131"/>
                  </a:cubicBezTo>
                  <a:cubicBezTo>
                    <a:pt x="634" y="35341"/>
                    <a:pt x="913" y="35445"/>
                    <a:pt x="1191" y="35445"/>
                  </a:cubicBezTo>
                  <a:cubicBezTo>
                    <a:pt x="1470" y="35445"/>
                    <a:pt x="1749" y="35341"/>
                    <a:pt x="1963" y="35131"/>
                  </a:cubicBezTo>
                  <a:lnTo>
                    <a:pt x="35230" y="1856"/>
                  </a:lnTo>
                  <a:cubicBezTo>
                    <a:pt x="35658" y="1427"/>
                    <a:pt x="35658" y="741"/>
                    <a:pt x="35230" y="321"/>
                  </a:cubicBezTo>
                  <a:cubicBezTo>
                    <a:pt x="35020" y="107"/>
                    <a:pt x="34743" y="0"/>
                    <a:pt x="34466"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rot="10800000" flipH="1">
              <a:off x="8348568" y="541752"/>
              <a:ext cx="1760547" cy="991637"/>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1"/>
            <p:cNvSpPr/>
            <p:nvPr/>
          </p:nvSpPr>
          <p:spPr>
            <a:xfrm rot="10800000" flipH="1">
              <a:off x="7568838" y="-983176"/>
              <a:ext cx="2202389" cy="2058821"/>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1"/>
            <p:cNvSpPr/>
            <p:nvPr/>
          </p:nvSpPr>
          <p:spPr>
            <a:xfrm rot="10800000" flipH="1">
              <a:off x="7468760" y="-170708"/>
              <a:ext cx="1386125" cy="1373316"/>
            </a:xfrm>
            <a:custGeom>
              <a:avLst/>
              <a:gdLst/>
              <a:ahLst/>
              <a:cxnLst/>
              <a:rect l="l" t="t" r="r" b="b"/>
              <a:pathLst>
                <a:path w="41448" h="41065" extrusionOk="0">
                  <a:moveTo>
                    <a:pt x="39295" y="1"/>
                  </a:moveTo>
                  <a:cubicBezTo>
                    <a:pt x="38794" y="1"/>
                    <a:pt x="38294" y="193"/>
                    <a:pt x="37915" y="576"/>
                  </a:cubicBezTo>
                  <a:lnTo>
                    <a:pt x="768" y="37723"/>
                  </a:lnTo>
                  <a:cubicBezTo>
                    <a:pt x="1" y="38490"/>
                    <a:pt x="1" y="39730"/>
                    <a:pt x="768" y="40489"/>
                  </a:cubicBezTo>
                  <a:cubicBezTo>
                    <a:pt x="1147" y="40872"/>
                    <a:pt x="1647" y="41064"/>
                    <a:pt x="2147" y="41064"/>
                  </a:cubicBezTo>
                  <a:cubicBezTo>
                    <a:pt x="2648" y="41064"/>
                    <a:pt x="3150" y="40872"/>
                    <a:pt x="3533" y="40489"/>
                  </a:cubicBezTo>
                  <a:lnTo>
                    <a:pt x="40681" y="3342"/>
                  </a:lnTo>
                  <a:cubicBezTo>
                    <a:pt x="41448" y="2574"/>
                    <a:pt x="41448" y="1334"/>
                    <a:pt x="40681" y="576"/>
                  </a:cubicBezTo>
                  <a:cubicBezTo>
                    <a:pt x="40297" y="193"/>
                    <a:pt x="39795" y="1"/>
                    <a:pt x="39295"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rot="10800000" flipH="1">
              <a:off x="7259643" y="-677429"/>
              <a:ext cx="1804390" cy="1793053"/>
            </a:xfrm>
            <a:custGeom>
              <a:avLst/>
              <a:gdLst/>
              <a:ahLst/>
              <a:cxnLst/>
              <a:rect l="l" t="t" r="r" b="b"/>
              <a:pathLst>
                <a:path w="53955" h="53616" extrusionOk="0">
                  <a:moveTo>
                    <a:pt x="52042" y="0"/>
                  </a:moveTo>
                  <a:cubicBezTo>
                    <a:pt x="51597" y="0"/>
                    <a:pt x="51153" y="170"/>
                    <a:pt x="50814" y="509"/>
                  </a:cubicBezTo>
                  <a:lnTo>
                    <a:pt x="678" y="50645"/>
                  </a:lnTo>
                  <a:cubicBezTo>
                    <a:pt x="0" y="51323"/>
                    <a:pt x="0" y="52429"/>
                    <a:pt x="678" y="53107"/>
                  </a:cubicBezTo>
                  <a:cubicBezTo>
                    <a:pt x="1017" y="53446"/>
                    <a:pt x="1463" y="53615"/>
                    <a:pt x="1909" y="53615"/>
                  </a:cubicBezTo>
                  <a:cubicBezTo>
                    <a:pt x="2355" y="53615"/>
                    <a:pt x="2801" y="53446"/>
                    <a:pt x="3140" y="53107"/>
                  </a:cubicBezTo>
                  <a:lnTo>
                    <a:pt x="53277" y="2971"/>
                  </a:lnTo>
                  <a:cubicBezTo>
                    <a:pt x="53955" y="2293"/>
                    <a:pt x="53955" y="1196"/>
                    <a:pt x="53277" y="509"/>
                  </a:cubicBezTo>
                  <a:cubicBezTo>
                    <a:pt x="52933" y="170"/>
                    <a:pt x="52487" y="0"/>
                    <a:pt x="52042"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rot="10800000" flipH="1">
              <a:off x="8854873" y="1202606"/>
              <a:ext cx="254230" cy="240050"/>
            </a:xfrm>
            <a:custGeom>
              <a:avLst/>
              <a:gdLst/>
              <a:ahLst/>
              <a:cxnLst/>
              <a:rect l="l" t="t" r="r" b="b"/>
              <a:pathLst>
                <a:path w="7602" h="7178" extrusionOk="0">
                  <a:moveTo>
                    <a:pt x="5219" y="0"/>
                  </a:moveTo>
                  <a:cubicBezTo>
                    <a:pt x="4664" y="0"/>
                    <a:pt x="4108" y="212"/>
                    <a:pt x="3685" y="636"/>
                  </a:cubicBezTo>
                  <a:lnTo>
                    <a:pt x="848" y="3473"/>
                  </a:lnTo>
                  <a:cubicBezTo>
                    <a:pt x="0" y="4320"/>
                    <a:pt x="0" y="5694"/>
                    <a:pt x="848" y="6542"/>
                  </a:cubicBezTo>
                  <a:cubicBezTo>
                    <a:pt x="1272" y="6966"/>
                    <a:pt x="1827" y="7177"/>
                    <a:pt x="2382" y="7177"/>
                  </a:cubicBezTo>
                  <a:cubicBezTo>
                    <a:pt x="2938" y="7177"/>
                    <a:pt x="3493" y="6966"/>
                    <a:pt x="3917" y="6542"/>
                  </a:cubicBezTo>
                  <a:lnTo>
                    <a:pt x="6754" y="3705"/>
                  </a:lnTo>
                  <a:cubicBezTo>
                    <a:pt x="7601" y="2857"/>
                    <a:pt x="7601" y="1484"/>
                    <a:pt x="6754" y="636"/>
                  </a:cubicBezTo>
                  <a:cubicBezTo>
                    <a:pt x="6330" y="212"/>
                    <a:pt x="5774" y="0"/>
                    <a:pt x="5219"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rot="10800000" flipH="1">
              <a:off x="8610389" y="105158"/>
              <a:ext cx="147716" cy="134606"/>
            </a:xfrm>
            <a:custGeom>
              <a:avLst/>
              <a:gdLst/>
              <a:ahLst/>
              <a:cxnLst/>
              <a:rect l="l" t="t" r="r" b="b"/>
              <a:pathLst>
                <a:path w="4417" h="4025" extrusionOk="0">
                  <a:moveTo>
                    <a:pt x="2213" y="1"/>
                  </a:moveTo>
                  <a:cubicBezTo>
                    <a:pt x="1695" y="1"/>
                    <a:pt x="1178" y="197"/>
                    <a:pt x="785" y="590"/>
                  </a:cubicBezTo>
                  <a:cubicBezTo>
                    <a:pt x="0" y="1375"/>
                    <a:pt x="0" y="2650"/>
                    <a:pt x="785" y="3435"/>
                  </a:cubicBezTo>
                  <a:cubicBezTo>
                    <a:pt x="1178" y="3828"/>
                    <a:pt x="1693" y="4024"/>
                    <a:pt x="2208" y="4024"/>
                  </a:cubicBezTo>
                  <a:cubicBezTo>
                    <a:pt x="2723" y="4024"/>
                    <a:pt x="3239" y="3828"/>
                    <a:pt x="3631" y="3435"/>
                  </a:cubicBezTo>
                  <a:cubicBezTo>
                    <a:pt x="4416" y="2650"/>
                    <a:pt x="4416" y="1375"/>
                    <a:pt x="3631" y="590"/>
                  </a:cubicBezTo>
                  <a:cubicBezTo>
                    <a:pt x="3239" y="197"/>
                    <a:pt x="2721" y="1"/>
                    <a:pt x="2213"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1"/>
            <p:cNvSpPr/>
            <p:nvPr/>
          </p:nvSpPr>
          <p:spPr>
            <a:xfrm rot="10800000" flipH="1">
              <a:off x="6908860" y="-1600956"/>
              <a:ext cx="2627845" cy="2626674"/>
            </a:xfrm>
            <a:custGeom>
              <a:avLst/>
              <a:gdLst/>
              <a:ahLst/>
              <a:cxnLst/>
              <a:rect l="l" t="t" r="r" b="b"/>
              <a:pathLst>
                <a:path w="78578" h="78543" extrusionOk="0">
                  <a:moveTo>
                    <a:pt x="78385" y="0"/>
                  </a:moveTo>
                  <a:cubicBezTo>
                    <a:pt x="78341" y="0"/>
                    <a:pt x="78296" y="16"/>
                    <a:pt x="78265" y="47"/>
                  </a:cubicBezTo>
                  <a:lnTo>
                    <a:pt x="72" y="78240"/>
                  </a:lnTo>
                  <a:cubicBezTo>
                    <a:pt x="1" y="78311"/>
                    <a:pt x="1" y="78418"/>
                    <a:pt x="72" y="78489"/>
                  </a:cubicBezTo>
                  <a:cubicBezTo>
                    <a:pt x="99" y="78525"/>
                    <a:pt x="143" y="78543"/>
                    <a:pt x="188" y="78543"/>
                  </a:cubicBezTo>
                  <a:cubicBezTo>
                    <a:pt x="233" y="78543"/>
                    <a:pt x="277" y="78525"/>
                    <a:pt x="313" y="78489"/>
                  </a:cubicBezTo>
                  <a:lnTo>
                    <a:pt x="78506" y="297"/>
                  </a:lnTo>
                  <a:cubicBezTo>
                    <a:pt x="78577" y="226"/>
                    <a:pt x="78577" y="119"/>
                    <a:pt x="78506" y="47"/>
                  </a:cubicBezTo>
                  <a:cubicBezTo>
                    <a:pt x="78475" y="16"/>
                    <a:pt x="78430" y="0"/>
                    <a:pt x="783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1"/>
            <p:cNvSpPr/>
            <p:nvPr/>
          </p:nvSpPr>
          <p:spPr>
            <a:xfrm rot="10800000" flipH="1">
              <a:off x="6369668" y="-1281266"/>
              <a:ext cx="2627845" cy="2626607"/>
            </a:xfrm>
            <a:custGeom>
              <a:avLst/>
              <a:gdLst/>
              <a:ahLst/>
              <a:cxnLst/>
              <a:rect l="l" t="t" r="r" b="b"/>
              <a:pathLst>
                <a:path w="78578" h="78541" extrusionOk="0">
                  <a:moveTo>
                    <a:pt x="78381" y="0"/>
                  </a:moveTo>
                  <a:cubicBezTo>
                    <a:pt x="78336" y="0"/>
                    <a:pt x="78292" y="18"/>
                    <a:pt x="78256" y="54"/>
                  </a:cubicBezTo>
                  <a:lnTo>
                    <a:pt x="63" y="78246"/>
                  </a:lnTo>
                  <a:cubicBezTo>
                    <a:pt x="1" y="78317"/>
                    <a:pt x="1" y="78424"/>
                    <a:pt x="63" y="78496"/>
                  </a:cubicBezTo>
                  <a:cubicBezTo>
                    <a:pt x="99" y="78523"/>
                    <a:pt x="143" y="78540"/>
                    <a:pt x="188" y="78540"/>
                  </a:cubicBezTo>
                  <a:cubicBezTo>
                    <a:pt x="233" y="78540"/>
                    <a:pt x="277" y="78523"/>
                    <a:pt x="313" y="78496"/>
                  </a:cubicBezTo>
                  <a:lnTo>
                    <a:pt x="78506" y="294"/>
                  </a:lnTo>
                  <a:cubicBezTo>
                    <a:pt x="78577" y="232"/>
                    <a:pt x="78577" y="125"/>
                    <a:pt x="78506" y="54"/>
                  </a:cubicBezTo>
                  <a:cubicBezTo>
                    <a:pt x="78470" y="18"/>
                    <a:pt x="78426" y="0"/>
                    <a:pt x="78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rot="10800000" flipH="1">
              <a:off x="-494803" y="4227134"/>
              <a:ext cx="2204247" cy="2060321"/>
            </a:xfrm>
            <a:custGeom>
              <a:avLst/>
              <a:gdLst/>
              <a:ahLst/>
              <a:cxnLst/>
              <a:rect l="l" t="t" r="r" b="b"/>
              <a:pathLst>
                <a:path w="61904" h="57862" extrusionOk="0">
                  <a:moveTo>
                    <a:pt x="59392" y="0"/>
                  </a:moveTo>
                  <a:cubicBezTo>
                    <a:pt x="58806" y="0"/>
                    <a:pt x="58219" y="223"/>
                    <a:pt x="57773" y="669"/>
                  </a:cubicBezTo>
                  <a:lnTo>
                    <a:pt x="50422" y="8020"/>
                  </a:lnTo>
                  <a:cubicBezTo>
                    <a:pt x="50039" y="8404"/>
                    <a:pt x="49537" y="8596"/>
                    <a:pt x="49035" y="8596"/>
                  </a:cubicBezTo>
                  <a:cubicBezTo>
                    <a:pt x="48533" y="8596"/>
                    <a:pt x="48031" y="8404"/>
                    <a:pt x="47648" y="8020"/>
                  </a:cubicBezTo>
                  <a:cubicBezTo>
                    <a:pt x="47264" y="7637"/>
                    <a:pt x="46760" y="7445"/>
                    <a:pt x="46257" y="7445"/>
                  </a:cubicBezTo>
                  <a:cubicBezTo>
                    <a:pt x="45754" y="7445"/>
                    <a:pt x="45252" y="7637"/>
                    <a:pt x="44873" y="8020"/>
                  </a:cubicBezTo>
                  <a:lnTo>
                    <a:pt x="33213" y="19680"/>
                  </a:lnTo>
                  <a:cubicBezTo>
                    <a:pt x="32651" y="20242"/>
                    <a:pt x="31918" y="20523"/>
                    <a:pt x="31185" y="20523"/>
                  </a:cubicBezTo>
                  <a:cubicBezTo>
                    <a:pt x="30452" y="20523"/>
                    <a:pt x="29721" y="20242"/>
                    <a:pt x="29163" y="19680"/>
                  </a:cubicBezTo>
                  <a:cubicBezTo>
                    <a:pt x="28606" y="19122"/>
                    <a:pt x="27874" y="18844"/>
                    <a:pt x="27142" y="18844"/>
                  </a:cubicBezTo>
                  <a:cubicBezTo>
                    <a:pt x="26409" y="18844"/>
                    <a:pt x="25675" y="19122"/>
                    <a:pt x="25113" y="19680"/>
                  </a:cubicBezTo>
                  <a:lnTo>
                    <a:pt x="20644" y="24158"/>
                  </a:lnTo>
                  <a:cubicBezTo>
                    <a:pt x="20260" y="24542"/>
                    <a:pt x="19756" y="24734"/>
                    <a:pt x="19253" y="24734"/>
                  </a:cubicBezTo>
                  <a:cubicBezTo>
                    <a:pt x="18750" y="24734"/>
                    <a:pt x="18248" y="24542"/>
                    <a:pt x="17869" y="24158"/>
                  </a:cubicBezTo>
                  <a:cubicBezTo>
                    <a:pt x="17486" y="23775"/>
                    <a:pt x="16982" y="23583"/>
                    <a:pt x="16479" y="23583"/>
                  </a:cubicBezTo>
                  <a:cubicBezTo>
                    <a:pt x="15976" y="23583"/>
                    <a:pt x="15474" y="23775"/>
                    <a:pt x="15095" y="24158"/>
                  </a:cubicBezTo>
                  <a:lnTo>
                    <a:pt x="9858" y="29386"/>
                  </a:lnTo>
                  <a:cubicBezTo>
                    <a:pt x="8538" y="30715"/>
                    <a:pt x="8538" y="32865"/>
                    <a:pt x="9858" y="34185"/>
                  </a:cubicBezTo>
                  <a:cubicBezTo>
                    <a:pt x="11187" y="35515"/>
                    <a:pt x="11187" y="37665"/>
                    <a:pt x="9858" y="38985"/>
                  </a:cubicBezTo>
                  <a:lnTo>
                    <a:pt x="8413" y="40430"/>
                  </a:lnTo>
                  <a:cubicBezTo>
                    <a:pt x="7601" y="41242"/>
                    <a:pt x="7601" y="42562"/>
                    <a:pt x="8413" y="43383"/>
                  </a:cubicBezTo>
                  <a:cubicBezTo>
                    <a:pt x="9225" y="44195"/>
                    <a:pt x="9225" y="45515"/>
                    <a:pt x="8413" y="46327"/>
                  </a:cubicBezTo>
                  <a:lnTo>
                    <a:pt x="928" y="53812"/>
                  </a:lnTo>
                  <a:cubicBezTo>
                    <a:pt x="0" y="54739"/>
                    <a:pt x="0" y="56238"/>
                    <a:pt x="928" y="57166"/>
                  </a:cubicBezTo>
                  <a:cubicBezTo>
                    <a:pt x="1392" y="57630"/>
                    <a:pt x="1999" y="57862"/>
                    <a:pt x="2605" y="57862"/>
                  </a:cubicBezTo>
                  <a:cubicBezTo>
                    <a:pt x="3212" y="57862"/>
                    <a:pt x="3819" y="57630"/>
                    <a:pt x="4283" y="57166"/>
                  </a:cubicBezTo>
                  <a:lnTo>
                    <a:pt x="16424" y="45024"/>
                  </a:lnTo>
                  <a:cubicBezTo>
                    <a:pt x="16759" y="44690"/>
                    <a:pt x="17198" y="44523"/>
                    <a:pt x="17637" y="44523"/>
                  </a:cubicBezTo>
                  <a:cubicBezTo>
                    <a:pt x="18077" y="44523"/>
                    <a:pt x="18516" y="44690"/>
                    <a:pt x="18851" y="45024"/>
                  </a:cubicBezTo>
                  <a:cubicBezTo>
                    <a:pt x="19185" y="45363"/>
                    <a:pt x="19624" y="45533"/>
                    <a:pt x="20064" y="45533"/>
                  </a:cubicBezTo>
                  <a:cubicBezTo>
                    <a:pt x="20503" y="45533"/>
                    <a:pt x="20943" y="45363"/>
                    <a:pt x="21277" y="45024"/>
                  </a:cubicBezTo>
                  <a:lnTo>
                    <a:pt x="27290" y="39012"/>
                  </a:lnTo>
                  <a:cubicBezTo>
                    <a:pt x="27593" y="38708"/>
                    <a:pt x="27990" y="38557"/>
                    <a:pt x="28387" y="38557"/>
                  </a:cubicBezTo>
                  <a:cubicBezTo>
                    <a:pt x="28784" y="38557"/>
                    <a:pt x="29181" y="38708"/>
                    <a:pt x="29484" y="39012"/>
                  </a:cubicBezTo>
                  <a:cubicBezTo>
                    <a:pt x="29788" y="39315"/>
                    <a:pt x="30185" y="39467"/>
                    <a:pt x="30582" y="39467"/>
                  </a:cubicBezTo>
                  <a:cubicBezTo>
                    <a:pt x="30979" y="39467"/>
                    <a:pt x="31376" y="39315"/>
                    <a:pt x="31679" y="39012"/>
                  </a:cubicBezTo>
                  <a:lnTo>
                    <a:pt x="44284" y="26415"/>
                  </a:lnTo>
                  <a:cubicBezTo>
                    <a:pt x="45087" y="25612"/>
                    <a:pt x="45087" y="24319"/>
                    <a:pt x="44284" y="23525"/>
                  </a:cubicBezTo>
                  <a:cubicBezTo>
                    <a:pt x="43491" y="22722"/>
                    <a:pt x="43491" y="21428"/>
                    <a:pt x="44284" y="20634"/>
                  </a:cubicBezTo>
                  <a:lnTo>
                    <a:pt x="61011" y="3908"/>
                  </a:lnTo>
                  <a:cubicBezTo>
                    <a:pt x="61904" y="3016"/>
                    <a:pt x="61904" y="1561"/>
                    <a:pt x="61011" y="669"/>
                  </a:cubicBezTo>
                  <a:cubicBezTo>
                    <a:pt x="60565" y="223"/>
                    <a:pt x="59979" y="0"/>
                    <a:pt x="5939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rot="10800000" flipH="1">
              <a:off x="-340126" y="3889160"/>
              <a:ext cx="1387268" cy="1374450"/>
            </a:xfrm>
            <a:custGeom>
              <a:avLst/>
              <a:gdLst/>
              <a:ahLst/>
              <a:cxnLst/>
              <a:rect l="l" t="t" r="r" b="b"/>
              <a:pathLst>
                <a:path w="38960" h="38600" extrusionOk="0">
                  <a:moveTo>
                    <a:pt x="36939" y="1"/>
                  </a:moveTo>
                  <a:cubicBezTo>
                    <a:pt x="36468" y="1"/>
                    <a:pt x="35997" y="181"/>
                    <a:pt x="35641" y="543"/>
                  </a:cubicBezTo>
                  <a:lnTo>
                    <a:pt x="715" y="35460"/>
                  </a:lnTo>
                  <a:cubicBezTo>
                    <a:pt x="1" y="36182"/>
                    <a:pt x="1" y="37342"/>
                    <a:pt x="715" y="38064"/>
                  </a:cubicBezTo>
                  <a:cubicBezTo>
                    <a:pt x="1076" y="38421"/>
                    <a:pt x="1549" y="38600"/>
                    <a:pt x="2020" y="38600"/>
                  </a:cubicBezTo>
                  <a:cubicBezTo>
                    <a:pt x="2492" y="38600"/>
                    <a:pt x="2963" y="38421"/>
                    <a:pt x="3320" y="38064"/>
                  </a:cubicBezTo>
                  <a:lnTo>
                    <a:pt x="38237" y="3139"/>
                  </a:lnTo>
                  <a:cubicBezTo>
                    <a:pt x="38959" y="2425"/>
                    <a:pt x="38959" y="1256"/>
                    <a:pt x="38237" y="543"/>
                  </a:cubicBezTo>
                  <a:cubicBezTo>
                    <a:pt x="37880" y="181"/>
                    <a:pt x="37409" y="1"/>
                    <a:pt x="36939"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rot="10800000" flipH="1">
              <a:off x="-265090" y="3491703"/>
              <a:ext cx="1387233" cy="1374449"/>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rot="10800000" flipH="1">
              <a:off x="-116431" y="4268369"/>
              <a:ext cx="1762073" cy="992167"/>
            </a:xfrm>
            <a:custGeom>
              <a:avLst/>
              <a:gdLst/>
              <a:ahLst/>
              <a:cxnLst/>
              <a:rect l="l" t="t" r="r" b="b"/>
              <a:pathLst>
                <a:path w="49486" h="27864" extrusionOk="0">
                  <a:moveTo>
                    <a:pt x="46790" y="1"/>
                  </a:moveTo>
                  <a:cubicBezTo>
                    <a:pt x="46163" y="1"/>
                    <a:pt x="45534" y="239"/>
                    <a:pt x="45052" y="717"/>
                  </a:cubicBezTo>
                  <a:lnTo>
                    <a:pt x="42545" y="3224"/>
                  </a:lnTo>
                  <a:cubicBezTo>
                    <a:pt x="41809" y="3960"/>
                    <a:pt x="40846" y="4328"/>
                    <a:pt x="39883" y="4328"/>
                  </a:cubicBezTo>
                  <a:cubicBezTo>
                    <a:pt x="38921" y="4328"/>
                    <a:pt x="37960" y="3960"/>
                    <a:pt x="37228" y="3224"/>
                  </a:cubicBezTo>
                  <a:cubicBezTo>
                    <a:pt x="36492" y="2492"/>
                    <a:pt x="35529" y="2126"/>
                    <a:pt x="34566" y="2126"/>
                  </a:cubicBezTo>
                  <a:cubicBezTo>
                    <a:pt x="33604" y="2126"/>
                    <a:pt x="32643" y="2492"/>
                    <a:pt x="31911" y="3224"/>
                  </a:cubicBezTo>
                  <a:lnTo>
                    <a:pt x="27745" y="7390"/>
                  </a:lnTo>
                  <a:cubicBezTo>
                    <a:pt x="27045" y="8094"/>
                    <a:pt x="26124" y="8447"/>
                    <a:pt x="25203" y="8447"/>
                  </a:cubicBezTo>
                  <a:cubicBezTo>
                    <a:pt x="24281" y="8447"/>
                    <a:pt x="23360" y="8094"/>
                    <a:pt x="22660" y="7390"/>
                  </a:cubicBezTo>
                  <a:cubicBezTo>
                    <a:pt x="21955" y="6689"/>
                    <a:pt x="21034" y="6339"/>
                    <a:pt x="20114" y="6339"/>
                  </a:cubicBezTo>
                  <a:cubicBezTo>
                    <a:pt x="19194" y="6339"/>
                    <a:pt x="18275" y="6689"/>
                    <a:pt x="17575" y="7390"/>
                  </a:cubicBezTo>
                  <a:lnTo>
                    <a:pt x="866" y="24099"/>
                  </a:lnTo>
                  <a:cubicBezTo>
                    <a:pt x="1" y="24955"/>
                    <a:pt x="1" y="26356"/>
                    <a:pt x="866" y="27221"/>
                  </a:cubicBezTo>
                  <a:cubicBezTo>
                    <a:pt x="1294" y="27649"/>
                    <a:pt x="1858" y="27863"/>
                    <a:pt x="2424" y="27863"/>
                  </a:cubicBezTo>
                  <a:cubicBezTo>
                    <a:pt x="2989" y="27863"/>
                    <a:pt x="3556" y="27649"/>
                    <a:pt x="3988" y="27221"/>
                  </a:cubicBezTo>
                  <a:lnTo>
                    <a:pt x="13239" y="17970"/>
                  </a:lnTo>
                  <a:cubicBezTo>
                    <a:pt x="13891" y="17314"/>
                    <a:pt x="14747" y="16986"/>
                    <a:pt x="15605" y="16986"/>
                  </a:cubicBezTo>
                  <a:cubicBezTo>
                    <a:pt x="16462" y="16986"/>
                    <a:pt x="17321" y="17314"/>
                    <a:pt x="17977" y="17970"/>
                  </a:cubicBezTo>
                  <a:cubicBezTo>
                    <a:pt x="18632" y="18626"/>
                    <a:pt x="19491" y="18953"/>
                    <a:pt x="20348" y="18953"/>
                  </a:cubicBezTo>
                  <a:cubicBezTo>
                    <a:pt x="21206" y="18953"/>
                    <a:pt x="22062" y="18626"/>
                    <a:pt x="22714" y="17970"/>
                  </a:cubicBezTo>
                  <a:lnTo>
                    <a:pt x="31331" y="9352"/>
                  </a:lnTo>
                  <a:cubicBezTo>
                    <a:pt x="32161" y="8523"/>
                    <a:pt x="33249" y="8108"/>
                    <a:pt x="34338" y="8108"/>
                  </a:cubicBezTo>
                  <a:cubicBezTo>
                    <a:pt x="35426" y="8108"/>
                    <a:pt x="36514" y="8523"/>
                    <a:pt x="37344" y="9352"/>
                  </a:cubicBezTo>
                  <a:cubicBezTo>
                    <a:pt x="38174" y="10182"/>
                    <a:pt x="39262" y="10597"/>
                    <a:pt x="40351" y="10597"/>
                  </a:cubicBezTo>
                  <a:cubicBezTo>
                    <a:pt x="41439" y="10597"/>
                    <a:pt x="42527" y="10182"/>
                    <a:pt x="43357" y="9352"/>
                  </a:cubicBezTo>
                  <a:lnTo>
                    <a:pt x="48522" y="4187"/>
                  </a:lnTo>
                  <a:cubicBezTo>
                    <a:pt x="49486" y="3232"/>
                    <a:pt x="49486" y="1671"/>
                    <a:pt x="48522" y="717"/>
                  </a:cubicBezTo>
                  <a:cubicBezTo>
                    <a:pt x="48045" y="239"/>
                    <a:pt x="47418" y="1"/>
                    <a:pt x="46790"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1"/>
            <p:cNvSpPr/>
            <p:nvPr/>
          </p:nvSpPr>
          <p:spPr>
            <a:xfrm rot="10800000" flipH="1">
              <a:off x="54080" y="4142555"/>
              <a:ext cx="183663" cy="167284"/>
            </a:xfrm>
            <a:custGeom>
              <a:avLst/>
              <a:gdLst/>
              <a:ahLst/>
              <a:cxnLst/>
              <a:rect l="l" t="t" r="r" b="b"/>
              <a:pathLst>
                <a:path w="5158" h="4698" extrusionOk="0">
                  <a:moveTo>
                    <a:pt x="2575" y="0"/>
                  </a:moveTo>
                  <a:cubicBezTo>
                    <a:pt x="1973" y="0"/>
                    <a:pt x="1370" y="230"/>
                    <a:pt x="911" y="689"/>
                  </a:cubicBezTo>
                  <a:cubicBezTo>
                    <a:pt x="1" y="1599"/>
                    <a:pt x="1" y="3089"/>
                    <a:pt x="911" y="4008"/>
                  </a:cubicBezTo>
                  <a:cubicBezTo>
                    <a:pt x="1370" y="4467"/>
                    <a:pt x="1973" y="4697"/>
                    <a:pt x="2575" y="4697"/>
                  </a:cubicBezTo>
                  <a:cubicBezTo>
                    <a:pt x="3177" y="4697"/>
                    <a:pt x="3779" y="4467"/>
                    <a:pt x="4238" y="4008"/>
                  </a:cubicBezTo>
                  <a:cubicBezTo>
                    <a:pt x="5157" y="3089"/>
                    <a:pt x="5157" y="1599"/>
                    <a:pt x="4238" y="689"/>
                  </a:cubicBezTo>
                  <a:cubicBezTo>
                    <a:pt x="3779" y="230"/>
                    <a:pt x="3177" y="0"/>
                    <a:pt x="2575"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1"/>
            <p:cNvSpPr/>
            <p:nvPr/>
          </p:nvSpPr>
          <p:spPr>
            <a:xfrm rot="10800000" flipH="1">
              <a:off x="162770" y="4852294"/>
              <a:ext cx="148056" cy="134810"/>
            </a:xfrm>
            <a:custGeom>
              <a:avLst/>
              <a:gdLst/>
              <a:ahLst/>
              <a:cxnLst/>
              <a:rect l="l" t="t" r="r" b="b"/>
              <a:pathLst>
                <a:path w="4158" h="3786" extrusionOk="0">
                  <a:moveTo>
                    <a:pt x="2079" y="1"/>
                  </a:moveTo>
                  <a:cubicBezTo>
                    <a:pt x="1597" y="1"/>
                    <a:pt x="1107" y="179"/>
                    <a:pt x="741" y="554"/>
                  </a:cubicBezTo>
                  <a:cubicBezTo>
                    <a:pt x="0" y="1294"/>
                    <a:pt x="0" y="2490"/>
                    <a:pt x="741" y="3230"/>
                  </a:cubicBezTo>
                  <a:cubicBezTo>
                    <a:pt x="1111" y="3600"/>
                    <a:pt x="1595" y="3785"/>
                    <a:pt x="2079" y="3785"/>
                  </a:cubicBezTo>
                  <a:cubicBezTo>
                    <a:pt x="2563" y="3785"/>
                    <a:pt x="3047" y="3600"/>
                    <a:pt x="3417" y="3230"/>
                  </a:cubicBezTo>
                  <a:cubicBezTo>
                    <a:pt x="4158" y="2490"/>
                    <a:pt x="4158" y="1294"/>
                    <a:pt x="3417" y="554"/>
                  </a:cubicBezTo>
                  <a:cubicBezTo>
                    <a:pt x="3042" y="179"/>
                    <a:pt x="2561" y="1"/>
                    <a:pt x="2079"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rot="10800000" flipH="1">
              <a:off x="8597712" y="4774300"/>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rot="10800000" flipH="1">
              <a:off x="8716213" y="4751560"/>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rot="10800000" flipH="1">
              <a:off x="-517983" y="4159474"/>
              <a:ext cx="2629899" cy="2628688"/>
            </a:xfrm>
            <a:custGeom>
              <a:avLst/>
              <a:gdLst/>
              <a:ahLst/>
              <a:cxnLst/>
              <a:rect l="l" t="t" r="r" b="b"/>
              <a:pathLst>
                <a:path w="73858" h="73824" extrusionOk="0">
                  <a:moveTo>
                    <a:pt x="73679" y="1"/>
                  </a:moveTo>
                  <a:cubicBezTo>
                    <a:pt x="73637" y="1"/>
                    <a:pt x="73594" y="16"/>
                    <a:pt x="73563" y="47"/>
                  </a:cubicBezTo>
                  <a:lnTo>
                    <a:pt x="63" y="73547"/>
                  </a:lnTo>
                  <a:cubicBezTo>
                    <a:pt x="0" y="73610"/>
                    <a:pt x="0" y="73717"/>
                    <a:pt x="63" y="73779"/>
                  </a:cubicBezTo>
                  <a:cubicBezTo>
                    <a:pt x="98" y="73815"/>
                    <a:pt x="134" y="73824"/>
                    <a:pt x="179" y="73824"/>
                  </a:cubicBezTo>
                  <a:cubicBezTo>
                    <a:pt x="223" y="73824"/>
                    <a:pt x="268" y="73815"/>
                    <a:pt x="295" y="73779"/>
                  </a:cubicBezTo>
                  <a:lnTo>
                    <a:pt x="73795" y="279"/>
                  </a:lnTo>
                  <a:cubicBezTo>
                    <a:pt x="73858" y="217"/>
                    <a:pt x="73858" y="119"/>
                    <a:pt x="73795" y="47"/>
                  </a:cubicBezTo>
                  <a:cubicBezTo>
                    <a:pt x="73764" y="16"/>
                    <a:pt x="73721" y="1"/>
                    <a:pt x="736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1"/>
            <p:cNvSpPr/>
            <p:nvPr/>
          </p:nvSpPr>
          <p:spPr>
            <a:xfrm rot="10800000" flipH="1">
              <a:off x="-44647" y="3702944"/>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1"/>
            <p:cNvSpPr/>
            <p:nvPr/>
          </p:nvSpPr>
          <p:spPr>
            <a:xfrm rot="10800000" flipH="1">
              <a:off x="8502453" y="4673419"/>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1"/>
            <p:cNvGrpSpPr/>
            <p:nvPr/>
          </p:nvGrpSpPr>
          <p:grpSpPr>
            <a:xfrm>
              <a:off x="-1171434" y="-1652865"/>
              <a:ext cx="1691889" cy="2035788"/>
              <a:chOff x="-1171434" y="-1652865"/>
              <a:chExt cx="1691889" cy="2035788"/>
            </a:xfrm>
          </p:grpSpPr>
          <p:sp>
            <p:nvSpPr>
              <p:cNvPr id="222" name="Google Shape;222;p11"/>
              <p:cNvSpPr/>
              <p:nvPr/>
            </p:nvSpPr>
            <p:spPr>
              <a:xfrm flipH="1">
                <a:off x="336471" y="192899"/>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1"/>
              <p:cNvSpPr/>
              <p:nvPr/>
            </p:nvSpPr>
            <p:spPr>
              <a:xfrm flipH="1">
                <a:off x="-1171434" y="-1652865"/>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 name="Google Shape;224;p11"/>
            <p:cNvSpPr/>
            <p:nvPr/>
          </p:nvSpPr>
          <p:spPr>
            <a:xfrm rot="10800000" flipH="1">
              <a:off x="-2066972" y="-2217081"/>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11"/>
          <p:cNvSpPr txBox="1">
            <a:spLocks noGrp="1"/>
          </p:cNvSpPr>
          <p:nvPr>
            <p:ph type="title" hasCustomPrompt="1"/>
          </p:nvPr>
        </p:nvSpPr>
        <p:spPr>
          <a:xfrm>
            <a:off x="1284000" y="2966975"/>
            <a:ext cx="6576000" cy="10629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26" name="Google Shape;226;p11"/>
          <p:cNvSpPr txBox="1">
            <a:spLocks noGrp="1"/>
          </p:cNvSpPr>
          <p:nvPr>
            <p:ph type="subTitle" idx="1"/>
          </p:nvPr>
        </p:nvSpPr>
        <p:spPr>
          <a:xfrm>
            <a:off x="1284000" y="4029850"/>
            <a:ext cx="6576000" cy="49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27" name="Google Shape;227;p11"/>
          <p:cNvSpPr>
            <a:spLocks noGrp="1"/>
          </p:cNvSpPr>
          <p:nvPr>
            <p:ph type="pic" idx="2"/>
          </p:nvPr>
        </p:nvSpPr>
        <p:spPr>
          <a:xfrm>
            <a:off x="713225" y="862350"/>
            <a:ext cx="7717500" cy="1782600"/>
          </a:xfrm>
          <a:prstGeom prst="roundRect">
            <a:avLst>
              <a:gd name="adj" fmla="val 16667"/>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2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1" name="Google Shape;231;p13"/>
          <p:cNvSpPr txBox="1">
            <a:spLocks noGrp="1"/>
          </p:cNvSpPr>
          <p:nvPr>
            <p:ph type="subTitle" idx="1"/>
          </p:nvPr>
        </p:nvSpPr>
        <p:spPr>
          <a:xfrm>
            <a:off x="719988" y="2208150"/>
            <a:ext cx="2782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2" name="Google Shape;232;p13"/>
          <p:cNvSpPr txBox="1">
            <a:spLocks noGrp="1"/>
          </p:cNvSpPr>
          <p:nvPr>
            <p:ph type="subTitle" idx="2"/>
          </p:nvPr>
        </p:nvSpPr>
        <p:spPr>
          <a:xfrm>
            <a:off x="4288613" y="2208150"/>
            <a:ext cx="2782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3" name="Google Shape;233;p13"/>
          <p:cNvSpPr txBox="1">
            <a:spLocks noGrp="1"/>
          </p:cNvSpPr>
          <p:nvPr>
            <p:ph type="subTitle" idx="3"/>
          </p:nvPr>
        </p:nvSpPr>
        <p:spPr>
          <a:xfrm>
            <a:off x="719988" y="3941341"/>
            <a:ext cx="2782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4" name="Google Shape;234;p13"/>
          <p:cNvSpPr txBox="1">
            <a:spLocks noGrp="1"/>
          </p:cNvSpPr>
          <p:nvPr>
            <p:ph type="subTitle" idx="4"/>
          </p:nvPr>
        </p:nvSpPr>
        <p:spPr>
          <a:xfrm>
            <a:off x="4288613" y="3941341"/>
            <a:ext cx="2782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5" name="Google Shape;235;p13"/>
          <p:cNvSpPr txBox="1">
            <a:spLocks noGrp="1"/>
          </p:cNvSpPr>
          <p:nvPr>
            <p:ph type="title" idx="5" hasCustomPrompt="1"/>
          </p:nvPr>
        </p:nvSpPr>
        <p:spPr>
          <a:xfrm>
            <a:off x="720034" y="1353500"/>
            <a:ext cx="27825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6" name="Google Shape;236;p13"/>
          <p:cNvSpPr txBox="1">
            <a:spLocks noGrp="1"/>
          </p:cNvSpPr>
          <p:nvPr>
            <p:ph type="title" idx="6" hasCustomPrompt="1"/>
          </p:nvPr>
        </p:nvSpPr>
        <p:spPr>
          <a:xfrm>
            <a:off x="720034" y="3086175"/>
            <a:ext cx="27825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7" name="Google Shape;237;p13"/>
          <p:cNvSpPr txBox="1">
            <a:spLocks noGrp="1"/>
          </p:cNvSpPr>
          <p:nvPr>
            <p:ph type="title" idx="7" hasCustomPrompt="1"/>
          </p:nvPr>
        </p:nvSpPr>
        <p:spPr>
          <a:xfrm>
            <a:off x="4288608" y="1353500"/>
            <a:ext cx="27825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8" name="Google Shape;238;p13"/>
          <p:cNvSpPr txBox="1">
            <a:spLocks noGrp="1"/>
          </p:cNvSpPr>
          <p:nvPr>
            <p:ph type="title" idx="8" hasCustomPrompt="1"/>
          </p:nvPr>
        </p:nvSpPr>
        <p:spPr>
          <a:xfrm>
            <a:off x="4288608" y="3086175"/>
            <a:ext cx="27825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9" name="Google Shape;239;p13"/>
          <p:cNvSpPr txBox="1">
            <a:spLocks noGrp="1"/>
          </p:cNvSpPr>
          <p:nvPr>
            <p:ph type="subTitle" idx="9"/>
          </p:nvPr>
        </p:nvSpPr>
        <p:spPr>
          <a:xfrm>
            <a:off x="719988" y="1724900"/>
            <a:ext cx="27825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40" name="Google Shape;240;p13"/>
          <p:cNvSpPr txBox="1">
            <a:spLocks noGrp="1"/>
          </p:cNvSpPr>
          <p:nvPr>
            <p:ph type="subTitle" idx="13"/>
          </p:nvPr>
        </p:nvSpPr>
        <p:spPr>
          <a:xfrm>
            <a:off x="4288613" y="1724900"/>
            <a:ext cx="27825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41" name="Google Shape;241;p13"/>
          <p:cNvSpPr txBox="1">
            <a:spLocks noGrp="1"/>
          </p:cNvSpPr>
          <p:nvPr>
            <p:ph type="subTitle" idx="14"/>
          </p:nvPr>
        </p:nvSpPr>
        <p:spPr>
          <a:xfrm>
            <a:off x="719988" y="3457572"/>
            <a:ext cx="27825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42" name="Google Shape;242;p13"/>
          <p:cNvSpPr txBox="1">
            <a:spLocks noGrp="1"/>
          </p:cNvSpPr>
          <p:nvPr>
            <p:ph type="subTitle" idx="15"/>
          </p:nvPr>
        </p:nvSpPr>
        <p:spPr>
          <a:xfrm>
            <a:off x="4288613" y="3457572"/>
            <a:ext cx="27825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243" name="Google Shape;243;p13"/>
          <p:cNvGrpSpPr/>
          <p:nvPr/>
        </p:nvGrpSpPr>
        <p:grpSpPr>
          <a:xfrm>
            <a:off x="-2009786" y="-2487656"/>
            <a:ext cx="13243776" cy="10032855"/>
            <a:chOff x="-2009786" y="-2487656"/>
            <a:chExt cx="13243776" cy="10032855"/>
          </a:xfrm>
        </p:grpSpPr>
        <p:sp>
          <p:nvSpPr>
            <p:cNvPr id="244" name="Google Shape;244;p13"/>
            <p:cNvSpPr/>
            <p:nvPr/>
          </p:nvSpPr>
          <p:spPr>
            <a:xfrm>
              <a:off x="-2009786" y="4861493"/>
              <a:ext cx="2384800" cy="2683706"/>
            </a:xfrm>
            <a:custGeom>
              <a:avLst/>
              <a:gdLst/>
              <a:ahLst/>
              <a:cxnLst/>
              <a:rect l="l" t="t" r="r" b="b"/>
              <a:pathLst>
                <a:path w="77016" h="86669" extrusionOk="0">
                  <a:moveTo>
                    <a:pt x="15576" y="57747"/>
                  </a:moveTo>
                  <a:lnTo>
                    <a:pt x="15576" y="57747"/>
                  </a:lnTo>
                  <a:cubicBezTo>
                    <a:pt x="16558" y="58737"/>
                    <a:pt x="16558" y="60334"/>
                    <a:pt x="15576" y="61315"/>
                  </a:cubicBezTo>
                  <a:lnTo>
                    <a:pt x="8350" y="68541"/>
                  </a:lnTo>
                  <a:cubicBezTo>
                    <a:pt x="7485" y="69406"/>
                    <a:pt x="7485" y="70816"/>
                    <a:pt x="8350" y="71681"/>
                  </a:cubicBezTo>
                  <a:cubicBezTo>
                    <a:pt x="9216" y="72547"/>
                    <a:pt x="9216" y="73956"/>
                    <a:pt x="8350" y="74821"/>
                  </a:cubicBezTo>
                  <a:lnTo>
                    <a:pt x="964" y="82199"/>
                  </a:lnTo>
                  <a:cubicBezTo>
                    <a:pt x="0" y="83171"/>
                    <a:pt x="0" y="84742"/>
                    <a:pt x="964" y="85705"/>
                  </a:cubicBezTo>
                  <a:cubicBezTo>
                    <a:pt x="1936" y="86668"/>
                    <a:pt x="3506" y="86668"/>
                    <a:pt x="4470" y="85705"/>
                  </a:cubicBezTo>
                  <a:lnTo>
                    <a:pt x="16353" y="73822"/>
                  </a:lnTo>
                  <a:cubicBezTo>
                    <a:pt x="17182" y="72993"/>
                    <a:pt x="18520" y="72993"/>
                    <a:pt x="19341" y="73822"/>
                  </a:cubicBezTo>
                  <a:cubicBezTo>
                    <a:pt x="20171" y="74652"/>
                    <a:pt x="21509" y="74652"/>
                    <a:pt x="22339" y="73822"/>
                  </a:cubicBezTo>
                  <a:lnTo>
                    <a:pt x="43455" y="52706"/>
                  </a:lnTo>
                  <a:cubicBezTo>
                    <a:pt x="44079" y="52082"/>
                    <a:pt x="44079" y="51074"/>
                    <a:pt x="43455" y="50449"/>
                  </a:cubicBezTo>
                  <a:cubicBezTo>
                    <a:pt x="42830" y="49825"/>
                    <a:pt x="42830" y="48817"/>
                    <a:pt x="43455" y="48192"/>
                  </a:cubicBezTo>
                  <a:lnTo>
                    <a:pt x="64285" y="27362"/>
                  </a:lnTo>
                  <a:cubicBezTo>
                    <a:pt x="65133" y="26514"/>
                    <a:pt x="65133" y="25140"/>
                    <a:pt x="64285" y="24293"/>
                  </a:cubicBezTo>
                  <a:lnTo>
                    <a:pt x="64285" y="24293"/>
                  </a:lnTo>
                  <a:cubicBezTo>
                    <a:pt x="63438" y="23436"/>
                    <a:pt x="63438" y="22063"/>
                    <a:pt x="64285" y="21215"/>
                  </a:cubicBezTo>
                  <a:lnTo>
                    <a:pt x="69602" y="15898"/>
                  </a:lnTo>
                  <a:cubicBezTo>
                    <a:pt x="70307" y="15185"/>
                    <a:pt x="70307" y="14034"/>
                    <a:pt x="69602" y="13320"/>
                  </a:cubicBezTo>
                  <a:lnTo>
                    <a:pt x="69602" y="13320"/>
                  </a:lnTo>
                  <a:cubicBezTo>
                    <a:pt x="68889" y="12606"/>
                    <a:pt x="68889" y="11447"/>
                    <a:pt x="69602" y="10733"/>
                  </a:cubicBezTo>
                  <a:lnTo>
                    <a:pt x="76097" y="4238"/>
                  </a:lnTo>
                  <a:cubicBezTo>
                    <a:pt x="77016" y="3320"/>
                    <a:pt x="77016" y="1839"/>
                    <a:pt x="76097" y="920"/>
                  </a:cubicBezTo>
                  <a:lnTo>
                    <a:pt x="76097" y="920"/>
                  </a:lnTo>
                  <a:cubicBezTo>
                    <a:pt x="75178" y="1"/>
                    <a:pt x="73688" y="1"/>
                    <a:pt x="72769" y="920"/>
                  </a:cubicBezTo>
                  <a:lnTo>
                    <a:pt x="44481" y="29217"/>
                  </a:lnTo>
                  <a:cubicBezTo>
                    <a:pt x="43936" y="29761"/>
                    <a:pt x="43053" y="29761"/>
                    <a:pt x="42509" y="29217"/>
                  </a:cubicBezTo>
                  <a:cubicBezTo>
                    <a:pt x="41965" y="28673"/>
                    <a:pt x="41082" y="28673"/>
                    <a:pt x="40538" y="29217"/>
                  </a:cubicBezTo>
                  <a:lnTo>
                    <a:pt x="15576" y="54178"/>
                  </a:lnTo>
                  <a:cubicBezTo>
                    <a:pt x="14586" y="55168"/>
                    <a:pt x="14586" y="56765"/>
                    <a:pt x="15576" y="57747"/>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3"/>
            <p:cNvSpPr/>
            <p:nvPr/>
          </p:nvSpPr>
          <p:spPr>
            <a:xfrm>
              <a:off x="7594686" y="4487504"/>
              <a:ext cx="2039231" cy="1906298"/>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3"/>
            <p:cNvSpPr/>
            <p:nvPr/>
          </p:nvSpPr>
          <p:spPr>
            <a:xfrm>
              <a:off x="8387214" y="3993111"/>
              <a:ext cx="1630121" cy="918174"/>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3"/>
            <p:cNvSpPr/>
            <p:nvPr/>
          </p:nvSpPr>
          <p:spPr>
            <a:xfrm>
              <a:off x="7572577" y="4299389"/>
              <a:ext cx="1283437" cy="1271578"/>
            </a:xfrm>
            <a:custGeom>
              <a:avLst/>
              <a:gdLst/>
              <a:ahLst/>
              <a:cxnLst/>
              <a:rect l="l" t="t" r="r" b="b"/>
              <a:pathLst>
                <a:path w="41448" h="41065" extrusionOk="0">
                  <a:moveTo>
                    <a:pt x="39295" y="1"/>
                  </a:moveTo>
                  <a:cubicBezTo>
                    <a:pt x="38794" y="1"/>
                    <a:pt x="38294" y="193"/>
                    <a:pt x="37915" y="576"/>
                  </a:cubicBezTo>
                  <a:lnTo>
                    <a:pt x="768" y="37723"/>
                  </a:lnTo>
                  <a:cubicBezTo>
                    <a:pt x="1" y="38490"/>
                    <a:pt x="1" y="39730"/>
                    <a:pt x="768" y="40489"/>
                  </a:cubicBezTo>
                  <a:cubicBezTo>
                    <a:pt x="1147" y="40872"/>
                    <a:pt x="1647" y="41064"/>
                    <a:pt x="2147" y="41064"/>
                  </a:cubicBezTo>
                  <a:cubicBezTo>
                    <a:pt x="2648" y="41064"/>
                    <a:pt x="3150" y="40872"/>
                    <a:pt x="3533" y="40489"/>
                  </a:cubicBezTo>
                  <a:lnTo>
                    <a:pt x="40681" y="3342"/>
                  </a:lnTo>
                  <a:cubicBezTo>
                    <a:pt x="41448" y="2574"/>
                    <a:pt x="41448" y="1334"/>
                    <a:pt x="40681" y="576"/>
                  </a:cubicBezTo>
                  <a:cubicBezTo>
                    <a:pt x="40297" y="193"/>
                    <a:pt x="39795" y="1"/>
                    <a:pt x="39295"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3"/>
            <p:cNvSpPr/>
            <p:nvPr/>
          </p:nvSpPr>
          <p:spPr>
            <a:xfrm>
              <a:off x="7378950" y="4379930"/>
              <a:ext cx="1670717" cy="1660219"/>
            </a:xfrm>
            <a:custGeom>
              <a:avLst/>
              <a:gdLst/>
              <a:ahLst/>
              <a:cxnLst/>
              <a:rect l="l" t="t" r="r" b="b"/>
              <a:pathLst>
                <a:path w="53955" h="53616" extrusionOk="0">
                  <a:moveTo>
                    <a:pt x="52042" y="0"/>
                  </a:moveTo>
                  <a:cubicBezTo>
                    <a:pt x="51597" y="0"/>
                    <a:pt x="51153" y="170"/>
                    <a:pt x="50814" y="509"/>
                  </a:cubicBezTo>
                  <a:lnTo>
                    <a:pt x="678" y="50645"/>
                  </a:lnTo>
                  <a:cubicBezTo>
                    <a:pt x="0" y="51323"/>
                    <a:pt x="0" y="52429"/>
                    <a:pt x="678" y="53107"/>
                  </a:cubicBezTo>
                  <a:cubicBezTo>
                    <a:pt x="1017" y="53446"/>
                    <a:pt x="1463" y="53615"/>
                    <a:pt x="1909" y="53615"/>
                  </a:cubicBezTo>
                  <a:cubicBezTo>
                    <a:pt x="2355" y="53615"/>
                    <a:pt x="2801" y="53446"/>
                    <a:pt x="3140" y="53107"/>
                  </a:cubicBezTo>
                  <a:lnTo>
                    <a:pt x="53277" y="2971"/>
                  </a:lnTo>
                  <a:cubicBezTo>
                    <a:pt x="53955" y="2293"/>
                    <a:pt x="53955" y="1196"/>
                    <a:pt x="53277" y="509"/>
                  </a:cubicBezTo>
                  <a:cubicBezTo>
                    <a:pt x="52933" y="170"/>
                    <a:pt x="52487" y="0"/>
                    <a:pt x="5204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3"/>
            <p:cNvSpPr/>
            <p:nvPr/>
          </p:nvSpPr>
          <p:spPr>
            <a:xfrm>
              <a:off x="-294304" y="4725524"/>
              <a:ext cx="880118" cy="866803"/>
            </a:xfrm>
            <a:custGeom>
              <a:avLst/>
              <a:gdLst/>
              <a:ahLst/>
              <a:cxnLst/>
              <a:rect l="l" t="t" r="r" b="b"/>
              <a:pathLst>
                <a:path w="28423" h="27993" extrusionOk="0">
                  <a:moveTo>
                    <a:pt x="25956" y="1"/>
                  </a:moveTo>
                  <a:cubicBezTo>
                    <a:pt x="25380" y="1"/>
                    <a:pt x="24805" y="221"/>
                    <a:pt x="24363" y="663"/>
                  </a:cubicBezTo>
                  <a:lnTo>
                    <a:pt x="874" y="24152"/>
                  </a:lnTo>
                  <a:cubicBezTo>
                    <a:pt x="0" y="25035"/>
                    <a:pt x="0" y="26454"/>
                    <a:pt x="874" y="27337"/>
                  </a:cubicBezTo>
                  <a:cubicBezTo>
                    <a:pt x="1316" y="27774"/>
                    <a:pt x="1891" y="27992"/>
                    <a:pt x="2467" y="27992"/>
                  </a:cubicBezTo>
                  <a:cubicBezTo>
                    <a:pt x="3042" y="27992"/>
                    <a:pt x="3618" y="27774"/>
                    <a:pt x="4059" y="27337"/>
                  </a:cubicBezTo>
                  <a:lnTo>
                    <a:pt x="27548" y="3839"/>
                  </a:lnTo>
                  <a:cubicBezTo>
                    <a:pt x="28422" y="2965"/>
                    <a:pt x="28422" y="1537"/>
                    <a:pt x="27548" y="663"/>
                  </a:cubicBezTo>
                  <a:cubicBezTo>
                    <a:pt x="27107" y="221"/>
                    <a:pt x="26531" y="1"/>
                    <a:pt x="25956"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3"/>
            <p:cNvSpPr/>
            <p:nvPr/>
          </p:nvSpPr>
          <p:spPr>
            <a:xfrm>
              <a:off x="8734460" y="4936532"/>
              <a:ext cx="68557" cy="62209"/>
            </a:xfrm>
            <a:custGeom>
              <a:avLst/>
              <a:gdLst/>
              <a:ahLst/>
              <a:cxnLst/>
              <a:rect l="l" t="t" r="r" b="b"/>
              <a:pathLst>
                <a:path w="2214" h="2009" extrusionOk="0">
                  <a:moveTo>
                    <a:pt x="1111" y="1"/>
                  </a:moveTo>
                  <a:cubicBezTo>
                    <a:pt x="855" y="1"/>
                    <a:pt x="598" y="99"/>
                    <a:pt x="402" y="295"/>
                  </a:cubicBezTo>
                  <a:cubicBezTo>
                    <a:pt x="1" y="688"/>
                    <a:pt x="1" y="1321"/>
                    <a:pt x="402" y="1714"/>
                  </a:cubicBezTo>
                  <a:cubicBezTo>
                    <a:pt x="598" y="1910"/>
                    <a:pt x="855" y="2008"/>
                    <a:pt x="1111" y="2008"/>
                  </a:cubicBezTo>
                  <a:cubicBezTo>
                    <a:pt x="1368" y="2008"/>
                    <a:pt x="1624" y="1910"/>
                    <a:pt x="1821" y="1714"/>
                  </a:cubicBezTo>
                  <a:cubicBezTo>
                    <a:pt x="2213" y="1321"/>
                    <a:pt x="2213" y="688"/>
                    <a:pt x="1821" y="295"/>
                  </a:cubicBezTo>
                  <a:cubicBezTo>
                    <a:pt x="1624" y="99"/>
                    <a:pt x="1368" y="1"/>
                    <a:pt x="1111"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3"/>
            <p:cNvSpPr/>
            <p:nvPr/>
          </p:nvSpPr>
          <p:spPr>
            <a:xfrm>
              <a:off x="9049378" y="4268331"/>
              <a:ext cx="68278" cy="62178"/>
            </a:xfrm>
            <a:custGeom>
              <a:avLst/>
              <a:gdLst/>
              <a:ahLst/>
              <a:cxnLst/>
              <a:rect l="l" t="t" r="r" b="b"/>
              <a:pathLst>
                <a:path w="2205" h="2008" extrusionOk="0">
                  <a:moveTo>
                    <a:pt x="1102" y="0"/>
                  </a:moveTo>
                  <a:cubicBezTo>
                    <a:pt x="846" y="0"/>
                    <a:pt x="589" y="98"/>
                    <a:pt x="393" y="294"/>
                  </a:cubicBezTo>
                  <a:cubicBezTo>
                    <a:pt x="1" y="687"/>
                    <a:pt x="1" y="1320"/>
                    <a:pt x="393" y="1713"/>
                  </a:cubicBezTo>
                  <a:cubicBezTo>
                    <a:pt x="589" y="1909"/>
                    <a:pt x="846" y="2007"/>
                    <a:pt x="1102" y="2007"/>
                  </a:cubicBezTo>
                  <a:cubicBezTo>
                    <a:pt x="1359" y="2007"/>
                    <a:pt x="1615" y="1909"/>
                    <a:pt x="1812" y="1713"/>
                  </a:cubicBezTo>
                  <a:cubicBezTo>
                    <a:pt x="2204" y="1320"/>
                    <a:pt x="2204" y="687"/>
                    <a:pt x="1812" y="294"/>
                  </a:cubicBezTo>
                  <a:cubicBezTo>
                    <a:pt x="1615" y="98"/>
                    <a:pt x="1359" y="0"/>
                    <a:pt x="110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3"/>
            <p:cNvSpPr/>
            <p:nvPr/>
          </p:nvSpPr>
          <p:spPr>
            <a:xfrm>
              <a:off x="6842630" y="4725520"/>
              <a:ext cx="2433168" cy="2432084"/>
            </a:xfrm>
            <a:custGeom>
              <a:avLst/>
              <a:gdLst/>
              <a:ahLst/>
              <a:cxnLst/>
              <a:rect l="l" t="t" r="r" b="b"/>
              <a:pathLst>
                <a:path w="78578" h="78543" extrusionOk="0">
                  <a:moveTo>
                    <a:pt x="78385" y="0"/>
                  </a:moveTo>
                  <a:cubicBezTo>
                    <a:pt x="78341" y="0"/>
                    <a:pt x="78296" y="16"/>
                    <a:pt x="78265" y="47"/>
                  </a:cubicBezTo>
                  <a:lnTo>
                    <a:pt x="72" y="78240"/>
                  </a:lnTo>
                  <a:cubicBezTo>
                    <a:pt x="1" y="78311"/>
                    <a:pt x="1" y="78418"/>
                    <a:pt x="72" y="78489"/>
                  </a:cubicBezTo>
                  <a:cubicBezTo>
                    <a:pt x="99" y="78525"/>
                    <a:pt x="143" y="78543"/>
                    <a:pt x="188" y="78543"/>
                  </a:cubicBezTo>
                  <a:cubicBezTo>
                    <a:pt x="233" y="78543"/>
                    <a:pt x="277" y="78525"/>
                    <a:pt x="313" y="78489"/>
                  </a:cubicBezTo>
                  <a:lnTo>
                    <a:pt x="78506" y="297"/>
                  </a:lnTo>
                  <a:cubicBezTo>
                    <a:pt x="78577" y="226"/>
                    <a:pt x="78577" y="119"/>
                    <a:pt x="78506" y="47"/>
                  </a:cubicBezTo>
                  <a:cubicBezTo>
                    <a:pt x="78475" y="16"/>
                    <a:pt x="78430" y="0"/>
                    <a:pt x="783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3"/>
            <p:cNvSpPr/>
            <p:nvPr/>
          </p:nvSpPr>
          <p:spPr>
            <a:xfrm>
              <a:off x="6554899" y="4167229"/>
              <a:ext cx="2433168" cy="2432022"/>
            </a:xfrm>
            <a:custGeom>
              <a:avLst/>
              <a:gdLst/>
              <a:ahLst/>
              <a:cxnLst/>
              <a:rect l="l" t="t" r="r" b="b"/>
              <a:pathLst>
                <a:path w="78578" h="78541" extrusionOk="0">
                  <a:moveTo>
                    <a:pt x="78381" y="0"/>
                  </a:moveTo>
                  <a:cubicBezTo>
                    <a:pt x="78336" y="0"/>
                    <a:pt x="78292" y="18"/>
                    <a:pt x="78256" y="54"/>
                  </a:cubicBezTo>
                  <a:lnTo>
                    <a:pt x="63" y="78246"/>
                  </a:lnTo>
                  <a:cubicBezTo>
                    <a:pt x="1" y="78317"/>
                    <a:pt x="1" y="78424"/>
                    <a:pt x="63" y="78496"/>
                  </a:cubicBezTo>
                  <a:cubicBezTo>
                    <a:pt x="99" y="78523"/>
                    <a:pt x="143" y="78540"/>
                    <a:pt x="188" y="78540"/>
                  </a:cubicBezTo>
                  <a:cubicBezTo>
                    <a:pt x="233" y="78540"/>
                    <a:pt x="277" y="78523"/>
                    <a:pt x="313" y="78496"/>
                  </a:cubicBezTo>
                  <a:lnTo>
                    <a:pt x="78506" y="294"/>
                  </a:lnTo>
                  <a:cubicBezTo>
                    <a:pt x="78577" y="232"/>
                    <a:pt x="78577" y="125"/>
                    <a:pt x="78506" y="54"/>
                  </a:cubicBezTo>
                  <a:cubicBezTo>
                    <a:pt x="78470" y="18"/>
                    <a:pt x="78426" y="0"/>
                    <a:pt x="78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3"/>
            <p:cNvSpPr/>
            <p:nvPr/>
          </p:nvSpPr>
          <p:spPr>
            <a:xfrm>
              <a:off x="-1789344" y="4657957"/>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3"/>
            <p:cNvSpPr/>
            <p:nvPr/>
          </p:nvSpPr>
          <p:spPr>
            <a:xfrm>
              <a:off x="8656469" y="-2487656"/>
              <a:ext cx="2577520" cy="2900551"/>
            </a:xfrm>
            <a:custGeom>
              <a:avLst/>
              <a:gdLst/>
              <a:ahLst/>
              <a:cxnLst/>
              <a:rect l="l" t="t" r="r" b="b"/>
              <a:pathLst>
                <a:path w="72387" h="81459" extrusionOk="0">
                  <a:moveTo>
                    <a:pt x="57747" y="27183"/>
                  </a:moveTo>
                  <a:lnTo>
                    <a:pt x="57747" y="27183"/>
                  </a:lnTo>
                  <a:cubicBezTo>
                    <a:pt x="56819" y="26255"/>
                    <a:pt x="56819" y="24756"/>
                    <a:pt x="57747" y="23829"/>
                  </a:cubicBezTo>
                  <a:lnTo>
                    <a:pt x="64536" y="17040"/>
                  </a:lnTo>
                  <a:cubicBezTo>
                    <a:pt x="65357" y="16219"/>
                    <a:pt x="65357" y="14899"/>
                    <a:pt x="64536" y="14087"/>
                  </a:cubicBezTo>
                  <a:lnTo>
                    <a:pt x="64536" y="14087"/>
                  </a:lnTo>
                  <a:cubicBezTo>
                    <a:pt x="63724" y="13275"/>
                    <a:pt x="63724" y="11946"/>
                    <a:pt x="64536" y="11134"/>
                  </a:cubicBezTo>
                  <a:lnTo>
                    <a:pt x="71476" y="4193"/>
                  </a:lnTo>
                  <a:cubicBezTo>
                    <a:pt x="72386" y="3292"/>
                    <a:pt x="72386" y="1812"/>
                    <a:pt x="71476" y="902"/>
                  </a:cubicBezTo>
                  <a:lnTo>
                    <a:pt x="71476" y="902"/>
                  </a:lnTo>
                  <a:cubicBezTo>
                    <a:pt x="70566" y="1"/>
                    <a:pt x="69094" y="1"/>
                    <a:pt x="68185" y="902"/>
                  </a:cubicBezTo>
                  <a:lnTo>
                    <a:pt x="57015" y="12071"/>
                  </a:lnTo>
                  <a:cubicBezTo>
                    <a:pt x="56239" y="12856"/>
                    <a:pt x="54981" y="12856"/>
                    <a:pt x="54205" y="12071"/>
                  </a:cubicBezTo>
                  <a:cubicBezTo>
                    <a:pt x="53429" y="11295"/>
                    <a:pt x="52171" y="11295"/>
                    <a:pt x="51386" y="12071"/>
                  </a:cubicBezTo>
                  <a:lnTo>
                    <a:pt x="31537" y="31920"/>
                  </a:lnTo>
                  <a:cubicBezTo>
                    <a:pt x="30957" y="32509"/>
                    <a:pt x="30957" y="33454"/>
                    <a:pt x="31537" y="34043"/>
                  </a:cubicBezTo>
                  <a:cubicBezTo>
                    <a:pt x="32126" y="34632"/>
                    <a:pt x="32126" y="35577"/>
                    <a:pt x="31537" y="36166"/>
                  </a:cubicBezTo>
                  <a:lnTo>
                    <a:pt x="11964" y="55739"/>
                  </a:lnTo>
                  <a:cubicBezTo>
                    <a:pt x="11161" y="56542"/>
                    <a:pt x="11161" y="57835"/>
                    <a:pt x="11964" y="58629"/>
                  </a:cubicBezTo>
                  <a:cubicBezTo>
                    <a:pt x="12758" y="59432"/>
                    <a:pt x="12758" y="60726"/>
                    <a:pt x="11964" y="61520"/>
                  </a:cubicBezTo>
                  <a:lnTo>
                    <a:pt x="6968" y="66516"/>
                  </a:lnTo>
                  <a:cubicBezTo>
                    <a:pt x="6299" y="67185"/>
                    <a:pt x="6299" y="68273"/>
                    <a:pt x="6968" y="68942"/>
                  </a:cubicBezTo>
                  <a:cubicBezTo>
                    <a:pt x="7637" y="69611"/>
                    <a:pt x="7637" y="70699"/>
                    <a:pt x="6968" y="71369"/>
                  </a:cubicBezTo>
                  <a:lnTo>
                    <a:pt x="866" y="77479"/>
                  </a:lnTo>
                  <a:cubicBezTo>
                    <a:pt x="1" y="78336"/>
                    <a:pt x="1" y="79736"/>
                    <a:pt x="866" y="80602"/>
                  </a:cubicBezTo>
                  <a:lnTo>
                    <a:pt x="866" y="80602"/>
                  </a:lnTo>
                  <a:cubicBezTo>
                    <a:pt x="1723" y="81458"/>
                    <a:pt x="3123" y="81458"/>
                    <a:pt x="3980" y="80602"/>
                  </a:cubicBezTo>
                  <a:lnTo>
                    <a:pt x="30582" y="53999"/>
                  </a:lnTo>
                  <a:cubicBezTo>
                    <a:pt x="31091" y="53491"/>
                    <a:pt x="31920" y="53491"/>
                    <a:pt x="32429" y="53999"/>
                  </a:cubicBezTo>
                  <a:lnTo>
                    <a:pt x="32429" y="53999"/>
                  </a:lnTo>
                  <a:cubicBezTo>
                    <a:pt x="32946" y="54517"/>
                    <a:pt x="33767" y="54517"/>
                    <a:pt x="34285" y="53999"/>
                  </a:cubicBezTo>
                  <a:lnTo>
                    <a:pt x="57747" y="30537"/>
                  </a:lnTo>
                  <a:cubicBezTo>
                    <a:pt x="58675" y="29609"/>
                    <a:pt x="58675" y="28111"/>
                    <a:pt x="57747" y="27183"/>
                  </a:cubicBezTo>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3"/>
            <p:cNvSpPr/>
            <p:nvPr/>
          </p:nvSpPr>
          <p:spPr>
            <a:xfrm>
              <a:off x="-672057" y="-1192434"/>
              <a:ext cx="2204247" cy="2060321"/>
            </a:xfrm>
            <a:custGeom>
              <a:avLst/>
              <a:gdLst/>
              <a:ahLst/>
              <a:cxnLst/>
              <a:rect l="l" t="t" r="r" b="b"/>
              <a:pathLst>
                <a:path w="61904" h="57862" extrusionOk="0">
                  <a:moveTo>
                    <a:pt x="59392" y="0"/>
                  </a:moveTo>
                  <a:cubicBezTo>
                    <a:pt x="58806" y="0"/>
                    <a:pt x="58219" y="223"/>
                    <a:pt x="57773" y="669"/>
                  </a:cubicBezTo>
                  <a:lnTo>
                    <a:pt x="50422" y="8020"/>
                  </a:lnTo>
                  <a:cubicBezTo>
                    <a:pt x="50039" y="8404"/>
                    <a:pt x="49537" y="8596"/>
                    <a:pt x="49035" y="8596"/>
                  </a:cubicBezTo>
                  <a:cubicBezTo>
                    <a:pt x="48533" y="8596"/>
                    <a:pt x="48031" y="8404"/>
                    <a:pt x="47648" y="8020"/>
                  </a:cubicBezTo>
                  <a:cubicBezTo>
                    <a:pt x="47264" y="7637"/>
                    <a:pt x="46760" y="7445"/>
                    <a:pt x="46257" y="7445"/>
                  </a:cubicBezTo>
                  <a:cubicBezTo>
                    <a:pt x="45754" y="7445"/>
                    <a:pt x="45252" y="7637"/>
                    <a:pt x="44873" y="8020"/>
                  </a:cubicBezTo>
                  <a:lnTo>
                    <a:pt x="33213" y="19680"/>
                  </a:lnTo>
                  <a:cubicBezTo>
                    <a:pt x="32651" y="20242"/>
                    <a:pt x="31918" y="20523"/>
                    <a:pt x="31185" y="20523"/>
                  </a:cubicBezTo>
                  <a:cubicBezTo>
                    <a:pt x="30452" y="20523"/>
                    <a:pt x="29721" y="20242"/>
                    <a:pt x="29163" y="19680"/>
                  </a:cubicBezTo>
                  <a:cubicBezTo>
                    <a:pt x="28606" y="19122"/>
                    <a:pt x="27874" y="18844"/>
                    <a:pt x="27142" y="18844"/>
                  </a:cubicBezTo>
                  <a:cubicBezTo>
                    <a:pt x="26409" y="18844"/>
                    <a:pt x="25675" y="19122"/>
                    <a:pt x="25113" y="19680"/>
                  </a:cubicBezTo>
                  <a:lnTo>
                    <a:pt x="20644" y="24158"/>
                  </a:lnTo>
                  <a:cubicBezTo>
                    <a:pt x="20260" y="24542"/>
                    <a:pt x="19756" y="24734"/>
                    <a:pt x="19253" y="24734"/>
                  </a:cubicBezTo>
                  <a:cubicBezTo>
                    <a:pt x="18750" y="24734"/>
                    <a:pt x="18248" y="24542"/>
                    <a:pt x="17869" y="24158"/>
                  </a:cubicBezTo>
                  <a:cubicBezTo>
                    <a:pt x="17486" y="23775"/>
                    <a:pt x="16982" y="23583"/>
                    <a:pt x="16479" y="23583"/>
                  </a:cubicBezTo>
                  <a:cubicBezTo>
                    <a:pt x="15976" y="23583"/>
                    <a:pt x="15474" y="23775"/>
                    <a:pt x="15095" y="24158"/>
                  </a:cubicBezTo>
                  <a:lnTo>
                    <a:pt x="9858" y="29386"/>
                  </a:lnTo>
                  <a:cubicBezTo>
                    <a:pt x="8538" y="30715"/>
                    <a:pt x="8538" y="32865"/>
                    <a:pt x="9858" y="34185"/>
                  </a:cubicBezTo>
                  <a:cubicBezTo>
                    <a:pt x="11187" y="35515"/>
                    <a:pt x="11187" y="37665"/>
                    <a:pt x="9858" y="38985"/>
                  </a:cubicBezTo>
                  <a:lnTo>
                    <a:pt x="8413" y="40430"/>
                  </a:lnTo>
                  <a:cubicBezTo>
                    <a:pt x="7601" y="41242"/>
                    <a:pt x="7601" y="42562"/>
                    <a:pt x="8413" y="43383"/>
                  </a:cubicBezTo>
                  <a:cubicBezTo>
                    <a:pt x="9225" y="44195"/>
                    <a:pt x="9225" y="45515"/>
                    <a:pt x="8413" y="46327"/>
                  </a:cubicBezTo>
                  <a:lnTo>
                    <a:pt x="928" y="53812"/>
                  </a:lnTo>
                  <a:cubicBezTo>
                    <a:pt x="0" y="54739"/>
                    <a:pt x="0" y="56238"/>
                    <a:pt x="928" y="57166"/>
                  </a:cubicBezTo>
                  <a:cubicBezTo>
                    <a:pt x="1392" y="57630"/>
                    <a:pt x="1999" y="57862"/>
                    <a:pt x="2605" y="57862"/>
                  </a:cubicBezTo>
                  <a:cubicBezTo>
                    <a:pt x="3212" y="57862"/>
                    <a:pt x="3819" y="57630"/>
                    <a:pt x="4283" y="57166"/>
                  </a:cubicBezTo>
                  <a:lnTo>
                    <a:pt x="16424" y="45024"/>
                  </a:lnTo>
                  <a:cubicBezTo>
                    <a:pt x="16759" y="44690"/>
                    <a:pt x="17198" y="44523"/>
                    <a:pt x="17637" y="44523"/>
                  </a:cubicBezTo>
                  <a:cubicBezTo>
                    <a:pt x="18077" y="44523"/>
                    <a:pt x="18516" y="44690"/>
                    <a:pt x="18851" y="45024"/>
                  </a:cubicBezTo>
                  <a:cubicBezTo>
                    <a:pt x="19185" y="45363"/>
                    <a:pt x="19624" y="45533"/>
                    <a:pt x="20064" y="45533"/>
                  </a:cubicBezTo>
                  <a:cubicBezTo>
                    <a:pt x="20503" y="45533"/>
                    <a:pt x="20943" y="45363"/>
                    <a:pt x="21277" y="45024"/>
                  </a:cubicBezTo>
                  <a:lnTo>
                    <a:pt x="27290" y="39012"/>
                  </a:lnTo>
                  <a:cubicBezTo>
                    <a:pt x="27593" y="38708"/>
                    <a:pt x="27990" y="38557"/>
                    <a:pt x="28387" y="38557"/>
                  </a:cubicBezTo>
                  <a:cubicBezTo>
                    <a:pt x="28784" y="38557"/>
                    <a:pt x="29181" y="38708"/>
                    <a:pt x="29484" y="39012"/>
                  </a:cubicBezTo>
                  <a:cubicBezTo>
                    <a:pt x="29788" y="39315"/>
                    <a:pt x="30185" y="39467"/>
                    <a:pt x="30582" y="39467"/>
                  </a:cubicBezTo>
                  <a:cubicBezTo>
                    <a:pt x="30979" y="39467"/>
                    <a:pt x="31376" y="39315"/>
                    <a:pt x="31679" y="39012"/>
                  </a:cubicBezTo>
                  <a:lnTo>
                    <a:pt x="44284" y="26415"/>
                  </a:lnTo>
                  <a:cubicBezTo>
                    <a:pt x="45087" y="25612"/>
                    <a:pt x="45087" y="24319"/>
                    <a:pt x="44284" y="23525"/>
                  </a:cubicBezTo>
                  <a:cubicBezTo>
                    <a:pt x="43491" y="22722"/>
                    <a:pt x="43491" y="21428"/>
                    <a:pt x="44284" y="20634"/>
                  </a:cubicBezTo>
                  <a:lnTo>
                    <a:pt x="61011" y="3908"/>
                  </a:lnTo>
                  <a:cubicBezTo>
                    <a:pt x="61904" y="3016"/>
                    <a:pt x="61904" y="1561"/>
                    <a:pt x="61011" y="669"/>
                  </a:cubicBezTo>
                  <a:cubicBezTo>
                    <a:pt x="60565" y="223"/>
                    <a:pt x="59979" y="0"/>
                    <a:pt x="59392"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3"/>
            <p:cNvSpPr/>
            <p:nvPr/>
          </p:nvSpPr>
          <p:spPr>
            <a:xfrm>
              <a:off x="9003354" y="-231948"/>
              <a:ext cx="577233" cy="573886"/>
            </a:xfrm>
            <a:custGeom>
              <a:avLst/>
              <a:gdLst/>
              <a:ahLst/>
              <a:cxnLst/>
              <a:rect l="l" t="t" r="r" b="b"/>
              <a:pathLst>
                <a:path w="16211" h="16117" extrusionOk="0">
                  <a:moveTo>
                    <a:pt x="15671" y="1"/>
                  </a:moveTo>
                  <a:cubicBezTo>
                    <a:pt x="15543" y="1"/>
                    <a:pt x="15416" y="48"/>
                    <a:pt x="15318" y="141"/>
                  </a:cubicBezTo>
                  <a:lnTo>
                    <a:pt x="188" y="15271"/>
                  </a:lnTo>
                  <a:cubicBezTo>
                    <a:pt x="1" y="15468"/>
                    <a:pt x="1" y="15780"/>
                    <a:pt x="188" y="15976"/>
                  </a:cubicBezTo>
                  <a:cubicBezTo>
                    <a:pt x="286" y="16070"/>
                    <a:pt x="413" y="16117"/>
                    <a:pt x="540" y="16117"/>
                  </a:cubicBezTo>
                  <a:cubicBezTo>
                    <a:pt x="668" y="16117"/>
                    <a:pt x="795" y="16070"/>
                    <a:pt x="893" y="15976"/>
                  </a:cubicBezTo>
                  <a:lnTo>
                    <a:pt x="16023" y="846"/>
                  </a:lnTo>
                  <a:cubicBezTo>
                    <a:pt x="16210" y="650"/>
                    <a:pt x="16210" y="338"/>
                    <a:pt x="16023" y="141"/>
                  </a:cubicBezTo>
                  <a:cubicBezTo>
                    <a:pt x="15925" y="48"/>
                    <a:pt x="15798" y="1"/>
                    <a:pt x="15671"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3"/>
            <p:cNvSpPr/>
            <p:nvPr/>
          </p:nvSpPr>
          <p:spPr>
            <a:xfrm>
              <a:off x="-517380" y="-182596"/>
              <a:ext cx="1387268" cy="1374450"/>
            </a:xfrm>
            <a:custGeom>
              <a:avLst/>
              <a:gdLst/>
              <a:ahLst/>
              <a:cxnLst/>
              <a:rect l="l" t="t" r="r" b="b"/>
              <a:pathLst>
                <a:path w="38960" h="38600" extrusionOk="0">
                  <a:moveTo>
                    <a:pt x="36939" y="1"/>
                  </a:moveTo>
                  <a:cubicBezTo>
                    <a:pt x="36468" y="1"/>
                    <a:pt x="35997" y="181"/>
                    <a:pt x="35641" y="543"/>
                  </a:cubicBezTo>
                  <a:lnTo>
                    <a:pt x="715" y="35460"/>
                  </a:lnTo>
                  <a:cubicBezTo>
                    <a:pt x="1" y="36182"/>
                    <a:pt x="1" y="37342"/>
                    <a:pt x="715" y="38064"/>
                  </a:cubicBezTo>
                  <a:cubicBezTo>
                    <a:pt x="1076" y="38421"/>
                    <a:pt x="1549" y="38600"/>
                    <a:pt x="2020" y="38600"/>
                  </a:cubicBezTo>
                  <a:cubicBezTo>
                    <a:pt x="2492" y="38600"/>
                    <a:pt x="2963" y="38421"/>
                    <a:pt x="3320" y="38064"/>
                  </a:cubicBezTo>
                  <a:lnTo>
                    <a:pt x="38237" y="3139"/>
                  </a:lnTo>
                  <a:cubicBezTo>
                    <a:pt x="38959" y="2425"/>
                    <a:pt x="38959" y="1256"/>
                    <a:pt x="38237" y="543"/>
                  </a:cubicBezTo>
                  <a:cubicBezTo>
                    <a:pt x="37880" y="181"/>
                    <a:pt x="37409" y="1"/>
                    <a:pt x="36939"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435413" y="200783"/>
              <a:ext cx="1387200" cy="1374417"/>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286753" y="-193601"/>
              <a:ext cx="1762031" cy="992144"/>
            </a:xfrm>
            <a:custGeom>
              <a:avLst/>
              <a:gdLst/>
              <a:ahLst/>
              <a:cxnLst/>
              <a:rect l="l" t="t" r="r" b="b"/>
              <a:pathLst>
                <a:path w="49486" h="27864" extrusionOk="0">
                  <a:moveTo>
                    <a:pt x="46790" y="1"/>
                  </a:moveTo>
                  <a:cubicBezTo>
                    <a:pt x="46163" y="1"/>
                    <a:pt x="45534" y="239"/>
                    <a:pt x="45052" y="717"/>
                  </a:cubicBezTo>
                  <a:lnTo>
                    <a:pt x="42545" y="3224"/>
                  </a:lnTo>
                  <a:cubicBezTo>
                    <a:pt x="41809" y="3960"/>
                    <a:pt x="40846" y="4328"/>
                    <a:pt x="39883" y="4328"/>
                  </a:cubicBezTo>
                  <a:cubicBezTo>
                    <a:pt x="38921" y="4328"/>
                    <a:pt x="37960" y="3960"/>
                    <a:pt x="37228" y="3224"/>
                  </a:cubicBezTo>
                  <a:cubicBezTo>
                    <a:pt x="36492" y="2492"/>
                    <a:pt x="35529" y="2126"/>
                    <a:pt x="34566" y="2126"/>
                  </a:cubicBezTo>
                  <a:cubicBezTo>
                    <a:pt x="33604" y="2126"/>
                    <a:pt x="32643" y="2492"/>
                    <a:pt x="31911" y="3224"/>
                  </a:cubicBezTo>
                  <a:lnTo>
                    <a:pt x="27745" y="7390"/>
                  </a:lnTo>
                  <a:cubicBezTo>
                    <a:pt x="27045" y="8094"/>
                    <a:pt x="26124" y="8447"/>
                    <a:pt x="25203" y="8447"/>
                  </a:cubicBezTo>
                  <a:cubicBezTo>
                    <a:pt x="24281" y="8447"/>
                    <a:pt x="23360" y="8094"/>
                    <a:pt x="22660" y="7390"/>
                  </a:cubicBezTo>
                  <a:cubicBezTo>
                    <a:pt x="21955" y="6689"/>
                    <a:pt x="21034" y="6339"/>
                    <a:pt x="20114" y="6339"/>
                  </a:cubicBezTo>
                  <a:cubicBezTo>
                    <a:pt x="19194" y="6339"/>
                    <a:pt x="18275" y="6689"/>
                    <a:pt x="17575" y="7390"/>
                  </a:cubicBezTo>
                  <a:lnTo>
                    <a:pt x="866" y="24099"/>
                  </a:lnTo>
                  <a:cubicBezTo>
                    <a:pt x="1" y="24955"/>
                    <a:pt x="1" y="26356"/>
                    <a:pt x="866" y="27221"/>
                  </a:cubicBezTo>
                  <a:cubicBezTo>
                    <a:pt x="1294" y="27649"/>
                    <a:pt x="1858" y="27863"/>
                    <a:pt x="2424" y="27863"/>
                  </a:cubicBezTo>
                  <a:cubicBezTo>
                    <a:pt x="2989" y="27863"/>
                    <a:pt x="3556" y="27649"/>
                    <a:pt x="3988" y="27221"/>
                  </a:cubicBezTo>
                  <a:lnTo>
                    <a:pt x="13239" y="17970"/>
                  </a:lnTo>
                  <a:cubicBezTo>
                    <a:pt x="13891" y="17314"/>
                    <a:pt x="14747" y="16986"/>
                    <a:pt x="15605" y="16986"/>
                  </a:cubicBezTo>
                  <a:cubicBezTo>
                    <a:pt x="16462" y="16986"/>
                    <a:pt x="17321" y="17314"/>
                    <a:pt x="17977" y="17970"/>
                  </a:cubicBezTo>
                  <a:cubicBezTo>
                    <a:pt x="18632" y="18626"/>
                    <a:pt x="19491" y="18953"/>
                    <a:pt x="20348" y="18953"/>
                  </a:cubicBezTo>
                  <a:cubicBezTo>
                    <a:pt x="21206" y="18953"/>
                    <a:pt x="22062" y="18626"/>
                    <a:pt x="22714" y="17970"/>
                  </a:cubicBezTo>
                  <a:lnTo>
                    <a:pt x="31331" y="9352"/>
                  </a:lnTo>
                  <a:cubicBezTo>
                    <a:pt x="32161" y="8523"/>
                    <a:pt x="33249" y="8108"/>
                    <a:pt x="34338" y="8108"/>
                  </a:cubicBezTo>
                  <a:cubicBezTo>
                    <a:pt x="35426" y="8108"/>
                    <a:pt x="36514" y="8523"/>
                    <a:pt x="37344" y="9352"/>
                  </a:cubicBezTo>
                  <a:cubicBezTo>
                    <a:pt x="38174" y="10182"/>
                    <a:pt x="39262" y="10597"/>
                    <a:pt x="40351" y="10597"/>
                  </a:cubicBezTo>
                  <a:cubicBezTo>
                    <a:pt x="41439" y="10597"/>
                    <a:pt x="42527" y="10182"/>
                    <a:pt x="43357" y="9352"/>
                  </a:cubicBezTo>
                  <a:lnTo>
                    <a:pt x="48522" y="4187"/>
                  </a:lnTo>
                  <a:cubicBezTo>
                    <a:pt x="49486" y="3232"/>
                    <a:pt x="49486" y="1671"/>
                    <a:pt x="48522" y="717"/>
                  </a:cubicBezTo>
                  <a:cubicBezTo>
                    <a:pt x="48045" y="239"/>
                    <a:pt x="47418" y="1"/>
                    <a:pt x="46790"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123174" y="750164"/>
              <a:ext cx="183659" cy="167280"/>
            </a:xfrm>
            <a:custGeom>
              <a:avLst/>
              <a:gdLst/>
              <a:ahLst/>
              <a:cxnLst/>
              <a:rect l="l" t="t" r="r" b="b"/>
              <a:pathLst>
                <a:path w="5158" h="4698" extrusionOk="0">
                  <a:moveTo>
                    <a:pt x="2575" y="0"/>
                  </a:moveTo>
                  <a:cubicBezTo>
                    <a:pt x="1973" y="0"/>
                    <a:pt x="1370" y="230"/>
                    <a:pt x="911" y="689"/>
                  </a:cubicBezTo>
                  <a:cubicBezTo>
                    <a:pt x="1" y="1599"/>
                    <a:pt x="1" y="3089"/>
                    <a:pt x="911" y="4008"/>
                  </a:cubicBezTo>
                  <a:cubicBezTo>
                    <a:pt x="1370" y="4467"/>
                    <a:pt x="1973" y="4697"/>
                    <a:pt x="2575" y="4697"/>
                  </a:cubicBezTo>
                  <a:cubicBezTo>
                    <a:pt x="3177" y="4697"/>
                    <a:pt x="3779" y="4467"/>
                    <a:pt x="4238" y="4008"/>
                  </a:cubicBezTo>
                  <a:cubicBezTo>
                    <a:pt x="5157" y="3089"/>
                    <a:pt x="5157" y="1599"/>
                    <a:pt x="4238" y="689"/>
                  </a:cubicBezTo>
                  <a:cubicBezTo>
                    <a:pt x="3779" y="230"/>
                    <a:pt x="3177" y="0"/>
                    <a:pt x="2575"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214969" y="-1264697"/>
              <a:ext cx="2629872" cy="2628626"/>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8590739" y="-1935971"/>
              <a:ext cx="2405002" cy="2403827"/>
            </a:xfrm>
            <a:custGeom>
              <a:avLst/>
              <a:gdLst/>
              <a:ahLst/>
              <a:cxnLst/>
              <a:rect l="l" t="t" r="r" b="b"/>
              <a:pathLst>
                <a:path w="67542" h="67509" extrusionOk="0">
                  <a:moveTo>
                    <a:pt x="67360" y="1"/>
                  </a:moveTo>
                  <a:cubicBezTo>
                    <a:pt x="67319" y="1"/>
                    <a:pt x="67278" y="16"/>
                    <a:pt x="67247" y="48"/>
                  </a:cubicBezTo>
                  <a:lnTo>
                    <a:pt x="72" y="67223"/>
                  </a:lnTo>
                  <a:cubicBezTo>
                    <a:pt x="0" y="67294"/>
                    <a:pt x="0" y="67392"/>
                    <a:pt x="72" y="67455"/>
                  </a:cubicBezTo>
                  <a:cubicBezTo>
                    <a:pt x="98" y="67490"/>
                    <a:pt x="143" y="67508"/>
                    <a:pt x="188" y="67508"/>
                  </a:cubicBezTo>
                  <a:cubicBezTo>
                    <a:pt x="223" y="67508"/>
                    <a:pt x="268" y="67490"/>
                    <a:pt x="304" y="67455"/>
                  </a:cubicBezTo>
                  <a:lnTo>
                    <a:pt x="67479" y="280"/>
                  </a:lnTo>
                  <a:cubicBezTo>
                    <a:pt x="67542" y="217"/>
                    <a:pt x="67542" y="119"/>
                    <a:pt x="67479" y="48"/>
                  </a:cubicBezTo>
                  <a:cubicBezTo>
                    <a:pt x="67443" y="16"/>
                    <a:pt x="67401" y="1"/>
                    <a:pt x="67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64"/>
        <p:cNvGrpSpPr/>
        <p:nvPr/>
      </p:nvGrpSpPr>
      <p:grpSpPr>
        <a:xfrm>
          <a:off x="0" y="0"/>
          <a:ext cx="0" cy="0"/>
          <a:chOff x="0" y="0"/>
          <a:chExt cx="0" cy="0"/>
        </a:xfrm>
      </p:grpSpPr>
      <p:sp>
        <p:nvSpPr>
          <p:cNvPr id="265" name="Google Shape;265;p14"/>
          <p:cNvSpPr txBox="1">
            <a:spLocks noGrp="1"/>
          </p:cNvSpPr>
          <p:nvPr>
            <p:ph type="title"/>
          </p:nvPr>
        </p:nvSpPr>
        <p:spPr>
          <a:xfrm>
            <a:off x="852852" y="3676188"/>
            <a:ext cx="4421700" cy="520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66" name="Google Shape;266;p14"/>
          <p:cNvSpPr txBox="1">
            <a:spLocks noGrp="1"/>
          </p:cNvSpPr>
          <p:nvPr>
            <p:ph type="subTitle" idx="1"/>
          </p:nvPr>
        </p:nvSpPr>
        <p:spPr>
          <a:xfrm>
            <a:off x="852750" y="947113"/>
            <a:ext cx="4421700" cy="26001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7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267" name="Google Shape;267;p14"/>
          <p:cNvSpPr>
            <a:spLocks noGrp="1"/>
          </p:cNvSpPr>
          <p:nvPr>
            <p:ph type="pic" idx="2"/>
          </p:nvPr>
        </p:nvSpPr>
        <p:spPr>
          <a:xfrm>
            <a:off x="5924100" y="808050"/>
            <a:ext cx="2324100" cy="3527400"/>
          </a:xfrm>
          <a:prstGeom prst="roundRect">
            <a:avLst>
              <a:gd name="adj" fmla="val 16667"/>
            </a:avLst>
          </a:prstGeom>
          <a:noFill/>
          <a:ln>
            <a:noFill/>
          </a:ln>
        </p:spPr>
      </p:sp>
      <p:grpSp>
        <p:nvGrpSpPr>
          <p:cNvPr id="268" name="Google Shape;268;p14"/>
          <p:cNvGrpSpPr/>
          <p:nvPr/>
        </p:nvGrpSpPr>
        <p:grpSpPr>
          <a:xfrm>
            <a:off x="-1231883" y="-1650528"/>
            <a:ext cx="12005128" cy="7196303"/>
            <a:chOff x="-1231883" y="-1650528"/>
            <a:chExt cx="12005128" cy="7196303"/>
          </a:xfrm>
        </p:grpSpPr>
        <p:sp>
          <p:nvSpPr>
            <p:cNvPr id="269" name="Google Shape;269;p14"/>
            <p:cNvSpPr/>
            <p:nvPr/>
          </p:nvSpPr>
          <p:spPr>
            <a:xfrm>
              <a:off x="7864911" y="3662237"/>
              <a:ext cx="1455819" cy="1883539"/>
            </a:xfrm>
            <a:custGeom>
              <a:avLst/>
              <a:gdLst/>
              <a:ahLst/>
              <a:cxnLst/>
              <a:rect l="l" t="t" r="r" b="b"/>
              <a:pathLst>
                <a:path w="47015" h="60828" extrusionOk="0">
                  <a:moveTo>
                    <a:pt x="41008" y="0"/>
                  </a:moveTo>
                  <a:cubicBezTo>
                    <a:pt x="40629" y="0"/>
                    <a:pt x="40253" y="145"/>
                    <a:pt x="39967" y="435"/>
                  </a:cubicBezTo>
                  <a:lnTo>
                    <a:pt x="36274" y="4128"/>
                  </a:lnTo>
                  <a:cubicBezTo>
                    <a:pt x="34811" y="5591"/>
                    <a:pt x="34811" y="7955"/>
                    <a:pt x="36274" y="9418"/>
                  </a:cubicBezTo>
                  <a:cubicBezTo>
                    <a:pt x="37737" y="10881"/>
                    <a:pt x="37737" y="13246"/>
                    <a:pt x="36274" y="14709"/>
                  </a:cubicBezTo>
                  <a:lnTo>
                    <a:pt x="26104" y="24879"/>
                  </a:lnTo>
                  <a:cubicBezTo>
                    <a:pt x="25096" y="25887"/>
                    <a:pt x="25096" y="27519"/>
                    <a:pt x="26104" y="28518"/>
                  </a:cubicBezTo>
                  <a:cubicBezTo>
                    <a:pt x="27112" y="29526"/>
                    <a:pt x="27112" y="31159"/>
                    <a:pt x="26104" y="32167"/>
                  </a:cubicBezTo>
                  <a:lnTo>
                    <a:pt x="768" y="57512"/>
                  </a:lnTo>
                  <a:cubicBezTo>
                    <a:pt x="1" y="58270"/>
                    <a:pt x="1" y="59501"/>
                    <a:pt x="768" y="60259"/>
                  </a:cubicBezTo>
                  <a:cubicBezTo>
                    <a:pt x="1147" y="60638"/>
                    <a:pt x="1645" y="60828"/>
                    <a:pt x="2142" y="60828"/>
                  </a:cubicBezTo>
                  <a:cubicBezTo>
                    <a:pt x="2639" y="60828"/>
                    <a:pt x="3137" y="60638"/>
                    <a:pt x="3516" y="60259"/>
                  </a:cubicBezTo>
                  <a:lnTo>
                    <a:pt x="20849" y="42926"/>
                  </a:lnTo>
                  <a:cubicBezTo>
                    <a:pt x="21349" y="42426"/>
                    <a:pt x="22007" y="42176"/>
                    <a:pt x="22666" y="42176"/>
                  </a:cubicBezTo>
                  <a:cubicBezTo>
                    <a:pt x="23325" y="42176"/>
                    <a:pt x="23985" y="42426"/>
                    <a:pt x="24489" y="42926"/>
                  </a:cubicBezTo>
                  <a:cubicBezTo>
                    <a:pt x="24989" y="43430"/>
                    <a:pt x="25647" y="43682"/>
                    <a:pt x="26306" y="43682"/>
                  </a:cubicBezTo>
                  <a:cubicBezTo>
                    <a:pt x="26965" y="43682"/>
                    <a:pt x="27625" y="43430"/>
                    <a:pt x="28129" y="42926"/>
                  </a:cubicBezTo>
                  <a:lnTo>
                    <a:pt x="37210" y="33844"/>
                  </a:lnTo>
                  <a:cubicBezTo>
                    <a:pt x="39075" y="31980"/>
                    <a:pt x="39075" y="28946"/>
                    <a:pt x="37210" y="27082"/>
                  </a:cubicBezTo>
                  <a:cubicBezTo>
                    <a:pt x="35346" y="25218"/>
                    <a:pt x="35346" y="22184"/>
                    <a:pt x="37210" y="20320"/>
                  </a:cubicBezTo>
                  <a:lnTo>
                    <a:pt x="46435" y="11096"/>
                  </a:lnTo>
                  <a:cubicBezTo>
                    <a:pt x="47015" y="10516"/>
                    <a:pt x="47015" y="9579"/>
                    <a:pt x="46435" y="8999"/>
                  </a:cubicBezTo>
                  <a:lnTo>
                    <a:pt x="42920" y="5484"/>
                  </a:lnTo>
                  <a:cubicBezTo>
                    <a:pt x="42340" y="4904"/>
                    <a:pt x="42340" y="3968"/>
                    <a:pt x="42920" y="3388"/>
                  </a:cubicBezTo>
                  <a:cubicBezTo>
                    <a:pt x="43491" y="2808"/>
                    <a:pt x="43491" y="1871"/>
                    <a:pt x="42920" y="1300"/>
                  </a:cubicBezTo>
                  <a:lnTo>
                    <a:pt x="42055" y="435"/>
                  </a:lnTo>
                  <a:cubicBezTo>
                    <a:pt x="41765" y="145"/>
                    <a:pt x="41386" y="0"/>
                    <a:pt x="41008" y="0"/>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4"/>
            <p:cNvSpPr/>
            <p:nvPr/>
          </p:nvSpPr>
          <p:spPr>
            <a:xfrm>
              <a:off x="8131952" y="3426273"/>
              <a:ext cx="1283437" cy="1271640"/>
            </a:xfrm>
            <a:custGeom>
              <a:avLst/>
              <a:gdLst/>
              <a:ahLst/>
              <a:cxnLst/>
              <a:rect l="l" t="t" r="r" b="b"/>
              <a:pathLst>
                <a:path w="41448" h="41067" extrusionOk="0">
                  <a:moveTo>
                    <a:pt x="39302" y="1"/>
                  </a:moveTo>
                  <a:cubicBezTo>
                    <a:pt x="38800" y="1"/>
                    <a:pt x="38299" y="191"/>
                    <a:pt x="37915" y="570"/>
                  </a:cubicBezTo>
                  <a:lnTo>
                    <a:pt x="768" y="37726"/>
                  </a:lnTo>
                  <a:cubicBezTo>
                    <a:pt x="1" y="38484"/>
                    <a:pt x="1" y="39724"/>
                    <a:pt x="768" y="40491"/>
                  </a:cubicBezTo>
                  <a:cubicBezTo>
                    <a:pt x="1151" y="40875"/>
                    <a:pt x="1653" y="41067"/>
                    <a:pt x="2154" y="41067"/>
                  </a:cubicBezTo>
                  <a:cubicBezTo>
                    <a:pt x="2655" y="41067"/>
                    <a:pt x="3154" y="40875"/>
                    <a:pt x="3533" y="40491"/>
                  </a:cubicBezTo>
                  <a:lnTo>
                    <a:pt x="40689" y="3344"/>
                  </a:lnTo>
                  <a:cubicBezTo>
                    <a:pt x="41448" y="2577"/>
                    <a:pt x="41448" y="1337"/>
                    <a:pt x="40689" y="570"/>
                  </a:cubicBezTo>
                  <a:cubicBezTo>
                    <a:pt x="40306" y="191"/>
                    <a:pt x="39804" y="1"/>
                    <a:pt x="393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4"/>
            <p:cNvSpPr/>
            <p:nvPr/>
          </p:nvSpPr>
          <p:spPr>
            <a:xfrm>
              <a:off x="7323152" y="3075647"/>
              <a:ext cx="2433168" cy="2432022"/>
            </a:xfrm>
            <a:custGeom>
              <a:avLst/>
              <a:gdLst/>
              <a:ahLst/>
              <a:cxnLst/>
              <a:rect l="l" t="t" r="r" b="b"/>
              <a:pathLst>
                <a:path w="78578" h="78541" extrusionOk="0">
                  <a:moveTo>
                    <a:pt x="78390" y="0"/>
                  </a:moveTo>
                  <a:cubicBezTo>
                    <a:pt x="78345" y="0"/>
                    <a:pt x="78300" y="18"/>
                    <a:pt x="78265" y="54"/>
                  </a:cubicBezTo>
                  <a:lnTo>
                    <a:pt x="72" y="78246"/>
                  </a:lnTo>
                  <a:cubicBezTo>
                    <a:pt x="0" y="78317"/>
                    <a:pt x="0" y="78424"/>
                    <a:pt x="72" y="78496"/>
                  </a:cubicBezTo>
                  <a:cubicBezTo>
                    <a:pt x="108" y="78523"/>
                    <a:pt x="152" y="78540"/>
                    <a:pt x="197" y="78540"/>
                  </a:cubicBezTo>
                  <a:cubicBezTo>
                    <a:pt x="241" y="78540"/>
                    <a:pt x="286" y="78523"/>
                    <a:pt x="313" y="78496"/>
                  </a:cubicBezTo>
                  <a:lnTo>
                    <a:pt x="78515" y="294"/>
                  </a:lnTo>
                  <a:cubicBezTo>
                    <a:pt x="78577" y="232"/>
                    <a:pt x="78577" y="125"/>
                    <a:pt x="78515"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4"/>
            <p:cNvSpPr/>
            <p:nvPr/>
          </p:nvSpPr>
          <p:spPr>
            <a:xfrm>
              <a:off x="-1070099" y="-295928"/>
              <a:ext cx="2039231" cy="1906298"/>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4"/>
            <p:cNvSpPr/>
            <p:nvPr/>
          </p:nvSpPr>
          <p:spPr>
            <a:xfrm>
              <a:off x="-1231883" y="102616"/>
              <a:ext cx="1630121" cy="918174"/>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4"/>
            <p:cNvSpPr/>
            <p:nvPr/>
          </p:nvSpPr>
          <p:spPr>
            <a:xfrm>
              <a:off x="8601570" y="288509"/>
              <a:ext cx="235365" cy="221988"/>
            </a:xfrm>
            <a:custGeom>
              <a:avLst/>
              <a:gdLst/>
              <a:ahLst/>
              <a:cxnLst/>
              <a:rect l="l" t="t" r="r" b="b"/>
              <a:pathLst>
                <a:path w="7601" h="7169" extrusionOk="0">
                  <a:moveTo>
                    <a:pt x="5219" y="1"/>
                  </a:moveTo>
                  <a:cubicBezTo>
                    <a:pt x="4664" y="1"/>
                    <a:pt x="4108" y="213"/>
                    <a:pt x="3685" y="637"/>
                  </a:cubicBezTo>
                  <a:lnTo>
                    <a:pt x="848" y="3464"/>
                  </a:lnTo>
                  <a:cubicBezTo>
                    <a:pt x="0" y="4312"/>
                    <a:pt x="0" y="5686"/>
                    <a:pt x="848" y="6533"/>
                  </a:cubicBezTo>
                  <a:cubicBezTo>
                    <a:pt x="1271" y="6957"/>
                    <a:pt x="1827" y="7169"/>
                    <a:pt x="2382" y="7169"/>
                  </a:cubicBezTo>
                  <a:cubicBezTo>
                    <a:pt x="2937" y="7169"/>
                    <a:pt x="3493" y="6957"/>
                    <a:pt x="3917" y="6533"/>
                  </a:cubicBezTo>
                  <a:lnTo>
                    <a:pt x="6753" y="3705"/>
                  </a:lnTo>
                  <a:cubicBezTo>
                    <a:pt x="7601" y="2858"/>
                    <a:pt x="7601" y="1484"/>
                    <a:pt x="6753" y="637"/>
                  </a:cubicBezTo>
                  <a:cubicBezTo>
                    <a:pt x="6330" y="213"/>
                    <a:pt x="5774" y="1"/>
                    <a:pt x="5219" y="1"/>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4"/>
            <p:cNvSpPr/>
            <p:nvPr/>
          </p:nvSpPr>
          <p:spPr>
            <a:xfrm>
              <a:off x="7962003" y="4697920"/>
              <a:ext cx="169936" cy="154856"/>
            </a:xfrm>
            <a:custGeom>
              <a:avLst/>
              <a:gdLst/>
              <a:ahLst/>
              <a:cxnLst/>
              <a:rect l="l" t="t" r="r" b="b"/>
              <a:pathLst>
                <a:path w="5488" h="5001" extrusionOk="0">
                  <a:moveTo>
                    <a:pt x="2749" y="1"/>
                  </a:moveTo>
                  <a:cubicBezTo>
                    <a:pt x="2106" y="1"/>
                    <a:pt x="1464" y="242"/>
                    <a:pt x="973" y="732"/>
                  </a:cubicBezTo>
                  <a:cubicBezTo>
                    <a:pt x="1" y="1714"/>
                    <a:pt x="1" y="3293"/>
                    <a:pt x="973" y="4265"/>
                  </a:cubicBezTo>
                  <a:cubicBezTo>
                    <a:pt x="1464" y="4756"/>
                    <a:pt x="2104" y="5001"/>
                    <a:pt x="2744" y="5001"/>
                  </a:cubicBezTo>
                  <a:cubicBezTo>
                    <a:pt x="3384" y="5001"/>
                    <a:pt x="4024" y="4756"/>
                    <a:pt x="4515" y="4265"/>
                  </a:cubicBezTo>
                  <a:cubicBezTo>
                    <a:pt x="5487" y="3293"/>
                    <a:pt x="5487" y="1714"/>
                    <a:pt x="4515" y="732"/>
                  </a:cubicBezTo>
                  <a:cubicBezTo>
                    <a:pt x="4024" y="242"/>
                    <a:pt x="3382" y="1"/>
                    <a:pt x="2749"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4"/>
            <p:cNvSpPr/>
            <p:nvPr/>
          </p:nvSpPr>
          <p:spPr>
            <a:xfrm>
              <a:off x="261490" y="483865"/>
              <a:ext cx="136772" cy="124634"/>
            </a:xfrm>
            <a:custGeom>
              <a:avLst/>
              <a:gdLst/>
              <a:ahLst/>
              <a:cxnLst/>
              <a:rect l="l" t="t" r="r" b="b"/>
              <a:pathLst>
                <a:path w="4417" h="4025" extrusionOk="0">
                  <a:moveTo>
                    <a:pt x="2213" y="1"/>
                  </a:moveTo>
                  <a:cubicBezTo>
                    <a:pt x="1695" y="1"/>
                    <a:pt x="1178" y="197"/>
                    <a:pt x="785" y="590"/>
                  </a:cubicBezTo>
                  <a:cubicBezTo>
                    <a:pt x="0" y="1375"/>
                    <a:pt x="0" y="2650"/>
                    <a:pt x="785" y="3435"/>
                  </a:cubicBezTo>
                  <a:cubicBezTo>
                    <a:pt x="1178" y="3828"/>
                    <a:pt x="1693" y="4024"/>
                    <a:pt x="2208" y="4024"/>
                  </a:cubicBezTo>
                  <a:cubicBezTo>
                    <a:pt x="2723" y="4024"/>
                    <a:pt x="3239" y="3828"/>
                    <a:pt x="3631" y="3435"/>
                  </a:cubicBezTo>
                  <a:cubicBezTo>
                    <a:pt x="4416" y="2650"/>
                    <a:pt x="4416" y="1375"/>
                    <a:pt x="3631" y="590"/>
                  </a:cubicBezTo>
                  <a:cubicBezTo>
                    <a:pt x="3239" y="197"/>
                    <a:pt x="2721" y="1"/>
                    <a:pt x="2213"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4"/>
            <p:cNvSpPr/>
            <p:nvPr/>
          </p:nvSpPr>
          <p:spPr>
            <a:xfrm>
              <a:off x="8897876" y="69446"/>
              <a:ext cx="169936" cy="154794"/>
            </a:xfrm>
            <a:custGeom>
              <a:avLst/>
              <a:gdLst/>
              <a:ahLst/>
              <a:cxnLst/>
              <a:rect l="l" t="t" r="r" b="b"/>
              <a:pathLst>
                <a:path w="5488" h="4999" extrusionOk="0">
                  <a:moveTo>
                    <a:pt x="2744" y="1"/>
                  </a:moveTo>
                  <a:cubicBezTo>
                    <a:pt x="2104" y="1"/>
                    <a:pt x="1464" y="246"/>
                    <a:pt x="973" y="737"/>
                  </a:cubicBezTo>
                  <a:cubicBezTo>
                    <a:pt x="1" y="1709"/>
                    <a:pt x="1" y="3288"/>
                    <a:pt x="973" y="4269"/>
                  </a:cubicBezTo>
                  <a:cubicBezTo>
                    <a:pt x="1464" y="4756"/>
                    <a:pt x="2104" y="4999"/>
                    <a:pt x="2744" y="4999"/>
                  </a:cubicBezTo>
                  <a:cubicBezTo>
                    <a:pt x="3384" y="4999"/>
                    <a:pt x="4024" y="4756"/>
                    <a:pt x="4515" y="4269"/>
                  </a:cubicBezTo>
                  <a:cubicBezTo>
                    <a:pt x="5487" y="3288"/>
                    <a:pt x="5487" y="1709"/>
                    <a:pt x="4515" y="737"/>
                  </a:cubicBezTo>
                  <a:cubicBezTo>
                    <a:pt x="4024" y="246"/>
                    <a:pt x="3384" y="1"/>
                    <a:pt x="2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4"/>
            <p:cNvSpPr/>
            <p:nvPr/>
          </p:nvSpPr>
          <p:spPr>
            <a:xfrm>
              <a:off x="8340077" y="-1650528"/>
              <a:ext cx="2433168" cy="2432022"/>
            </a:xfrm>
            <a:custGeom>
              <a:avLst/>
              <a:gdLst/>
              <a:ahLst/>
              <a:cxnLst/>
              <a:rect l="l" t="t" r="r" b="b"/>
              <a:pathLst>
                <a:path w="78578" h="78541" extrusionOk="0">
                  <a:moveTo>
                    <a:pt x="78390" y="0"/>
                  </a:moveTo>
                  <a:cubicBezTo>
                    <a:pt x="78345" y="0"/>
                    <a:pt x="78300" y="18"/>
                    <a:pt x="78265" y="54"/>
                  </a:cubicBezTo>
                  <a:lnTo>
                    <a:pt x="72" y="78246"/>
                  </a:lnTo>
                  <a:cubicBezTo>
                    <a:pt x="0" y="78317"/>
                    <a:pt x="0" y="78424"/>
                    <a:pt x="72" y="78496"/>
                  </a:cubicBezTo>
                  <a:cubicBezTo>
                    <a:pt x="108" y="78523"/>
                    <a:pt x="152" y="78540"/>
                    <a:pt x="197" y="78540"/>
                  </a:cubicBezTo>
                  <a:cubicBezTo>
                    <a:pt x="241" y="78540"/>
                    <a:pt x="286" y="78523"/>
                    <a:pt x="313" y="78496"/>
                  </a:cubicBezTo>
                  <a:lnTo>
                    <a:pt x="78515" y="294"/>
                  </a:lnTo>
                  <a:cubicBezTo>
                    <a:pt x="78577" y="232"/>
                    <a:pt x="78577" y="125"/>
                    <a:pt x="78515"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4"/>
            <p:cNvSpPr/>
            <p:nvPr/>
          </p:nvSpPr>
          <p:spPr>
            <a:xfrm>
              <a:off x="-726767" y="4525771"/>
              <a:ext cx="1630121" cy="918174"/>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4"/>
            <p:cNvSpPr/>
            <p:nvPr/>
          </p:nvSpPr>
          <p:spPr>
            <a:xfrm>
              <a:off x="346742" y="4526551"/>
              <a:ext cx="169955" cy="154882"/>
            </a:xfrm>
            <a:custGeom>
              <a:avLst/>
              <a:gdLst/>
              <a:ahLst/>
              <a:cxnLst/>
              <a:rect l="l" t="t" r="r" b="b"/>
              <a:pathLst>
                <a:path w="4417" h="4025" extrusionOk="0">
                  <a:moveTo>
                    <a:pt x="2213" y="1"/>
                  </a:moveTo>
                  <a:cubicBezTo>
                    <a:pt x="1695" y="1"/>
                    <a:pt x="1178" y="197"/>
                    <a:pt x="785" y="590"/>
                  </a:cubicBezTo>
                  <a:cubicBezTo>
                    <a:pt x="0" y="1375"/>
                    <a:pt x="0" y="2650"/>
                    <a:pt x="785" y="3435"/>
                  </a:cubicBezTo>
                  <a:cubicBezTo>
                    <a:pt x="1178" y="3828"/>
                    <a:pt x="1693" y="4024"/>
                    <a:pt x="2208" y="4024"/>
                  </a:cubicBezTo>
                  <a:cubicBezTo>
                    <a:pt x="2723" y="4024"/>
                    <a:pt x="3239" y="3828"/>
                    <a:pt x="3631" y="3435"/>
                  </a:cubicBezTo>
                  <a:cubicBezTo>
                    <a:pt x="4416" y="2650"/>
                    <a:pt x="4416" y="1375"/>
                    <a:pt x="3631" y="590"/>
                  </a:cubicBezTo>
                  <a:cubicBezTo>
                    <a:pt x="3239" y="197"/>
                    <a:pt x="2721" y="1"/>
                    <a:pt x="2213"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4"/>
            <p:cNvSpPr/>
            <p:nvPr/>
          </p:nvSpPr>
          <p:spPr>
            <a:xfrm>
              <a:off x="-886710" y="-673353"/>
              <a:ext cx="2433168" cy="2432022"/>
            </a:xfrm>
            <a:custGeom>
              <a:avLst/>
              <a:gdLst/>
              <a:ahLst/>
              <a:cxnLst/>
              <a:rect l="l" t="t" r="r" b="b"/>
              <a:pathLst>
                <a:path w="78578" h="78541" extrusionOk="0">
                  <a:moveTo>
                    <a:pt x="78390" y="0"/>
                  </a:moveTo>
                  <a:cubicBezTo>
                    <a:pt x="78345" y="0"/>
                    <a:pt x="78300" y="18"/>
                    <a:pt x="78265" y="54"/>
                  </a:cubicBezTo>
                  <a:lnTo>
                    <a:pt x="72" y="78246"/>
                  </a:lnTo>
                  <a:cubicBezTo>
                    <a:pt x="0" y="78317"/>
                    <a:pt x="0" y="78424"/>
                    <a:pt x="72" y="78496"/>
                  </a:cubicBezTo>
                  <a:cubicBezTo>
                    <a:pt x="108" y="78523"/>
                    <a:pt x="152" y="78540"/>
                    <a:pt x="197" y="78540"/>
                  </a:cubicBezTo>
                  <a:cubicBezTo>
                    <a:pt x="241" y="78540"/>
                    <a:pt x="286" y="78523"/>
                    <a:pt x="313" y="78496"/>
                  </a:cubicBezTo>
                  <a:lnTo>
                    <a:pt x="78515" y="294"/>
                  </a:lnTo>
                  <a:cubicBezTo>
                    <a:pt x="78577" y="232"/>
                    <a:pt x="78577" y="125"/>
                    <a:pt x="78515"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282"/>
        <p:cNvGrpSpPr/>
        <p:nvPr/>
      </p:nvGrpSpPr>
      <p:grpSpPr>
        <a:xfrm>
          <a:off x="0" y="0"/>
          <a:ext cx="0" cy="0"/>
          <a:chOff x="0" y="0"/>
          <a:chExt cx="0" cy="0"/>
        </a:xfrm>
      </p:grpSpPr>
      <p:grpSp>
        <p:nvGrpSpPr>
          <p:cNvPr id="283" name="Google Shape;283;p15"/>
          <p:cNvGrpSpPr/>
          <p:nvPr/>
        </p:nvGrpSpPr>
        <p:grpSpPr>
          <a:xfrm>
            <a:off x="-1781879" y="-2190672"/>
            <a:ext cx="13067827" cy="9251603"/>
            <a:chOff x="-1781879" y="-2190672"/>
            <a:chExt cx="13067827" cy="9251603"/>
          </a:xfrm>
        </p:grpSpPr>
        <p:grpSp>
          <p:nvGrpSpPr>
            <p:cNvPr id="284" name="Google Shape;284;p15"/>
            <p:cNvGrpSpPr/>
            <p:nvPr/>
          </p:nvGrpSpPr>
          <p:grpSpPr>
            <a:xfrm>
              <a:off x="-1104182" y="-2190672"/>
              <a:ext cx="12390130" cy="8906656"/>
              <a:chOff x="-1104182" y="-2190672"/>
              <a:chExt cx="12390130" cy="8906656"/>
            </a:xfrm>
          </p:grpSpPr>
          <p:sp>
            <p:nvSpPr>
              <p:cNvPr id="285" name="Google Shape;285;p15"/>
              <p:cNvSpPr/>
              <p:nvPr/>
            </p:nvSpPr>
            <p:spPr>
              <a:xfrm>
                <a:off x="8727720" y="-1007392"/>
                <a:ext cx="1387233" cy="1374450"/>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5"/>
              <p:cNvSpPr/>
              <p:nvPr/>
            </p:nvSpPr>
            <p:spPr>
              <a:xfrm>
                <a:off x="8656037" y="197752"/>
                <a:ext cx="254487" cy="240279"/>
              </a:xfrm>
              <a:custGeom>
                <a:avLst/>
                <a:gdLst/>
                <a:ahLst/>
                <a:cxnLst/>
                <a:rect l="l" t="t" r="r" b="b"/>
                <a:pathLst>
                  <a:path w="7147" h="6748" extrusionOk="0">
                    <a:moveTo>
                      <a:pt x="4907" y="1"/>
                    </a:moveTo>
                    <a:cubicBezTo>
                      <a:pt x="4385" y="1"/>
                      <a:pt x="3863" y="202"/>
                      <a:pt x="3462" y="603"/>
                    </a:cubicBezTo>
                    <a:lnTo>
                      <a:pt x="803" y="3271"/>
                    </a:lnTo>
                    <a:cubicBezTo>
                      <a:pt x="1" y="4064"/>
                      <a:pt x="1" y="5358"/>
                      <a:pt x="803" y="6152"/>
                    </a:cubicBezTo>
                    <a:cubicBezTo>
                      <a:pt x="1200" y="6549"/>
                      <a:pt x="1722" y="6747"/>
                      <a:pt x="2244" y="6747"/>
                    </a:cubicBezTo>
                    <a:cubicBezTo>
                      <a:pt x="2766" y="6747"/>
                      <a:pt x="3288" y="6549"/>
                      <a:pt x="3685" y="6152"/>
                    </a:cubicBezTo>
                    <a:lnTo>
                      <a:pt x="6352" y="3485"/>
                    </a:lnTo>
                    <a:cubicBezTo>
                      <a:pt x="7146" y="2691"/>
                      <a:pt x="7146" y="1397"/>
                      <a:pt x="6352" y="603"/>
                    </a:cubicBezTo>
                    <a:cubicBezTo>
                      <a:pt x="5951" y="202"/>
                      <a:pt x="5429" y="1"/>
                      <a:pt x="4907"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5"/>
              <p:cNvSpPr/>
              <p:nvPr/>
            </p:nvSpPr>
            <p:spPr>
              <a:xfrm rot="10800000">
                <a:off x="403723" y="4702936"/>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5"/>
              <p:cNvSpPr/>
              <p:nvPr/>
            </p:nvSpPr>
            <p:spPr>
              <a:xfrm rot="10800000">
                <a:off x="-1104182" y="4680196"/>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5"/>
              <p:cNvSpPr/>
              <p:nvPr/>
            </p:nvSpPr>
            <p:spPr>
              <a:xfrm>
                <a:off x="8656013" y="-2190672"/>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5"/>
              <p:cNvSpPr/>
              <p:nvPr/>
            </p:nvSpPr>
            <p:spPr>
              <a:xfrm>
                <a:off x="-979796" y="-910663"/>
                <a:ext cx="2384800" cy="2683706"/>
              </a:xfrm>
              <a:custGeom>
                <a:avLst/>
                <a:gdLst/>
                <a:ahLst/>
                <a:cxnLst/>
                <a:rect l="l" t="t" r="r" b="b"/>
                <a:pathLst>
                  <a:path w="77016" h="86669" extrusionOk="0">
                    <a:moveTo>
                      <a:pt x="15576" y="57747"/>
                    </a:moveTo>
                    <a:lnTo>
                      <a:pt x="15576" y="57747"/>
                    </a:lnTo>
                    <a:cubicBezTo>
                      <a:pt x="16558" y="58737"/>
                      <a:pt x="16558" y="60334"/>
                      <a:pt x="15576" y="61315"/>
                    </a:cubicBezTo>
                    <a:lnTo>
                      <a:pt x="8350" y="68541"/>
                    </a:lnTo>
                    <a:cubicBezTo>
                      <a:pt x="7485" y="69406"/>
                      <a:pt x="7485" y="70816"/>
                      <a:pt x="8350" y="71681"/>
                    </a:cubicBezTo>
                    <a:cubicBezTo>
                      <a:pt x="9216" y="72547"/>
                      <a:pt x="9216" y="73956"/>
                      <a:pt x="8350" y="74821"/>
                    </a:cubicBezTo>
                    <a:lnTo>
                      <a:pt x="964" y="82199"/>
                    </a:lnTo>
                    <a:cubicBezTo>
                      <a:pt x="0" y="83171"/>
                      <a:pt x="0" y="84742"/>
                      <a:pt x="964" y="85705"/>
                    </a:cubicBezTo>
                    <a:cubicBezTo>
                      <a:pt x="1936" y="86668"/>
                      <a:pt x="3506" y="86668"/>
                      <a:pt x="4470" y="85705"/>
                    </a:cubicBezTo>
                    <a:lnTo>
                      <a:pt x="16353" y="73822"/>
                    </a:lnTo>
                    <a:cubicBezTo>
                      <a:pt x="17182" y="72993"/>
                      <a:pt x="18520" y="72993"/>
                      <a:pt x="19341" y="73822"/>
                    </a:cubicBezTo>
                    <a:cubicBezTo>
                      <a:pt x="20171" y="74652"/>
                      <a:pt x="21509" y="74652"/>
                      <a:pt x="22339" y="73822"/>
                    </a:cubicBezTo>
                    <a:lnTo>
                      <a:pt x="43455" y="52706"/>
                    </a:lnTo>
                    <a:cubicBezTo>
                      <a:pt x="44079" y="52082"/>
                      <a:pt x="44079" y="51074"/>
                      <a:pt x="43455" y="50449"/>
                    </a:cubicBezTo>
                    <a:cubicBezTo>
                      <a:pt x="42830" y="49825"/>
                      <a:pt x="42830" y="48817"/>
                      <a:pt x="43455" y="48192"/>
                    </a:cubicBezTo>
                    <a:lnTo>
                      <a:pt x="64285" y="27362"/>
                    </a:lnTo>
                    <a:cubicBezTo>
                      <a:pt x="65133" y="26514"/>
                      <a:pt x="65133" y="25140"/>
                      <a:pt x="64285" y="24293"/>
                    </a:cubicBezTo>
                    <a:lnTo>
                      <a:pt x="64285" y="24293"/>
                    </a:lnTo>
                    <a:cubicBezTo>
                      <a:pt x="63438" y="23436"/>
                      <a:pt x="63438" y="22063"/>
                      <a:pt x="64285" y="21215"/>
                    </a:cubicBezTo>
                    <a:lnTo>
                      <a:pt x="69602" y="15898"/>
                    </a:lnTo>
                    <a:cubicBezTo>
                      <a:pt x="70307" y="15185"/>
                      <a:pt x="70307" y="14034"/>
                      <a:pt x="69602" y="13320"/>
                    </a:cubicBezTo>
                    <a:lnTo>
                      <a:pt x="69602" y="13320"/>
                    </a:lnTo>
                    <a:cubicBezTo>
                      <a:pt x="68889" y="12606"/>
                      <a:pt x="68889" y="11447"/>
                      <a:pt x="69602" y="10733"/>
                    </a:cubicBezTo>
                    <a:lnTo>
                      <a:pt x="76097" y="4238"/>
                    </a:lnTo>
                    <a:cubicBezTo>
                      <a:pt x="77016" y="3320"/>
                      <a:pt x="77016" y="1839"/>
                      <a:pt x="76097" y="920"/>
                    </a:cubicBezTo>
                    <a:lnTo>
                      <a:pt x="76097" y="920"/>
                    </a:lnTo>
                    <a:cubicBezTo>
                      <a:pt x="75178" y="1"/>
                      <a:pt x="73688" y="1"/>
                      <a:pt x="72769" y="920"/>
                    </a:cubicBezTo>
                    <a:lnTo>
                      <a:pt x="44481" y="29217"/>
                    </a:lnTo>
                    <a:cubicBezTo>
                      <a:pt x="43936" y="29761"/>
                      <a:pt x="43053" y="29761"/>
                      <a:pt x="42509" y="29217"/>
                    </a:cubicBezTo>
                    <a:cubicBezTo>
                      <a:pt x="41965" y="28673"/>
                      <a:pt x="41082" y="28673"/>
                      <a:pt x="40538" y="29217"/>
                    </a:cubicBezTo>
                    <a:lnTo>
                      <a:pt x="15576" y="54178"/>
                    </a:lnTo>
                    <a:cubicBezTo>
                      <a:pt x="14586" y="55168"/>
                      <a:pt x="14586" y="56765"/>
                      <a:pt x="15576" y="57747"/>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5"/>
              <p:cNvSpPr/>
              <p:nvPr/>
            </p:nvSpPr>
            <p:spPr>
              <a:xfrm>
                <a:off x="-94713" y="-942403"/>
                <a:ext cx="1104150" cy="1097585"/>
              </a:xfrm>
              <a:custGeom>
                <a:avLst/>
                <a:gdLst/>
                <a:ahLst/>
                <a:cxnLst/>
                <a:rect l="l" t="t" r="r" b="b"/>
                <a:pathLst>
                  <a:path w="35658" h="35446" extrusionOk="0">
                    <a:moveTo>
                      <a:pt x="34466" y="0"/>
                    </a:moveTo>
                    <a:cubicBezTo>
                      <a:pt x="34188" y="0"/>
                      <a:pt x="33909" y="107"/>
                      <a:pt x="33695" y="321"/>
                    </a:cubicBezTo>
                    <a:lnTo>
                      <a:pt x="420" y="33588"/>
                    </a:lnTo>
                    <a:cubicBezTo>
                      <a:pt x="0" y="34016"/>
                      <a:pt x="0" y="34703"/>
                      <a:pt x="420" y="35131"/>
                    </a:cubicBezTo>
                    <a:cubicBezTo>
                      <a:pt x="634" y="35341"/>
                      <a:pt x="913" y="35445"/>
                      <a:pt x="1191" y="35445"/>
                    </a:cubicBezTo>
                    <a:cubicBezTo>
                      <a:pt x="1470" y="35445"/>
                      <a:pt x="1749" y="35341"/>
                      <a:pt x="1963" y="35131"/>
                    </a:cubicBezTo>
                    <a:lnTo>
                      <a:pt x="35230" y="1856"/>
                    </a:lnTo>
                    <a:cubicBezTo>
                      <a:pt x="35658" y="1427"/>
                      <a:pt x="35658" y="741"/>
                      <a:pt x="35230" y="321"/>
                    </a:cubicBezTo>
                    <a:cubicBezTo>
                      <a:pt x="35020" y="107"/>
                      <a:pt x="34743" y="0"/>
                      <a:pt x="34466"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5"/>
              <p:cNvSpPr/>
              <p:nvPr/>
            </p:nvSpPr>
            <p:spPr>
              <a:xfrm>
                <a:off x="-823173" y="-175515"/>
                <a:ext cx="1283437" cy="1271640"/>
              </a:xfrm>
              <a:custGeom>
                <a:avLst/>
                <a:gdLst/>
                <a:ahLst/>
                <a:cxnLst/>
                <a:rect l="l" t="t" r="r" b="b"/>
                <a:pathLst>
                  <a:path w="41448" h="41067" extrusionOk="0">
                    <a:moveTo>
                      <a:pt x="39302" y="1"/>
                    </a:moveTo>
                    <a:cubicBezTo>
                      <a:pt x="38800" y="1"/>
                      <a:pt x="38299" y="191"/>
                      <a:pt x="37915" y="570"/>
                    </a:cubicBezTo>
                    <a:lnTo>
                      <a:pt x="768" y="37726"/>
                    </a:lnTo>
                    <a:cubicBezTo>
                      <a:pt x="1" y="38484"/>
                      <a:pt x="1" y="39724"/>
                      <a:pt x="768" y="40491"/>
                    </a:cubicBezTo>
                    <a:cubicBezTo>
                      <a:pt x="1151" y="40875"/>
                      <a:pt x="1653" y="41067"/>
                      <a:pt x="2154" y="41067"/>
                    </a:cubicBezTo>
                    <a:cubicBezTo>
                      <a:pt x="2655" y="41067"/>
                      <a:pt x="3154" y="40875"/>
                      <a:pt x="3533" y="40491"/>
                    </a:cubicBezTo>
                    <a:lnTo>
                      <a:pt x="40689" y="3344"/>
                    </a:lnTo>
                    <a:cubicBezTo>
                      <a:pt x="41448" y="2577"/>
                      <a:pt x="41448" y="1337"/>
                      <a:pt x="40689" y="570"/>
                    </a:cubicBezTo>
                    <a:cubicBezTo>
                      <a:pt x="40306" y="191"/>
                      <a:pt x="39804" y="1"/>
                      <a:pt x="39302"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5"/>
              <p:cNvSpPr/>
              <p:nvPr/>
            </p:nvSpPr>
            <p:spPr>
              <a:xfrm>
                <a:off x="631240" y="-73917"/>
                <a:ext cx="169936" cy="154856"/>
              </a:xfrm>
              <a:custGeom>
                <a:avLst/>
                <a:gdLst/>
                <a:ahLst/>
                <a:cxnLst/>
                <a:rect l="l" t="t" r="r" b="b"/>
                <a:pathLst>
                  <a:path w="5488" h="5001" extrusionOk="0">
                    <a:moveTo>
                      <a:pt x="2749" y="1"/>
                    </a:moveTo>
                    <a:cubicBezTo>
                      <a:pt x="2106" y="1"/>
                      <a:pt x="1464" y="242"/>
                      <a:pt x="973" y="732"/>
                    </a:cubicBezTo>
                    <a:cubicBezTo>
                      <a:pt x="1" y="1714"/>
                      <a:pt x="1" y="3293"/>
                      <a:pt x="973" y="4265"/>
                    </a:cubicBezTo>
                    <a:cubicBezTo>
                      <a:pt x="1464" y="4756"/>
                      <a:pt x="2104" y="5001"/>
                      <a:pt x="2744" y="5001"/>
                    </a:cubicBezTo>
                    <a:cubicBezTo>
                      <a:pt x="3384" y="5001"/>
                      <a:pt x="4024" y="4756"/>
                      <a:pt x="4515" y="4265"/>
                    </a:cubicBezTo>
                    <a:cubicBezTo>
                      <a:pt x="5487" y="3293"/>
                      <a:pt x="5487" y="1714"/>
                      <a:pt x="4515" y="732"/>
                    </a:cubicBezTo>
                    <a:cubicBezTo>
                      <a:pt x="4024" y="242"/>
                      <a:pt x="3382" y="1"/>
                      <a:pt x="2749"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5"/>
              <p:cNvSpPr/>
              <p:nvPr/>
            </p:nvSpPr>
            <p:spPr>
              <a:xfrm>
                <a:off x="-764684" y="121359"/>
                <a:ext cx="1455819" cy="1883539"/>
              </a:xfrm>
              <a:custGeom>
                <a:avLst/>
                <a:gdLst/>
                <a:ahLst/>
                <a:cxnLst/>
                <a:rect l="l" t="t" r="r" b="b"/>
                <a:pathLst>
                  <a:path w="47015" h="60828" extrusionOk="0">
                    <a:moveTo>
                      <a:pt x="41008" y="0"/>
                    </a:moveTo>
                    <a:cubicBezTo>
                      <a:pt x="40629" y="0"/>
                      <a:pt x="40253" y="145"/>
                      <a:pt x="39967" y="435"/>
                    </a:cubicBezTo>
                    <a:lnTo>
                      <a:pt x="36274" y="4128"/>
                    </a:lnTo>
                    <a:cubicBezTo>
                      <a:pt x="34811" y="5591"/>
                      <a:pt x="34811" y="7955"/>
                      <a:pt x="36274" y="9418"/>
                    </a:cubicBezTo>
                    <a:cubicBezTo>
                      <a:pt x="37737" y="10881"/>
                      <a:pt x="37737" y="13246"/>
                      <a:pt x="36274" y="14709"/>
                    </a:cubicBezTo>
                    <a:lnTo>
                      <a:pt x="26104" y="24879"/>
                    </a:lnTo>
                    <a:cubicBezTo>
                      <a:pt x="25096" y="25887"/>
                      <a:pt x="25096" y="27519"/>
                      <a:pt x="26104" y="28518"/>
                    </a:cubicBezTo>
                    <a:cubicBezTo>
                      <a:pt x="27112" y="29526"/>
                      <a:pt x="27112" y="31159"/>
                      <a:pt x="26104" y="32167"/>
                    </a:cubicBezTo>
                    <a:lnTo>
                      <a:pt x="768" y="57512"/>
                    </a:lnTo>
                    <a:cubicBezTo>
                      <a:pt x="1" y="58270"/>
                      <a:pt x="1" y="59501"/>
                      <a:pt x="768" y="60259"/>
                    </a:cubicBezTo>
                    <a:cubicBezTo>
                      <a:pt x="1147" y="60638"/>
                      <a:pt x="1645" y="60828"/>
                      <a:pt x="2142" y="60828"/>
                    </a:cubicBezTo>
                    <a:cubicBezTo>
                      <a:pt x="2639" y="60828"/>
                      <a:pt x="3137" y="60638"/>
                      <a:pt x="3516" y="60259"/>
                    </a:cubicBezTo>
                    <a:lnTo>
                      <a:pt x="20849" y="42926"/>
                    </a:lnTo>
                    <a:cubicBezTo>
                      <a:pt x="21349" y="42426"/>
                      <a:pt x="22007" y="42176"/>
                      <a:pt x="22666" y="42176"/>
                    </a:cubicBezTo>
                    <a:cubicBezTo>
                      <a:pt x="23325" y="42176"/>
                      <a:pt x="23985" y="42426"/>
                      <a:pt x="24489" y="42926"/>
                    </a:cubicBezTo>
                    <a:cubicBezTo>
                      <a:pt x="24989" y="43430"/>
                      <a:pt x="25647" y="43682"/>
                      <a:pt x="26306" y="43682"/>
                    </a:cubicBezTo>
                    <a:cubicBezTo>
                      <a:pt x="26965" y="43682"/>
                      <a:pt x="27625" y="43430"/>
                      <a:pt x="28129" y="42926"/>
                    </a:cubicBezTo>
                    <a:lnTo>
                      <a:pt x="37210" y="33844"/>
                    </a:lnTo>
                    <a:cubicBezTo>
                      <a:pt x="39075" y="31980"/>
                      <a:pt x="39075" y="28946"/>
                      <a:pt x="37210" y="27082"/>
                    </a:cubicBezTo>
                    <a:cubicBezTo>
                      <a:pt x="35346" y="25218"/>
                      <a:pt x="35346" y="22184"/>
                      <a:pt x="37210" y="20320"/>
                    </a:cubicBezTo>
                    <a:lnTo>
                      <a:pt x="46435" y="11096"/>
                    </a:lnTo>
                    <a:cubicBezTo>
                      <a:pt x="47015" y="10516"/>
                      <a:pt x="47015" y="9579"/>
                      <a:pt x="46435" y="8999"/>
                    </a:cubicBezTo>
                    <a:lnTo>
                      <a:pt x="42920" y="5484"/>
                    </a:lnTo>
                    <a:cubicBezTo>
                      <a:pt x="42340" y="4904"/>
                      <a:pt x="42340" y="3968"/>
                      <a:pt x="42920" y="3388"/>
                    </a:cubicBezTo>
                    <a:cubicBezTo>
                      <a:pt x="43491" y="2808"/>
                      <a:pt x="43491" y="1871"/>
                      <a:pt x="42920" y="1300"/>
                    </a:cubicBezTo>
                    <a:lnTo>
                      <a:pt x="42055" y="435"/>
                    </a:lnTo>
                    <a:cubicBezTo>
                      <a:pt x="41765" y="145"/>
                      <a:pt x="41386" y="0"/>
                      <a:pt x="41008"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5"/>
              <p:cNvSpPr/>
              <p:nvPr/>
            </p:nvSpPr>
            <p:spPr>
              <a:xfrm>
                <a:off x="-661304" y="-1051074"/>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5"/>
              <p:cNvSpPr/>
              <p:nvPr/>
            </p:nvSpPr>
            <p:spPr>
              <a:xfrm>
                <a:off x="8047073" y="3562436"/>
                <a:ext cx="2241463" cy="2522378"/>
              </a:xfrm>
              <a:custGeom>
                <a:avLst/>
                <a:gdLst/>
                <a:ahLst/>
                <a:cxnLst/>
                <a:rect l="l" t="t" r="r" b="b"/>
                <a:pathLst>
                  <a:path w="72387" h="81459" extrusionOk="0">
                    <a:moveTo>
                      <a:pt x="57747" y="27183"/>
                    </a:moveTo>
                    <a:lnTo>
                      <a:pt x="57747" y="27183"/>
                    </a:lnTo>
                    <a:cubicBezTo>
                      <a:pt x="56819" y="26255"/>
                      <a:pt x="56819" y="24756"/>
                      <a:pt x="57747" y="23829"/>
                    </a:cubicBezTo>
                    <a:lnTo>
                      <a:pt x="64536" y="17040"/>
                    </a:lnTo>
                    <a:cubicBezTo>
                      <a:pt x="65357" y="16219"/>
                      <a:pt x="65357" y="14899"/>
                      <a:pt x="64536" y="14087"/>
                    </a:cubicBezTo>
                    <a:lnTo>
                      <a:pt x="64536" y="14087"/>
                    </a:lnTo>
                    <a:cubicBezTo>
                      <a:pt x="63724" y="13275"/>
                      <a:pt x="63724" y="11946"/>
                      <a:pt x="64536" y="11134"/>
                    </a:cubicBezTo>
                    <a:lnTo>
                      <a:pt x="71476" y="4193"/>
                    </a:lnTo>
                    <a:cubicBezTo>
                      <a:pt x="72386" y="3292"/>
                      <a:pt x="72386" y="1812"/>
                      <a:pt x="71476" y="902"/>
                    </a:cubicBezTo>
                    <a:lnTo>
                      <a:pt x="71476" y="902"/>
                    </a:lnTo>
                    <a:cubicBezTo>
                      <a:pt x="70566" y="1"/>
                      <a:pt x="69094" y="1"/>
                      <a:pt x="68185" y="902"/>
                    </a:cubicBezTo>
                    <a:lnTo>
                      <a:pt x="57015" y="12071"/>
                    </a:lnTo>
                    <a:cubicBezTo>
                      <a:pt x="56239" y="12856"/>
                      <a:pt x="54981" y="12856"/>
                      <a:pt x="54205" y="12071"/>
                    </a:cubicBezTo>
                    <a:cubicBezTo>
                      <a:pt x="53429" y="11295"/>
                      <a:pt x="52171" y="11295"/>
                      <a:pt x="51386" y="12071"/>
                    </a:cubicBezTo>
                    <a:lnTo>
                      <a:pt x="31537" y="31920"/>
                    </a:lnTo>
                    <a:cubicBezTo>
                      <a:pt x="30957" y="32509"/>
                      <a:pt x="30957" y="33454"/>
                      <a:pt x="31537" y="34043"/>
                    </a:cubicBezTo>
                    <a:cubicBezTo>
                      <a:pt x="32126" y="34632"/>
                      <a:pt x="32126" y="35577"/>
                      <a:pt x="31537" y="36166"/>
                    </a:cubicBezTo>
                    <a:lnTo>
                      <a:pt x="11964" y="55739"/>
                    </a:lnTo>
                    <a:cubicBezTo>
                      <a:pt x="11161" y="56542"/>
                      <a:pt x="11161" y="57835"/>
                      <a:pt x="11964" y="58629"/>
                    </a:cubicBezTo>
                    <a:cubicBezTo>
                      <a:pt x="12758" y="59432"/>
                      <a:pt x="12758" y="60726"/>
                      <a:pt x="11964" y="61520"/>
                    </a:cubicBezTo>
                    <a:lnTo>
                      <a:pt x="6968" y="66516"/>
                    </a:lnTo>
                    <a:cubicBezTo>
                      <a:pt x="6299" y="67185"/>
                      <a:pt x="6299" y="68273"/>
                      <a:pt x="6968" y="68942"/>
                    </a:cubicBezTo>
                    <a:cubicBezTo>
                      <a:pt x="7637" y="69611"/>
                      <a:pt x="7637" y="70699"/>
                      <a:pt x="6968" y="71369"/>
                    </a:cubicBezTo>
                    <a:lnTo>
                      <a:pt x="866" y="77479"/>
                    </a:lnTo>
                    <a:cubicBezTo>
                      <a:pt x="1" y="78336"/>
                      <a:pt x="1" y="79736"/>
                      <a:pt x="866" y="80602"/>
                    </a:cubicBezTo>
                    <a:lnTo>
                      <a:pt x="866" y="80602"/>
                    </a:lnTo>
                    <a:cubicBezTo>
                      <a:pt x="1723" y="81458"/>
                      <a:pt x="3123" y="81458"/>
                      <a:pt x="3980" y="80602"/>
                    </a:cubicBezTo>
                    <a:lnTo>
                      <a:pt x="30582" y="53999"/>
                    </a:lnTo>
                    <a:cubicBezTo>
                      <a:pt x="31091" y="53491"/>
                      <a:pt x="31920" y="53491"/>
                      <a:pt x="32429" y="53999"/>
                    </a:cubicBezTo>
                    <a:lnTo>
                      <a:pt x="32429" y="53999"/>
                    </a:lnTo>
                    <a:cubicBezTo>
                      <a:pt x="32946" y="54517"/>
                      <a:pt x="33767" y="54517"/>
                      <a:pt x="34285" y="53999"/>
                    </a:cubicBezTo>
                    <a:lnTo>
                      <a:pt x="57747" y="30537"/>
                    </a:lnTo>
                    <a:cubicBezTo>
                      <a:pt x="58675" y="29609"/>
                      <a:pt x="58675" y="28111"/>
                      <a:pt x="57747" y="27183"/>
                    </a:cubicBezTo>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5"/>
              <p:cNvSpPr/>
              <p:nvPr/>
            </p:nvSpPr>
            <p:spPr>
              <a:xfrm>
                <a:off x="8181864" y="4788781"/>
                <a:ext cx="221028" cy="208952"/>
              </a:xfrm>
              <a:custGeom>
                <a:avLst/>
                <a:gdLst/>
                <a:ahLst/>
                <a:cxnLst/>
                <a:rect l="l" t="t" r="r" b="b"/>
                <a:pathLst>
                  <a:path w="7138" h="6748" extrusionOk="0">
                    <a:moveTo>
                      <a:pt x="4903" y="1"/>
                    </a:moveTo>
                    <a:cubicBezTo>
                      <a:pt x="4381" y="1"/>
                      <a:pt x="3859" y="199"/>
                      <a:pt x="3462" y="596"/>
                    </a:cubicBezTo>
                    <a:lnTo>
                      <a:pt x="795" y="3264"/>
                    </a:lnTo>
                    <a:cubicBezTo>
                      <a:pt x="1" y="4058"/>
                      <a:pt x="1" y="5351"/>
                      <a:pt x="795" y="6145"/>
                    </a:cubicBezTo>
                    <a:cubicBezTo>
                      <a:pt x="1192" y="6547"/>
                      <a:pt x="1714" y="6747"/>
                      <a:pt x="2236" y="6747"/>
                    </a:cubicBezTo>
                    <a:cubicBezTo>
                      <a:pt x="2757" y="6747"/>
                      <a:pt x="3279" y="6547"/>
                      <a:pt x="3676" y="6145"/>
                    </a:cubicBezTo>
                    <a:lnTo>
                      <a:pt x="6344" y="3487"/>
                    </a:lnTo>
                    <a:cubicBezTo>
                      <a:pt x="7138" y="2684"/>
                      <a:pt x="7138" y="1399"/>
                      <a:pt x="6344" y="596"/>
                    </a:cubicBezTo>
                    <a:cubicBezTo>
                      <a:pt x="5947" y="199"/>
                      <a:pt x="5425" y="1"/>
                      <a:pt x="4903"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5"/>
              <p:cNvSpPr/>
              <p:nvPr/>
            </p:nvSpPr>
            <p:spPr>
              <a:xfrm>
                <a:off x="8984283" y="4557230"/>
                <a:ext cx="159717" cy="145690"/>
              </a:xfrm>
              <a:custGeom>
                <a:avLst/>
                <a:gdLst/>
                <a:ahLst/>
                <a:cxnLst/>
                <a:rect l="l" t="t" r="r" b="b"/>
                <a:pathLst>
                  <a:path w="5158" h="4705" extrusionOk="0">
                    <a:moveTo>
                      <a:pt x="2579" y="1"/>
                    </a:moveTo>
                    <a:cubicBezTo>
                      <a:pt x="1981" y="1"/>
                      <a:pt x="1375" y="233"/>
                      <a:pt x="920" y="697"/>
                    </a:cubicBezTo>
                    <a:cubicBezTo>
                      <a:pt x="1" y="1607"/>
                      <a:pt x="1" y="3096"/>
                      <a:pt x="920" y="4015"/>
                    </a:cubicBezTo>
                    <a:cubicBezTo>
                      <a:pt x="1379" y="4475"/>
                      <a:pt x="1981" y="4704"/>
                      <a:pt x="2582" y="4704"/>
                    </a:cubicBezTo>
                    <a:cubicBezTo>
                      <a:pt x="3183" y="4704"/>
                      <a:pt x="3783" y="4475"/>
                      <a:pt x="4238" y="4015"/>
                    </a:cubicBezTo>
                    <a:cubicBezTo>
                      <a:pt x="5157" y="3096"/>
                      <a:pt x="5157" y="1607"/>
                      <a:pt x="4238" y="697"/>
                    </a:cubicBezTo>
                    <a:cubicBezTo>
                      <a:pt x="3783" y="233"/>
                      <a:pt x="3186" y="1"/>
                      <a:pt x="2579"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5"/>
              <p:cNvSpPr/>
              <p:nvPr/>
            </p:nvSpPr>
            <p:spPr>
              <a:xfrm>
                <a:off x="8178583" y="3819077"/>
                <a:ext cx="1368250" cy="1770362"/>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5"/>
              <p:cNvSpPr/>
              <p:nvPr/>
            </p:nvSpPr>
            <p:spPr>
              <a:xfrm>
                <a:off x="7534672" y="3554227"/>
                <a:ext cx="2091438" cy="2090416"/>
              </a:xfrm>
              <a:custGeom>
                <a:avLst/>
                <a:gdLst/>
                <a:ahLst/>
                <a:cxnLst/>
                <a:rect l="l" t="t" r="r" b="b"/>
                <a:pathLst>
                  <a:path w="67542" h="67509" extrusionOk="0">
                    <a:moveTo>
                      <a:pt x="67360" y="1"/>
                    </a:moveTo>
                    <a:cubicBezTo>
                      <a:pt x="67319" y="1"/>
                      <a:pt x="67278" y="16"/>
                      <a:pt x="67247" y="48"/>
                    </a:cubicBezTo>
                    <a:lnTo>
                      <a:pt x="72" y="67223"/>
                    </a:lnTo>
                    <a:cubicBezTo>
                      <a:pt x="0" y="67294"/>
                      <a:pt x="0" y="67392"/>
                      <a:pt x="72" y="67455"/>
                    </a:cubicBezTo>
                    <a:cubicBezTo>
                      <a:pt x="98" y="67490"/>
                      <a:pt x="143" y="67508"/>
                      <a:pt x="188" y="67508"/>
                    </a:cubicBezTo>
                    <a:cubicBezTo>
                      <a:pt x="223" y="67508"/>
                      <a:pt x="268" y="67490"/>
                      <a:pt x="304" y="67455"/>
                    </a:cubicBezTo>
                    <a:lnTo>
                      <a:pt x="67479" y="280"/>
                    </a:lnTo>
                    <a:cubicBezTo>
                      <a:pt x="67542" y="217"/>
                      <a:pt x="67542" y="119"/>
                      <a:pt x="67479" y="48"/>
                    </a:cubicBezTo>
                    <a:cubicBezTo>
                      <a:pt x="67443" y="16"/>
                      <a:pt x="67401" y="1"/>
                      <a:pt x="67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15"/>
            <p:cNvSpPr/>
            <p:nvPr/>
          </p:nvSpPr>
          <p:spPr>
            <a:xfrm>
              <a:off x="-1781879" y="4628909"/>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15"/>
          <p:cNvSpPr txBox="1">
            <a:spLocks noGrp="1"/>
          </p:cNvSpPr>
          <p:nvPr>
            <p:ph type="title"/>
          </p:nvPr>
        </p:nvSpPr>
        <p:spPr>
          <a:xfrm>
            <a:off x="3323727" y="2440813"/>
            <a:ext cx="5106900" cy="8253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03" name="Google Shape;303;p15"/>
          <p:cNvSpPr txBox="1">
            <a:spLocks noGrp="1"/>
          </p:cNvSpPr>
          <p:nvPr>
            <p:ph type="title" idx="2" hasCustomPrompt="1"/>
          </p:nvPr>
        </p:nvSpPr>
        <p:spPr>
          <a:xfrm>
            <a:off x="3323725" y="1354688"/>
            <a:ext cx="1774500" cy="10860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70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04" name="Google Shape;304;p15"/>
          <p:cNvSpPr txBox="1">
            <a:spLocks noGrp="1"/>
          </p:cNvSpPr>
          <p:nvPr>
            <p:ph type="subTitle" idx="1"/>
          </p:nvPr>
        </p:nvSpPr>
        <p:spPr>
          <a:xfrm>
            <a:off x="3323725" y="3328012"/>
            <a:ext cx="5106900" cy="460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5" name="Google Shape;305;p15"/>
          <p:cNvSpPr>
            <a:spLocks noGrp="1"/>
          </p:cNvSpPr>
          <p:nvPr>
            <p:ph type="pic" idx="3"/>
          </p:nvPr>
        </p:nvSpPr>
        <p:spPr>
          <a:xfrm>
            <a:off x="713225" y="820375"/>
            <a:ext cx="2228400" cy="3502800"/>
          </a:xfrm>
          <a:prstGeom prst="roundRect">
            <a:avLst>
              <a:gd name="adj" fmla="val 16667"/>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306"/>
        <p:cNvGrpSpPr/>
        <p:nvPr/>
      </p:nvGrpSpPr>
      <p:grpSpPr>
        <a:xfrm>
          <a:off x="0" y="0"/>
          <a:ext cx="0" cy="0"/>
          <a:chOff x="0" y="0"/>
          <a:chExt cx="0" cy="0"/>
        </a:xfrm>
      </p:grpSpPr>
      <p:grpSp>
        <p:nvGrpSpPr>
          <p:cNvPr id="307" name="Google Shape;307;p16"/>
          <p:cNvGrpSpPr/>
          <p:nvPr/>
        </p:nvGrpSpPr>
        <p:grpSpPr>
          <a:xfrm>
            <a:off x="-1914572" y="-2064681"/>
            <a:ext cx="13199359" cy="9519188"/>
            <a:chOff x="-2066972" y="-2217081"/>
            <a:chExt cx="13199359" cy="9519188"/>
          </a:xfrm>
        </p:grpSpPr>
        <p:sp>
          <p:nvSpPr>
            <p:cNvPr id="308" name="Google Shape;308;p16"/>
            <p:cNvSpPr/>
            <p:nvPr/>
          </p:nvSpPr>
          <p:spPr>
            <a:xfrm rot="10800000" flipH="1">
              <a:off x="-843369" y="-745277"/>
              <a:ext cx="1192493" cy="1185403"/>
            </a:xfrm>
            <a:custGeom>
              <a:avLst/>
              <a:gdLst/>
              <a:ahLst/>
              <a:cxnLst/>
              <a:rect l="l" t="t" r="r" b="b"/>
              <a:pathLst>
                <a:path w="35658" h="35446" extrusionOk="0">
                  <a:moveTo>
                    <a:pt x="34466" y="0"/>
                  </a:moveTo>
                  <a:cubicBezTo>
                    <a:pt x="34188" y="0"/>
                    <a:pt x="33909" y="107"/>
                    <a:pt x="33695" y="321"/>
                  </a:cubicBezTo>
                  <a:lnTo>
                    <a:pt x="420" y="33588"/>
                  </a:lnTo>
                  <a:cubicBezTo>
                    <a:pt x="0" y="34016"/>
                    <a:pt x="0" y="34703"/>
                    <a:pt x="420" y="35131"/>
                  </a:cubicBezTo>
                  <a:cubicBezTo>
                    <a:pt x="634" y="35341"/>
                    <a:pt x="913" y="35445"/>
                    <a:pt x="1191" y="35445"/>
                  </a:cubicBezTo>
                  <a:cubicBezTo>
                    <a:pt x="1470" y="35445"/>
                    <a:pt x="1749" y="35341"/>
                    <a:pt x="1963" y="35131"/>
                  </a:cubicBezTo>
                  <a:lnTo>
                    <a:pt x="35230" y="1856"/>
                  </a:lnTo>
                  <a:cubicBezTo>
                    <a:pt x="35658" y="1427"/>
                    <a:pt x="35658" y="741"/>
                    <a:pt x="35230" y="321"/>
                  </a:cubicBezTo>
                  <a:cubicBezTo>
                    <a:pt x="35020" y="107"/>
                    <a:pt x="34743" y="0"/>
                    <a:pt x="34466"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6"/>
            <p:cNvSpPr/>
            <p:nvPr/>
          </p:nvSpPr>
          <p:spPr>
            <a:xfrm rot="10800000" flipH="1">
              <a:off x="8348568" y="541752"/>
              <a:ext cx="1760547" cy="991637"/>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6"/>
            <p:cNvSpPr/>
            <p:nvPr/>
          </p:nvSpPr>
          <p:spPr>
            <a:xfrm rot="10800000" flipH="1">
              <a:off x="7568838" y="-983176"/>
              <a:ext cx="2202389" cy="2058821"/>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6"/>
            <p:cNvSpPr/>
            <p:nvPr/>
          </p:nvSpPr>
          <p:spPr>
            <a:xfrm rot="10800000" flipH="1">
              <a:off x="7468760" y="-170708"/>
              <a:ext cx="1386125" cy="1373316"/>
            </a:xfrm>
            <a:custGeom>
              <a:avLst/>
              <a:gdLst/>
              <a:ahLst/>
              <a:cxnLst/>
              <a:rect l="l" t="t" r="r" b="b"/>
              <a:pathLst>
                <a:path w="41448" h="41065" extrusionOk="0">
                  <a:moveTo>
                    <a:pt x="39295" y="1"/>
                  </a:moveTo>
                  <a:cubicBezTo>
                    <a:pt x="38794" y="1"/>
                    <a:pt x="38294" y="193"/>
                    <a:pt x="37915" y="576"/>
                  </a:cubicBezTo>
                  <a:lnTo>
                    <a:pt x="768" y="37723"/>
                  </a:lnTo>
                  <a:cubicBezTo>
                    <a:pt x="1" y="38490"/>
                    <a:pt x="1" y="39730"/>
                    <a:pt x="768" y="40489"/>
                  </a:cubicBezTo>
                  <a:cubicBezTo>
                    <a:pt x="1147" y="40872"/>
                    <a:pt x="1647" y="41064"/>
                    <a:pt x="2147" y="41064"/>
                  </a:cubicBezTo>
                  <a:cubicBezTo>
                    <a:pt x="2648" y="41064"/>
                    <a:pt x="3150" y="40872"/>
                    <a:pt x="3533" y="40489"/>
                  </a:cubicBezTo>
                  <a:lnTo>
                    <a:pt x="40681" y="3342"/>
                  </a:lnTo>
                  <a:cubicBezTo>
                    <a:pt x="41448" y="2574"/>
                    <a:pt x="41448" y="1334"/>
                    <a:pt x="40681" y="576"/>
                  </a:cubicBezTo>
                  <a:cubicBezTo>
                    <a:pt x="40297" y="193"/>
                    <a:pt x="39795" y="1"/>
                    <a:pt x="39295"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6"/>
            <p:cNvSpPr/>
            <p:nvPr/>
          </p:nvSpPr>
          <p:spPr>
            <a:xfrm rot="10800000" flipH="1">
              <a:off x="7259643" y="-677429"/>
              <a:ext cx="1804390" cy="1793053"/>
            </a:xfrm>
            <a:custGeom>
              <a:avLst/>
              <a:gdLst/>
              <a:ahLst/>
              <a:cxnLst/>
              <a:rect l="l" t="t" r="r" b="b"/>
              <a:pathLst>
                <a:path w="53955" h="53616" extrusionOk="0">
                  <a:moveTo>
                    <a:pt x="52042" y="0"/>
                  </a:moveTo>
                  <a:cubicBezTo>
                    <a:pt x="51597" y="0"/>
                    <a:pt x="51153" y="170"/>
                    <a:pt x="50814" y="509"/>
                  </a:cubicBezTo>
                  <a:lnTo>
                    <a:pt x="678" y="50645"/>
                  </a:lnTo>
                  <a:cubicBezTo>
                    <a:pt x="0" y="51323"/>
                    <a:pt x="0" y="52429"/>
                    <a:pt x="678" y="53107"/>
                  </a:cubicBezTo>
                  <a:cubicBezTo>
                    <a:pt x="1017" y="53446"/>
                    <a:pt x="1463" y="53615"/>
                    <a:pt x="1909" y="53615"/>
                  </a:cubicBezTo>
                  <a:cubicBezTo>
                    <a:pt x="2355" y="53615"/>
                    <a:pt x="2801" y="53446"/>
                    <a:pt x="3140" y="53107"/>
                  </a:cubicBezTo>
                  <a:lnTo>
                    <a:pt x="53277" y="2971"/>
                  </a:lnTo>
                  <a:cubicBezTo>
                    <a:pt x="53955" y="2293"/>
                    <a:pt x="53955" y="1196"/>
                    <a:pt x="53277" y="509"/>
                  </a:cubicBezTo>
                  <a:cubicBezTo>
                    <a:pt x="52933" y="170"/>
                    <a:pt x="52487" y="0"/>
                    <a:pt x="52042"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6"/>
            <p:cNvSpPr/>
            <p:nvPr/>
          </p:nvSpPr>
          <p:spPr>
            <a:xfrm rot="10800000" flipH="1">
              <a:off x="8854873" y="1202606"/>
              <a:ext cx="254230" cy="240050"/>
            </a:xfrm>
            <a:custGeom>
              <a:avLst/>
              <a:gdLst/>
              <a:ahLst/>
              <a:cxnLst/>
              <a:rect l="l" t="t" r="r" b="b"/>
              <a:pathLst>
                <a:path w="7602" h="7178" extrusionOk="0">
                  <a:moveTo>
                    <a:pt x="5219" y="0"/>
                  </a:moveTo>
                  <a:cubicBezTo>
                    <a:pt x="4664" y="0"/>
                    <a:pt x="4108" y="212"/>
                    <a:pt x="3685" y="636"/>
                  </a:cubicBezTo>
                  <a:lnTo>
                    <a:pt x="848" y="3473"/>
                  </a:lnTo>
                  <a:cubicBezTo>
                    <a:pt x="0" y="4320"/>
                    <a:pt x="0" y="5694"/>
                    <a:pt x="848" y="6542"/>
                  </a:cubicBezTo>
                  <a:cubicBezTo>
                    <a:pt x="1272" y="6966"/>
                    <a:pt x="1827" y="7177"/>
                    <a:pt x="2382" y="7177"/>
                  </a:cubicBezTo>
                  <a:cubicBezTo>
                    <a:pt x="2938" y="7177"/>
                    <a:pt x="3493" y="6966"/>
                    <a:pt x="3917" y="6542"/>
                  </a:cubicBezTo>
                  <a:lnTo>
                    <a:pt x="6754" y="3705"/>
                  </a:lnTo>
                  <a:cubicBezTo>
                    <a:pt x="7601" y="2857"/>
                    <a:pt x="7601" y="1484"/>
                    <a:pt x="6754" y="636"/>
                  </a:cubicBezTo>
                  <a:cubicBezTo>
                    <a:pt x="6330" y="212"/>
                    <a:pt x="5774" y="0"/>
                    <a:pt x="5219"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6"/>
            <p:cNvSpPr/>
            <p:nvPr/>
          </p:nvSpPr>
          <p:spPr>
            <a:xfrm rot="10800000" flipH="1">
              <a:off x="8610389" y="105158"/>
              <a:ext cx="147716" cy="134606"/>
            </a:xfrm>
            <a:custGeom>
              <a:avLst/>
              <a:gdLst/>
              <a:ahLst/>
              <a:cxnLst/>
              <a:rect l="l" t="t" r="r" b="b"/>
              <a:pathLst>
                <a:path w="4417" h="4025" extrusionOk="0">
                  <a:moveTo>
                    <a:pt x="2213" y="1"/>
                  </a:moveTo>
                  <a:cubicBezTo>
                    <a:pt x="1695" y="1"/>
                    <a:pt x="1178" y="197"/>
                    <a:pt x="785" y="590"/>
                  </a:cubicBezTo>
                  <a:cubicBezTo>
                    <a:pt x="0" y="1375"/>
                    <a:pt x="0" y="2650"/>
                    <a:pt x="785" y="3435"/>
                  </a:cubicBezTo>
                  <a:cubicBezTo>
                    <a:pt x="1178" y="3828"/>
                    <a:pt x="1693" y="4024"/>
                    <a:pt x="2208" y="4024"/>
                  </a:cubicBezTo>
                  <a:cubicBezTo>
                    <a:pt x="2723" y="4024"/>
                    <a:pt x="3239" y="3828"/>
                    <a:pt x="3631" y="3435"/>
                  </a:cubicBezTo>
                  <a:cubicBezTo>
                    <a:pt x="4416" y="2650"/>
                    <a:pt x="4416" y="1375"/>
                    <a:pt x="3631" y="590"/>
                  </a:cubicBezTo>
                  <a:cubicBezTo>
                    <a:pt x="3239" y="197"/>
                    <a:pt x="2721" y="1"/>
                    <a:pt x="2213"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6"/>
            <p:cNvSpPr/>
            <p:nvPr/>
          </p:nvSpPr>
          <p:spPr>
            <a:xfrm rot="10800000" flipH="1">
              <a:off x="6908860" y="-1600956"/>
              <a:ext cx="2627845" cy="2626674"/>
            </a:xfrm>
            <a:custGeom>
              <a:avLst/>
              <a:gdLst/>
              <a:ahLst/>
              <a:cxnLst/>
              <a:rect l="l" t="t" r="r" b="b"/>
              <a:pathLst>
                <a:path w="78578" h="78543" extrusionOk="0">
                  <a:moveTo>
                    <a:pt x="78385" y="0"/>
                  </a:moveTo>
                  <a:cubicBezTo>
                    <a:pt x="78341" y="0"/>
                    <a:pt x="78296" y="16"/>
                    <a:pt x="78265" y="47"/>
                  </a:cubicBezTo>
                  <a:lnTo>
                    <a:pt x="72" y="78240"/>
                  </a:lnTo>
                  <a:cubicBezTo>
                    <a:pt x="1" y="78311"/>
                    <a:pt x="1" y="78418"/>
                    <a:pt x="72" y="78489"/>
                  </a:cubicBezTo>
                  <a:cubicBezTo>
                    <a:pt x="99" y="78525"/>
                    <a:pt x="143" y="78543"/>
                    <a:pt x="188" y="78543"/>
                  </a:cubicBezTo>
                  <a:cubicBezTo>
                    <a:pt x="233" y="78543"/>
                    <a:pt x="277" y="78525"/>
                    <a:pt x="313" y="78489"/>
                  </a:cubicBezTo>
                  <a:lnTo>
                    <a:pt x="78506" y="297"/>
                  </a:lnTo>
                  <a:cubicBezTo>
                    <a:pt x="78577" y="226"/>
                    <a:pt x="78577" y="119"/>
                    <a:pt x="78506" y="47"/>
                  </a:cubicBezTo>
                  <a:cubicBezTo>
                    <a:pt x="78475" y="16"/>
                    <a:pt x="78430" y="0"/>
                    <a:pt x="783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6"/>
            <p:cNvSpPr/>
            <p:nvPr/>
          </p:nvSpPr>
          <p:spPr>
            <a:xfrm rot="10800000" flipH="1">
              <a:off x="6369668" y="-1281266"/>
              <a:ext cx="2627845" cy="2626607"/>
            </a:xfrm>
            <a:custGeom>
              <a:avLst/>
              <a:gdLst/>
              <a:ahLst/>
              <a:cxnLst/>
              <a:rect l="l" t="t" r="r" b="b"/>
              <a:pathLst>
                <a:path w="78578" h="78541" extrusionOk="0">
                  <a:moveTo>
                    <a:pt x="78381" y="0"/>
                  </a:moveTo>
                  <a:cubicBezTo>
                    <a:pt x="78336" y="0"/>
                    <a:pt x="78292" y="18"/>
                    <a:pt x="78256" y="54"/>
                  </a:cubicBezTo>
                  <a:lnTo>
                    <a:pt x="63" y="78246"/>
                  </a:lnTo>
                  <a:cubicBezTo>
                    <a:pt x="1" y="78317"/>
                    <a:pt x="1" y="78424"/>
                    <a:pt x="63" y="78496"/>
                  </a:cubicBezTo>
                  <a:cubicBezTo>
                    <a:pt x="99" y="78523"/>
                    <a:pt x="143" y="78540"/>
                    <a:pt x="188" y="78540"/>
                  </a:cubicBezTo>
                  <a:cubicBezTo>
                    <a:pt x="233" y="78540"/>
                    <a:pt x="277" y="78523"/>
                    <a:pt x="313" y="78496"/>
                  </a:cubicBezTo>
                  <a:lnTo>
                    <a:pt x="78506" y="294"/>
                  </a:lnTo>
                  <a:cubicBezTo>
                    <a:pt x="78577" y="232"/>
                    <a:pt x="78577" y="125"/>
                    <a:pt x="78506" y="54"/>
                  </a:cubicBezTo>
                  <a:cubicBezTo>
                    <a:pt x="78470" y="18"/>
                    <a:pt x="78426" y="0"/>
                    <a:pt x="78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6"/>
            <p:cNvSpPr/>
            <p:nvPr/>
          </p:nvSpPr>
          <p:spPr>
            <a:xfrm rot="10800000" flipH="1">
              <a:off x="-494803" y="4227134"/>
              <a:ext cx="2204247" cy="2060321"/>
            </a:xfrm>
            <a:custGeom>
              <a:avLst/>
              <a:gdLst/>
              <a:ahLst/>
              <a:cxnLst/>
              <a:rect l="l" t="t" r="r" b="b"/>
              <a:pathLst>
                <a:path w="61904" h="57862" extrusionOk="0">
                  <a:moveTo>
                    <a:pt x="59392" y="0"/>
                  </a:moveTo>
                  <a:cubicBezTo>
                    <a:pt x="58806" y="0"/>
                    <a:pt x="58219" y="223"/>
                    <a:pt x="57773" y="669"/>
                  </a:cubicBezTo>
                  <a:lnTo>
                    <a:pt x="50422" y="8020"/>
                  </a:lnTo>
                  <a:cubicBezTo>
                    <a:pt x="50039" y="8404"/>
                    <a:pt x="49537" y="8596"/>
                    <a:pt x="49035" y="8596"/>
                  </a:cubicBezTo>
                  <a:cubicBezTo>
                    <a:pt x="48533" y="8596"/>
                    <a:pt x="48031" y="8404"/>
                    <a:pt x="47648" y="8020"/>
                  </a:cubicBezTo>
                  <a:cubicBezTo>
                    <a:pt x="47264" y="7637"/>
                    <a:pt x="46760" y="7445"/>
                    <a:pt x="46257" y="7445"/>
                  </a:cubicBezTo>
                  <a:cubicBezTo>
                    <a:pt x="45754" y="7445"/>
                    <a:pt x="45252" y="7637"/>
                    <a:pt x="44873" y="8020"/>
                  </a:cubicBezTo>
                  <a:lnTo>
                    <a:pt x="33213" y="19680"/>
                  </a:lnTo>
                  <a:cubicBezTo>
                    <a:pt x="32651" y="20242"/>
                    <a:pt x="31918" y="20523"/>
                    <a:pt x="31185" y="20523"/>
                  </a:cubicBezTo>
                  <a:cubicBezTo>
                    <a:pt x="30452" y="20523"/>
                    <a:pt x="29721" y="20242"/>
                    <a:pt x="29163" y="19680"/>
                  </a:cubicBezTo>
                  <a:cubicBezTo>
                    <a:pt x="28606" y="19122"/>
                    <a:pt x="27874" y="18844"/>
                    <a:pt x="27142" y="18844"/>
                  </a:cubicBezTo>
                  <a:cubicBezTo>
                    <a:pt x="26409" y="18844"/>
                    <a:pt x="25675" y="19122"/>
                    <a:pt x="25113" y="19680"/>
                  </a:cubicBezTo>
                  <a:lnTo>
                    <a:pt x="20644" y="24158"/>
                  </a:lnTo>
                  <a:cubicBezTo>
                    <a:pt x="20260" y="24542"/>
                    <a:pt x="19756" y="24734"/>
                    <a:pt x="19253" y="24734"/>
                  </a:cubicBezTo>
                  <a:cubicBezTo>
                    <a:pt x="18750" y="24734"/>
                    <a:pt x="18248" y="24542"/>
                    <a:pt x="17869" y="24158"/>
                  </a:cubicBezTo>
                  <a:cubicBezTo>
                    <a:pt x="17486" y="23775"/>
                    <a:pt x="16982" y="23583"/>
                    <a:pt x="16479" y="23583"/>
                  </a:cubicBezTo>
                  <a:cubicBezTo>
                    <a:pt x="15976" y="23583"/>
                    <a:pt x="15474" y="23775"/>
                    <a:pt x="15095" y="24158"/>
                  </a:cubicBezTo>
                  <a:lnTo>
                    <a:pt x="9858" y="29386"/>
                  </a:lnTo>
                  <a:cubicBezTo>
                    <a:pt x="8538" y="30715"/>
                    <a:pt x="8538" y="32865"/>
                    <a:pt x="9858" y="34185"/>
                  </a:cubicBezTo>
                  <a:cubicBezTo>
                    <a:pt x="11187" y="35515"/>
                    <a:pt x="11187" y="37665"/>
                    <a:pt x="9858" y="38985"/>
                  </a:cubicBezTo>
                  <a:lnTo>
                    <a:pt x="8413" y="40430"/>
                  </a:lnTo>
                  <a:cubicBezTo>
                    <a:pt x="7601" y="41242"/>
                    <a:pt x="7601" y="42562"/>
                    <a:pt x="8413" y="43383"/>
                  </a:cubicBezTo>
                  <a:cubicBezTo>
                    <a:pt x="9225" y="44195"/>
                    <a:pt x="9225" y="45515"/>
                    <a:pt x="8413" y="46327"/>
                  </a:cubicBezTo>
                  <a:lnTo>
                    <a:pt x="928" y="53812"/>
                  </a:lnTo>
                  <a:cubicBezTo>
                    <a:pt x="0" y="54739"/>
                    <a:pt x="0" y="56238"/>
                    <a:pt x="928" y="57166"/>
                  </a:cubicBezTo>
                  <a:cubicBezTo>
                    <a:pt x="1392" y="57630"/>
                    <a:pt x="1999" y="57862"/>
                    <a:pt x="2605" y="57862"/>
                  </a:cubicBezTo>
                  <a:cubicBezTo>
                    <a:pt x="3212" y="57862"/>
                    <a:pt x="3819" y="57630"/>
                    <a:pt x="4283" y="57166"/>
                  </a:cubicBezTo>
                  <a:lnTo>
                    <a:pt x="16424" y="45024"/>
                  </a:lnTo>
                  <a:cubicBezTo>
                    <a:pt x="16759" y="44690"/>
                    <a:pt x="17198" y="44523"/>
                    <a:pt x="17637" y="44523"/>
                  </a:cubicBezTo>
                  <a:cubicBezTo>
                    <a:pt x="18077" y="44523"/>
                    <a:pt x="18516" y="44690"/>
                    <a:pt x="18851" y="45024"/>
                  </a:cubicBezTo>
                  <a:cubicBezTo>
                    <a:pt x="19185" y="45363"/>
                    <a:pt x="19624" y="45533"/>
                    <a:pt x="20064" y="45533"/>
                  </a:cubicBezTo>
                  <a:cubicBezTo>
                    <a:pt x="20503" y="45533"/>
                    <a:pt x="20943" y="45363"/>
                    <a:pt x="21277" y="45024"/>
                  </a:cubicBezTo>
                  <a:lnTo>
                    <a:pt x="27290" y="39012"/>
                  </a:lnTo>
                  <a:cubicBezTo>
                    <a:pt x="27593" y="38708"/>
                    <a:pt x="27990" y="38557"/>
                    <a:pt x="28387" y="38557"/>
                  </a:cubicBezTo>
                  <a:cubicBezTo>
                    <a:pt x="28784" y="38557"/>
                    <a:pt x="29181" y="38708"/>
                    <a:pt x="29484" y="39012"/>
                  </a:cubicBezTo>
                  <a:cubicBezTo>
                    <a:pt x="29788" y="39315"/>
                    <a:pt x="30185" y="39467"/>
                    <a:pt x="30582" y="39467"/>
                  </a:cubicBezTo>
                  <a:cubicBezTo>
                    <a:pt x="30979" y="39467"/>
                    <a:pt x="31376" y="39315"/>
                    <a:pt x="31679" y="39012"/>
                  </a:cubicBezTo>
                  <a:lnTo>
                    <a:pt x="44284" y="26415"/>
                  </a:lnTo>
                  <a:cubicBezTo>
                    <a:pt x="45087" y="25612"/>
                    <a:pt x="45087" y="24319"/>
                    <a:pt x="44284" y="23525"/>
                  </a:cubicBezTo>
                  <a:cubicBezTo>
                    <a:pt x="43491" y="22722"/>
                    <a:pt x="43491" y="21428"/>
                    <a:pt x="44284" y="20634"/>
                  </a:cubicBezTo>
                  <a:lnTo>
                    <a:pt x="61011" y="3908"/>
                  </a:lnTo>
                  <a:cubicBezTo>
                    <a:pt x="61904" y="3016"/>
                    <a:pt x="61904" y="1561"/>
                    <a:pt x="61011" y="669"/>
                  </a:cubicBezTo>
                  <a:cubicBezTo>
                    <a:pt x="60565" y="223"/>
                    <a:pt x="59979" y="0"/>
                    <a:pt x="5939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6"/>
            <p:cNvSpPr/>
            <p:nvPr/>
          </p:nvSpPr>
          <p:spPr>
            <a:xfrm rot="10800000" flipH="1">
              <a:off x="-340126" y="3889160"/>
              <a:ext cx="1387268" cy="1374450"/>
            </a:xfrm>
            <a:custGeom>
              <a:avLst/>
              <a:gdLst/>
              <a:ahLst/>
              <a:cxnLst/>
              <a:rect l="l" t="t" r="r" b="b"/>
              <a:pathLst>
                <a:path w="38960" h="38600" extrusionOk="0">
                  <a:moveTo>
                    <a:pt x="36939" y="1"/>
                  </a:moveTo>
                  <a:cubicBezTo>
                    <a:pt x="36468" y="1"/>
                    <a:pt x="35997" y="181"/>
                    <a:pt x="35641" y="543"/>
                  </a:cubicBezTo>
                  <a:lnTo>
                    <a:pt x="715" y="35460"/>
                  </a:lnTo>
                  <a:cubicBezTo>
                    <a:pt x="1" y="36182"/>
                    <a:pt x="1" y="37342"/>
                    <a:pt x="715" y="38064"/>
                  </a:cubicBezTo>
                  <a:cubicBezTo>
                    <a:pt x="1076" y="38421"/>
                    <a:pt x="1549" y="38600"/>
                    <a:pt x="2020" y="38600"/>
                  </a:cubicBezTo>
                  <a:cubicBezTo>
                    <a:pt x="2492" y="38600"/>
                    <a:pt x="2963" y="38421"/>
                    <a:pt x="3320" y="38064"/>
                  </a:cubicBezTo>
                  <a:lnTo>
                    <a:pt x="38237" y="3139"/>
                  </a:lnTo>
                  <a:cubicBezTo>
                    <a:pt x="38959" y="2425"/>
                    <a:pt x="38959" y="1256"/>
                    <a:pt x="38237" y="543"/>
                  </a:cubicBezTo>
                  <a:cubicBezTo>
                    <a:pt x="37880" y="181"/>
                    <a:pt x="37409" y="1"/>
                    <a:pt x="36939"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6"/>
            <p:cNvSpPr/>
            <p:nvPr/>
          </p:nvSpPr>
          <p:spPr>
            <a:xfrm rot="10800000" flipH="1">
              <a:off x="-265090" y="3491703"/>
              <a:ext cx="1387233" cy="1374449"/>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6"/>
            <p:cNvSpPr/>
            <p:nvPr/>
          </p:nvSpPr>
          <p:spPr>
            <a:xfrm rot="10800000" flipH="1">
              <a:off x="-116431" y="4268369"/>
              <a:ext cx="1762073" cy="992167"/>
            </a:xfrm>
            <a:custGeom>
              <a:avLst/>
              <a:gdLst/>
              <a:ahLst/>
              <a:cxnLst/>
              <a:rect l="l" t="t" r="r" b="b"/>
              <a:pathLst>
                <a:path w="49486" h="27864" extrusionOk="0">
                  <a:moveTo>
                    <a:pt x="46790" y="1"/>
                  </a:moveTo>
                  <a:cubicBezTo>
                    <a:pt x="46163" y="1"/>
                    <a:pt x="45534" y="239"/>
                    <a:pt x="45052" y="717"/>
                  </a:cubicBezTo>
                  <a:lnTo>
                    <a:pt x="42545" y="3224"/>
                  </a:lnTo>
                  <a:cubicBezTo>
                    <a:pt x="41809" y="3960"/>
                    <a:pt x="40846" y="4328"/>
                    <a:pt x="39883" y="4328"/>
                  </a:cubicBezTo>
                  <a:cubicBezTo>
                    <a:pt x="38921" y="4328"/>
                    <a:pt x="37960" y="3960"/>
                    <a:pt x="37228" y="3224"/>
                  </a:cubicBezTo>
                  <a:cubicBezTo>
                    <a:pt x="36492" y="2492"/>
                    <a:pt x="35529" y="2126"/>
                    <a:pt x="34566" y="2126"/>
                  </a:cubicBezTo>
                  <a:cubicBezTo>
                    <a:pt x="33604" y="2126"/>
                    <a:pt x="32643" y="2492"/>
                    <a:pt x="31911" y="3224"/>
                  </a:cubicBezTo>
                  <a:lnTo>
                    <a:pt x="27745" y="7390"/>
                  </a:lnTo>
                  <a:cubicBezTo>
                    <a:pt x="27045" y="8094"/>
                    <a:pt x="26124" y="8447"/>
                    <a:pt x="25203" y="8447"/>
                  </a:cubicBezTo>
                  <a:cubicBezTo>
                    <a:pt x="24281" y="8447"/>
                    <a:pt x="23360" y="8094"/>
                    <a:pt x="22660" y="7390"/>
                  </a:cubicBezTo>
                  <a:cubicBezTo>
                    <a:pt x="21955" y="6689"/>
                    <a:pt x="21034" y="6339"/>
                    <a:pt x="20114" y="6339"/>
                  </a:cubicBezTo>
                  <a:cubicBezTo>
                    <a:pt x="19194" y="6339"/>
                    <a:pt x="18275" y="6689"/>
                    <a:pt x="17575" y="7390"/>
                  </a:cubicBezTo>
                  <a:lnTo>
                    <a:pt x="866" y="24099"/>
                  </a:lnTo>
                  <a:cubicBezTo>
                    <a:pt x="1" y="24955"/>
                    <a:pt x="1" y="26356"/>
                    <a:pt x="866" y="27221"/>
                  </a:cubicBezTo>
                  <a:cubicBezTo>
                    <a:pt x="1294" y="27649"/>
                    <a:pt x="1858" y="27863"/>
                    <a:pt x="2424" y="27863"/>
                  </a:cubicBezTo>
                  <a:cubicBezTo>
                    <a:pt x="2989" y="27863"/>
                    <a:pt x="3556" y="27649"/>
                    <a:pt x="3988" y="27221"/>
                  </a:cubicBezTo>
                  <a:lnTo>
                    <a:pt x="13239" y="17970"/>
                  </a:lnTo>
                  <a:cubicBezTo>
                    <a:pt x="13891" y="17314"/>
                    <a:pt x="14747" y="16986"/>
                    <a:pt x="15605" y="16986"/>
                  </a:cubicBezTo>
                  <a:cubicBezTo>
                    <a:pt x="16462" y="16986"/>
                    <a:pt x="17321" y="17314"/>
                    <a:pt x="17977" y="17970"/>
                  </a:cubicBezTo>
                  <a:cubicBezTo>
                    <a:pt x="18632" y="18626"/>
                    <a:pt x="19491" y="18953"/>
                    <a:pt x="20348" y="18953"/>
                  </a:cubicBezTo>
                  <a:cubicBezTo>
                    <a:pt x="21206" y="18953"/>
                    <a:pt x="22062" y="18626"/>
                    <a:pt x="22714" y="17970"/>
                  </a:cubicBezTo>
                  <a:lnTo>
                    <a:pt x="31331" y="9352"/>
                  </a:lnTo>
                  <a:cubicBezTo>
                    <a:pt x="32161" y="8523"/>
                    <a:pt x="33249" y="8108"/>
                    <a:pt x="34338" y="8108"/>
                  </a:cubicBezTo>
                  <a:cubicBezTo>
                    <a:pt x="35426" y="8108"/>
                    <a:pt x="36514" y="8523"/>
                    <a:pt x="37344" y="9352"/>
                  </a:cubicBezTo>
                  <a:cubicBezTo>
                    <a:pt x="38174" y="10182"/>
                    <a:pt x="39262" y="10597"/>
                    <a:pt x="40351" y="10597"/>
                  </a:cubicBezTo>
                  <a:cubicBezTo>
                    <a:pt x="41439" y="10597"/>
                    <a:pt x="42527" y="10182"/>
                    <a:pt x="43357" y="9352"/>
                  </a:cubicBezTo>
                  <a:lnTo>
                    <a:pt x="48522" y="4187"/>
                  </a:lnTo>
                  <a:cubicBezTo>
                    <a:pt x="49486" y="3232"/>
                    <a:pt x="49486" y="1671"/>
                    <a:pt x="48522" y="717"/>
                  </a:cubicBezTo>
                  <a:cubicBezTo>
                    <a:pt x="48045" y="239"/>
                    <a:pt x="47418" y="1"/>
                    <a:pt x="46790"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6"/>
            <p:cNvSpPr/>
            <p:nvPr/>
          </p:nvSpPr>
          <p:spPr>
            <a:xfrm rot="10800000" flipH="1">
              <a:off x="54080" y="4142555"/>
              <a:ext cx="183663" cy="167284"/>
            </a:xfrm>
            <a:custGeom>
              <a:avLst/>
              <a:gdLst/>
              <a:ahLst/>
              <a:cxnLst/>
              <a:rect l="l" t="t" r="r" b="b"/>
              <a:pathLst>
                <a:path w="5158" h="4698" extrusionOk="0">
                  <a:moveTo>
                    <a:pt x="2575" y="0"/>
                  </a:moveTo>
                  <a:cubicBezTo>
                    <a:pt x="1973" y="0"/>
                    <a:pt x="1370" y="230"/>
                    <a:pt x="911" y="689"/>
                  </a:cubicBezTo>
                  <a:cubicBezTo>
                    <a:pt x="1" y="1599"/>
                    <a:pt x="1" y="3089"/>
                    <a:pt x="911" y="4008"/>
                  </a:cubicBezTo>
                  <a:cubicBezTo>
                    <a:pt x="1370" y="4467"/>
                    <a:pt x="1973" y="4697"/>
                    <a:pt x="2575" y="4697"/>
                  </a:cubicBezTo>
                  <a:cubicBezTo>
                    <a:pt x="3177" y="4697"/>
                    <a:pt x="3779" y="4467"/>
                    <a:pt x="4238" y="4008"/>
                  </a:cubicBezTo>
                  <a:cubicBezTo>
                    <a:pt x="5157" y="3089"/>
                    <a:pt x="5157" y="1599"/>
                    <a:pt x="4238" y="689"/>
                  </a:cubicBezTo>
                  <a:cubicBezTo>
                    <a:pt x="3779" y="230"/>
                    <a:pt x="3177" y="0"/>
                    <a:pt x="2575"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6"/>
            <p:cNvSpPr/>
            <p:nvPr/>
          </p:nvSpPr>
          <p:spPr>
            <a:xfrm rot="10800000" flipH="1">
              <a:off x="162770" y="4852294"/>
              <a:ext cx="148056" cy="134810"/>
            </a:xfrm>
            <a:custGeom>
              <a:avLst/>
              <a:gdLst/>
              <a:ahLst/>
              <a:cxnLst/>
              <a:rect l="l" t="t" r="r" b="b"/>
              <a:pathLst>
                <a:path w="4158" h="3786" extrusionOk="0">
                  <a:moveTo>
                    <a:pt x="2079" y="1"/>
                  </a:moveTo>
                  <a:cubicBezTo>
                    <a:pt x="1597" y="1"/>
                    <a:pt x="1107" y="179"/>
                    <a:pt x="741" y="554"/>
                  </a:cubicBezTo>
                  <a:cubicBezTo>
                    <a:pt x="0" y="1294"/>
                    <a:pt x="0" y="2490"/>
                    <a:pt x="741" y="3230"/>
                  </a:cubicBezTo>
                  <a:cubicBezTo>
                    <a:pt x="1111" y="3600"/>
                    <a:pt x="1595" y="3785"/>
                    <a:pt x="2079" y="3785"/>
                  </a:cubicBezTo>
                  <a:cubicBezTo>
                    <a:pt x="2563" y="3785"/>
                    <a:pt x="3047" y="3600"/>
                    <a:pt x="3417" y="3230"/>
                  </a:cubicBezTo>
                  <a:cubicBezTo>
                    <a:pt x="4158" y="2490"/>
                    <a:pt x="4158" y="1294"/>
                    <a:pt x="3417" y="554"/>
                  </a:cubicBezTo>
                  <a:cubicBezTo>
                    <a:pt x="3042" y="179"/>
                    <a:pt x="2561" y="1"/>
                    <a:pt x="2079"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6"/>
            <p:cNvSpPr/>
            <p:nvPr/>
          </p:nvSpPr>
          <p:spPr>
            <a:xfrm rot="10800000" flipH="1">
              <a:off x="8597712" y="4774300"/>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6"/>
            <p:cNvSpPr/>
            <p:nvPr/>
          </p:nvSpPr>
          <p:spPr>
            <a:xfrm rot="10800000" flipH="1">
              <a:off x="8716213" y="4751560"/>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6"/>
            <p:cNvSpPr/>
            <p:nvPr/>
          </p:nvSpPr>
          <p:spPr>
            <a:xfrm rot="10800000" flipH="1">
              <a:off x="-517983" y="4159474"/>
              <a:ext cx="2629899" cy="2628688"/>
            </a:xfrm>
            <a:custGeom>
              <a:avLst/>
              <a:gdLst/>
              <a:ahLst/>
              <a:cxnLst/>
              <a:rect l="l" t="t" r="r" b="b"/>
              <a:pathLst>
                <a:path w="73858" h="73824" extrusionOk="0">
                  <a:moveTo>
                    <a:pt x="73679" y="1"/>
                  </a:moveTo>
                  <a:cubicBezTo>
                    <a:pt x="73637" y="1"/>
                    <a:pt x="73594" y="16"/>
                    <a:pt x="73563" y="47"/>
                  </a:cubicBezTo>
                  <a:lnTo>
                    <a:pt x="63" y="73547"/>
                  </a:lnTo>
                  <a:cubicBezTo>
                    <a:pt x="0" y="73610"/>
                    <a:pt x="0" y="73717"/>
                    <a:pt x="63" y="73779"/>
                  </a:cubicBezTo>
                  <a:cubicBezTo>
                    <a:pt x="98" y="73815"/>
                    <a:pt x="134" y="73824"/>
                    <a:pt x="179" y="73824"/>
                  </a:cubicBezTo>
                  <a:cubicBezTo>
                    <a:pt x="223" y="73824"/>
                    <a:pt x="268" y="73815"/>
                    <a:pt x="295" y="73779"/>
                  </a:cubicBezTo>
                  <a:lnTo>
                    <a:pt x="73795" y="279"/>
                  </a:lnTo>
                  <a:cubicBezTo>
                    <a:pt x="73858" y="217"/>
                    <a:pt x="73858" y="119"/>
                    <a:pt x="73795" y="47"/>
                  </a:cubicBezTo>
                  <a:cubicBezTo>
                    <a:pt x="73764" y="16"/>
                    <a:pt x="73721" y="1"/>
                    <a:pt x="736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6"/>
            <p:cNvSpPr/>
            <p:nvPr/>
          </p:nvSpPr>
          <p:spPr>
            <a:xfrm rot="10800000" flipH="1">
              <a:off x="-44647" y="3702944"/>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6"/>
            <p:cNvSpPr/>
            <p:nvPr/>
          </p:nvSpPr>
          <p:spPr>
            <a:xfrm rot="10800000" flipH="1">
              <a:off x="8502453" y="4673419"/>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 name="Google Shape;328;p16"/>
            <p:cNvGrpSpPr/>
            <p:nvPr/>
          </p:nvGrpSpPr>
          <p:grpSpPr>
            <a:xfrm>
              <a:off x="-1171434" y="-1652865"/>
              <a:ext cx="1691889" cy="2035788"/>
              <a:chOff x="-1171434" y="-1652865"/>
              <a:chExt cx="1691889" cy="2035788"/>
            </a:xfrm>
          </p:grpSpPr>
          <p:sp>
            <p:nvSpPr>
              <p:cNvPr id="329" name="Google Shape;329;p16"/>
              <p:cNvSpPr/>
              <p:nvPr/>
            </p:nvSpPr>
            <p:spPr>
              <a:xfrm flipH="1">
                <a:off x="336471" y="192899"/>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6"/>
              <p:cNvSpPr/>
              <p:nvPr/>
            </p:nvSpPr>
            <p:spPr>
              <a:xfrm flipH="1">
                <a:off x="-1171434" y="-1652865"/>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 name="Google Shape;331;p16"/>
            <p:cNvSpPr/>
            <p:nvPr/>
          </p:nvSpPr>
          <p:spPr>
            <a:xfrm rot="10800000" flipH="1">
              <a:off x="-2066972" y="-2217081"/>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 name="Google Shape;332;p16"/>
          <p:cNvSpPr txBox="1">
            <a:spLocks noGrp="1"/>
          </p:cNvSpPr>
          <p:nvPr>
            <p:ph type="title"/>
          </p:nvPr>
        </p:nvSpPr>
        <p:spPr>
          <a:xfrm>
            <a:off x="1179163" y="2000425"/>
            <a:ext cx="3603000" cy="135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33" name="Google Shape;333;p16"/>
          <p:cNvSpPr txBox="1">
            <a:spLocks noGrp="1"/>
          </p:cNvSpPr>
          <p:nvPr>
            <p:ph type="title" idx="2" hasCustomPrompt="1"/>
          </p:nvPr>
        </p:nvSpPr>
        <p:spPr>
          <a:xfrm>
            <a:off x="3007763" y="982525"/>
            <a:ext cx="1774500" cy="1017900"/>
          </a:xfrm>
          <a:prstGeom prst="rect">
            <a:avLst/>
          </a:prstGeom>
          <a:noFill/>
        </p:spPr>
        <p:txBody>
          <a:bodyPr spcFirstLastPara="1" wrap="square" lIns="91425" tIns="91425" rIns="91425" bIns="91425" anchor="b" anchorCtr="0">
            <a:noAutofit/>
          </a:bodyPr>
          <a:lstStyle>
            <a:lvl1pPr lvl="0" algn="r" rtl="0">
              <a:spcBef>
                <a:spcPts val="0"/>
              </a:spcBef>
              <a:spcAft>
                <a:spcPts val="0"/>
              </a:spcAft>
              <a:buClr>
                <a:schemeClr val="lt1"/>
              </a:buClr>
              <a:buSzPts val="6000"/>
              <a:buNone/>
              <a:defRPr sz="70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34" name="Google Shape;334;p16"/>
          <p:cNvSpPr txBox="1">
            <a:spLocks noGrp="1"/>
          </p:cNvSpPr>
          <p:nvPr>
            <p:ph type="subTitle" idx="1"/>
          </p:nvPr>
        </p:nvSpPr>
        <p:spPr>
          <a:xfrm>
            <a:off x="1179163" y="3443375"/>
            <a:ext cx="3603000" cy="717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5" name="Google Shape;335;p16"/>
          <p:cNvSpPr>
            <a:spLocks noGrp="1"/>
          </p:cNvSpPr>
          <p:nvPr>
            <p:ph type="pic" idx="3"/>
          </p:nvPr>
        </p:nvSpPr>
        <p:spPr>
          <a:xfrm>
            <a:off x="5480238" y="619050"/>
            <a:ext cx="2484600" cy="3905400"/>
          </a:xfrm>
          <a:prstGeom prst="roundRect">
            <a:avLst>
              <a:gd name="adj" fmla="val 16667"/>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336"/>
        <p:cNvGrpSpPr/>
        <p:nvPr/>
      </p:nvGrpSpPr>
      <p:grpSpPr>
        <a:xfrm>
          <a:off x="0" y="0"/>
          <a:ext cx="0" cy="0"/>
          <a:chOff x="0" y="0"/>
          <a:chExt cx="0" cy="0"/>
        </a:xfrm>
      </p:grpSpPr>
      <p:sp>
        <p:nvSpPr>
          <p:cNvPr id="337" name="Google Shape;337;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38" name="Google Shape;338;p17"/>
          <p:cNvGrpSpPr/>
          <p:nvPr/>
        </p:nvGrpSpPr>
        <p:grpSpPr>
          <a:xfrm>
            <a:off x="-2066972" y="-2217081"/>
            <a:ext cx="13199359" cy="9519188"/>
            <a:chOff x="-2066972" y="-2217081"/>
            <a:chExt cx="13199359" cy="9519188"/>
          </a:xfrm>
        </p:grpSpPr>
        <p:sp>
          <p:nvSpPr>
            <p:cNvPr id="339" name="Google Shape;339;p17"/>
            <p:cNvSpPr/>
            <p:nvPr/>
          </p:nvSpPr>
          <p:spPr>
            <a:xfrm rot="10800000" flipH="1">
              <a:off x="-843369" y="-745277"/>
              <a:ext cx="1192493" cy="1185403"/>
            </a:xfrm>
            <a:custGeom>
              <a:avLst/>
              <a:gdLst/>
              <a:ahLst/>
              <a:cxnLst/>
              <a:rect l="l" t="t" r="r" b="b"/>
              <a:pathLst>
                <a:path w="35658" h="35446" extrusionOk="0">
                  <a:moveTo>
                    <a:pt x="34466" y="0"/>
                  </a:moveTo>
                  <a:cubicBezTo>
                    <a:pt x="34188" y="0"/>
                    <a:pt x="33909" y="107"/>
                    <a:pt x="33695" y="321"/>
                  </a:cubicBezTo>
                  <a:lnTo>
                    <a:pt x="420" y="33588"/>
                  </a:lnTo>
                  <a:cubicBezTo>
                    <a:pt x="0" y="34016"/>
                    <a:pt x="0" y="34703"/>
                    <a:pt x="420" y="35131"/>
                  </a:cubicBezTo>
                  <a:cubicBezTo>
                    <a:pt x="634" y="35341"/>
                    <a:pt x="913" y="35445"/>
                    <a:pt x="1191" y="35445"/>
                  </a:cubicBezTo>
                  <a:cubicBezTo>
                    <a:pt x="1470" y="35445"/>
                    <a:pt x="1749" y="35341"/>
                    <a:pt x="1963" y="35131"/>
                  </a:cubicBezTo>
                  <a:lnTo>
                    <a:pt x="35230" y="1856"/>
                  </a:lnTo>
                  <a:cubicBezTo>
                    <a:pt x="35658" y="1427"/>
                    <a:pt x="35658" y="741"/>
                    <a:pt x="35230" y="321"/>
                  </a:cubicBezTo>
                  <a:cubicBezTo>
                    <a:pt x="35020" y="107"/>
                    <a:pt x="34743" y="0"/>
                    <a:pt x="34466"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7"/>
            <p:cNvSpPr/>
            <p:nvPr/>
          </p:nvSpPr>
          <p:spPr>
            <a:xfrm rot="10800000" flipH="1">
              <a:off x="8348568" y="541752"/>
              <a:ext cx="1760547" cy="991637"/>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7"/>
            <p:cNvSpPr/>
            <p:nvPr/>
          </p:nvSpPr>
          <p:spPr>
            <a:xfrm rot="10800000" flipH="1">
              <a:off x="7568838" y="-983176"/>
              <a:ext cx="2202389" cy="2058821"/>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7"/>
            <p:cNvSpPr/>
            <p:nvPr/>
          </p:nvSpPr>
          <p:spPr>
            <a:xfrm rot="10800000" flipH="1">
              <a:off x="7468760" y="-170708"/>
              <a:ext cx="1386125" cy="1373316"/>
            </a:xfrm>
            <a:custGeom>
              <a:avLst/>
              <a:gdLst/>
              <a:ahLst/>
              <a:cxnLst/>
              <a:rect l="l" t="t" r="r" b="b"/>
              <a:pathLst>
                <a:path w="41448" h="41065" extrusionOk="0">
                  <a:moveTo>
                    <a:pt x="39295" y="1"/>
                  </a:moveTo>
                  <a:cubicBezTo>
                    <a:pt x="38794" y="1"/>
                    <a:pt x="38294" y="193"/>
                    <a:pt x="37915" y="576"/>
                  </a:cubicBezTo>
                  <a:lnTo>
                    <a:pt x="768" y="37723"/>
                  </a:lnTo>
                  <a:cubicBezTo>
                    <a:pt x="1" y="38490"/>
                    <a:pt x="1" y="39730"/>
                    <a:pt x="768" y="40489"/>
                  </a:cubicBezTo>
                  <a:cubicBezTo>
                    <a:pt x="1147" y="40872"/>
                    <a:pt x="1647" y="41064"/>
                    <a:pt x="2147" y="41064"/>
                  </a:cubicBezTo>
                  <a:cubicBezTo>
                    <a:pt x="2648" y="41064"/>
                    <a:pt x="3150" y="40872"/>
                    <a:pt x="3533" y="40489"/>
                  </a:cubicBezTo>
                  <a:lnTo>
                    <a:pt x="40681" y="3342"/>
                  </a:lnTo>
                  <a:cubicBezTo>
                    <a:pt x="41448" y="2574"/>
                    <a:pt x="41448" y="1334"/>
                    <a:pt x="40681" y="576"/>
                  </a:cubicBezTo>
                  <a:cubicBezTo>
                    <a:pt x="40297" y="193"/>
                    <a:pt x="39795" y="1"/>
                    <a:pt x="39295"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7"/>
            <p:cNvSpPr/>
            <p:nvPr/>
          </p:nvSpPr>
          <p:spPr>
            <a:xfrm rot="10800000" flipH="1">
              <a:off x="7259643" y="-677429"/>
              <a:ext cx="1804390" cy="1793053"/>
            </a:xfrm>
            <a:custGeom>
              <a:avLst/>
              <a:gdLst/>
              <a:ahLst/>
              <a:cxnLst/>
              <a:rect l="l" t="t" r="r" b="b"/>
              <a:pathLst>
                <a:path w="53955" h="53616" extrusionOk="0">
                  <a:moveTo>
                    <a:pt x="52042" y="0"/>
                  </a:moveTo>
                  <a:cubicBezTo>
                    <a:pt x="51597" y="0"/>
                    <a:pt x="51153" y="170"/>
                    <a:pt x="50814" y="509"/>
                  </a:cubicBezTo>
                  <a:lnTo>
                    <a:pt x="678" y="50645"/>
                  </a:lnTo>
                  <a:cubicBezTo>
                    <a:pt x="0" y="51323"/>
                    <a:pt x="0" y="52429"/>
                    <a:pt x="678" y="53107"/>
                  </a:cubicBezTo>
                  <a:cubicBezTo>
                    <a:pt x="1017" y="53446"/>
                    <a:pt x="1463" y="53615"/>
                    <a:pt x="1909" y="53615"/>
                  </a:cubicBezTo>
                  <a:cubicBezTo>
                    <a:pt x="2355" y="53615"/>
                    <a:pt x="2801" y="53446"/>
                    <a:pt x="3140" y="53107"/>
                  </a:cubicBezTo>
                  <a:lnTo>
                    <a:pt x="53277" y="2971"/>
                  </a:lnTo>
                  <a:cubicBezTo>
                    <a:pt x="53955" y="2293"/>
                    <a:pt x="53955" y="1196"/>
                    <a:pt x="53277" y="509"/>
                  </a:cubicBezTo>
                  <a:cubicBezTo>
                    <a:pt x="52933" y="170"/>
                    <a:pt x="52487" y="0"/>
                    <a:pt x="52042"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p:cNvSpPr/>
            <p:nvPr/>
          </p:nvSpPr>
          <p:spPr>
            <a:xfrm rot="10800000" flipH="1">
              <a:off x="8854873" y="1202606"/>
              <a:ext cx="254230" cy="240050"/>
            </a:xfrm>
            <a:custGeom>
              <a:avLst/>
              <a:gdLst/>
              <a:ahLst/>
              <a:cxnLst/>
              <a:rect l="l" t="t" r="r" b="b"/>
              <a:pathLst>
                <a:path w="7602" h="7178" extrusionOk="0">
                  <a:moveTo>
                    <a:pt x="5219" y="0"/>
                  </a:moveTo>
                  <a:cubicBezTo>
                    <a:pt x="4664" y="0"/>
                    <a:pt x="4108" y="212"/>
                    <a:pt x="3685" y="636"/>
                  </a:cubicBezTo>
                  <a:lnTo>
                    <a:pt x="848" y="3473"/>
                  </a:lnTo>
                  <a:cubicBezTo>
                    <a:pt x="0" y="4320"/>
                    <a:pt x="0" y="5694"/>
                    <a:pt x="848" y="6542"/>
                  </a:cubicBezTo>
                  <a:cubicBezTo>
                    <a:pt x="1272" y="6966"/>
                    <a:pt x="1827" y="7177"/>
                    <a:pt x="2382" y="7177"/>
                  </a:cubicBezTo>
                  <a:cubicBezTo>
                    <a:pt x="2938" y="7177"/>
                    <a:pt x="3493" y="6966"/>
                    <a:pt x="3917" y="6542"/>
                  </a:cubicBezTo>
                  <a:lnTo>
                    <a:pt x="6754" y="3705"/>
                  </a:lnTo>
                  <a:cubicBezTo>
                    <a:pt x="7601" y="2857"/>
                    <a:pt x="7601" y="1484"/>
                    <a:pt x="6754" y="636"/>
                  </a:cubicBezTo>
                  <a:cubicBezTo>
                    <a:pt x="6330" y="212"/>
                    <a:pt x="5774" y="0"/>
                    <a:pt x="5219"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7"/>
            <p:cNvSpPr/>
            <p:nvPr/>
          </p:nvSpPr>
          <p:spPr>
            <a:xfrm rot="10800000" flipH="1">
              <a:off x="8610389" y="105158"/>
              <a:ext cx="147716" cy="134606"/>
            </a:xfrm>
            <a:custGeom>
              <a:avLst/>
              <a:gdLst/>
              <a:ahLst/>
              <a:cxnLst/>
              <a:rect l="l" t="t" r="r" b="b"/>
              <a:pathLst>
                <a:path w="4417" h="4025" extrusionOk="0">
                  <a:moveTo>
                    <a:pt x="2213" y="1"/>
                  </a:moveTo>
                  <a:cubicBezTo>
                    <a:pt x="1695" y="1"/>
                    <a:pt x="1178" y="197"/>
                    <a:pt x="785" y="590"/>
                  </a:cubicBezTo>
                  <a:cubicBezTo>
                    <a:pt x="0" y="1375"/>
                    <a:pt x="0" y="2650"/>
                    <a:pt x="785" y="3435"/>
                  </a:cubicBezTo>
                  <a:cubicBezTo>
                    <a:pt x="1178" y="3828"/>
                    <a:pt x="1693" y="4024"/>
                    <a:pt x="2208" y="4024"/>
                  </a:cubicBezTo>
                  <a:cubicBezTo>
                    <a:pt x="2723" y="4024"/>
                    <a:pt x="3239" y="3828"/>
                    <a:pt x="3631" y="3435"/>
                  </a:cubicBezTo>
                  <a:cubicBezTo>
                    <a:pt x="4416" y="2650"/>
                    <a:pt x="4416" y="1375"/>
                    <a:pt x="3631" y="590"/>
                  </a:cubicBezTo>
                  <a:cubicBezTo>
                    <a:pt x="3239" y="197"/>
                    <a:pt x="2721" y="1"/>
                    <a:pt x="2213"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7"/>
            <p:cNvSpPr/>
            <p:nvPr/>
          </p:nvSpPr>
          <p:spPr>
            <a:xfrm rot="10800000" flipH="1">
              <a:off x="6908860" y="-1600956"/>
              <a:ext cx="2627845" cy="2626674"/>
            </a:xfrm>
            <a:custGeom>
              <a:avLst/>
              <a:gdLst/>
              <a:ahLst/>
              <a:cxnLst/>
              <a:rect l="l" t="t" r="r" b="b"/>
              <a:pathLst>
                <a:path w="78578" h="78543" extrusionOk="0">
                  <a:moveTo>
                    <a:pt x="78385" y="0"/>
                  </a:moveTo>
                  <a:cubicBezTo>
                    <a:pt x="78341" y="0"/>
                    <a:pt x="78296" y="16"/>
                    <a:pt x="78265" y="47"/>
                  </a:cubicBezTo>
                  <a:lnTo>
                    <a:pt x="72" y="78240"/>
                  </a:lnTo>
                  <a:cubicBezTo>
                    <a:pt x="1" y="78311"/>
                    <a:pt x="1" y="78418"/>
                    <a:pt x="72" y="78489"/>
                  </a:cubicBezTo>
                  <a:cubicBezTo>
                    <a:pt x="99" y="78525"/>
                    <a:pt x="143" y="78543"/>
                    <a:pt x="188" y="78543"/>
                  </a:cubicBezTo>
                  <a:cubicBezTo>
                    <a:pt x="233" y="78543"/>
                    <a:pt x="277" y="78525"/>
                    <a:pt x="313" y="78489"/>
                  </a:cubicBezTo>
                  <a:lnTo>
                    <a:pt x="78506" y="297"/>
                  </a:lnTo>
                  <a:cubicBezTo>
                    <a:pt x="78577" y="226"/>
                    <a:pt x="78577" y="119"/>
                    <a:pt x="78506" y="47"/>
                  </a:cubicBezTo>
                  <a:cubicBezTo>
                    <a:pt x="78475" y="16"/>
                    <a:pt x="78430" y="0"/>
                    <a:pt x="783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rot="10800000" flipH="1">
              <a:off x="6369668" y="-1281266"/>
              <a:ext cx="2627845" cy="2626607"/>
            </a:xfrm>
            <a:custGeom>
              <a:avLst/>
              <a:gdLst/>
              <a:ahLst/>
              <a:cxnLst/>
              <a:rect l="l" t="t" r="r" b="b"/>
              <a:pathLst>
                <a:path w="78578" h="78541" extrusionOk="0">
                  <a:moveTo>
                    <a:pt x="78381" y="0"/>
                  </a:moveTo>
                  <a:cubicBezTo>
                    <a:pt x="78336" y="0"/>
                    <a:pt x="78292" y="18"/>
                    <a:pt x="78256" y="54"/>
                  </a:cubicBezTo>
                  <a:lnTo>
                    <a:pt x="63" y="78246"/>
                  </a:lnTo>
                  <a:cubicBezTo>
                    <a:pt x="1" y="78317"/>
                    <a:pt x="1" y="78424"/>
                    <a:pt x="63" y="78496"/>
                  </a:cubicBezTo>
                  <a:cubicBezTo>
                    <a:pt x="99" y="78523"/>
                    <a:pt x="143" y="78540"/>
                    <a:pt x="188" y="78540"/>
                  </a:cubicBezTo>
                  <a:cubicBezTo>
                    <a:pt x="233" y="78540"/>
                    <a:pt x="277" y="78523"/>
                    <a:pt x="313" y="78496"/>
                  </a:cubicBezTo>
                  <a:lnTo>
                    <a:pt x="78506" y="294"/>
                  </a:lnTo>
                  <a:cubicBezTo>
                    <a:pt x="78577" y="232"/>
                    <a:pt x="78577" y="125"/>
                    <a:pt x="78506" y="54"/>
                  </a:cubicBezTo>
                  <a:cubicBezTo>
                    <a:pt x="78470" y="18"/>
                    <a:pt x="78426" y="0"/>
                    <a:pt x="78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rot="10800000" flipH="1">
              <a:off x="-494803" y="4227134"/>
              <a:ext cx="2204247" cy="2060321"/>
            </a:xfrm>
            <a:custGeom>
              <a:avLst/>
              <a:gdLst/>
              <a:ahLst/>
              <a:cxnLst/>
              <a:rect l="l" t="t" r="r" b="b"/>
              <a:pathLst>
                <a:path w="61904" h="57862" extrusionOk="0">
                  <a:moveTo>
                    <a:pt x="59392" y="0"/>
                  </a:moveTo>
                  <a:cubicBezTo>
                    <a:pt x="58806" y="0"/>
                    <a:pt x="58219" y="223"/>
                    <a:pt x="57773" y="669"/>
                  </a:cubicBezTo>
                  <a:lnTo>
                    <a:pt x="50422" y="8020"/>
                  </a:lnTo>
                  <a:cubicBezTo>
                    <a:pt x="50039" y="8404"/>
                    <a:pt x="49537" y="8596"/>
                    <a:pt x="49035" y="8596"/>
                  </a:cubicBezTo>
                  <a:cubicBezTo>
                    <a:pt x="48533" y="8596"/>
                    <a:pt x="48031" y="8404"/>
                    <a:pt x="47648" y="8020"/>
                  </a:cubicBezTo>
                  <a:cubicBezTo>
                    <a:pt x="47264" y="7637"/>
                    <a:pt x="46760" y="7445"/>
                    <a:pt x="46257" y="7445"/>
                  </a:cubicBezTo>
                  <a:cubicBezTo>
                    <a:pt x="45754" y="7445"/>
                    <a:pt x="45252" y="7637"/>
                    <a:pt x="44873" y="8020"/>
                  </a:cubicBezTo>
                  <a:lnTo>
                    <a:pt x="33213" y="19680"/>
                  </a:lnTo>
                  <a:cubicBezTo>
                    <a:pt x="32651" y="20242"/>
                    <a:pt x="31918" y="20523"/>
                    <a:pt x="31185" y="20523"/>
                  </a:cubicBezTo>
                  <a:cubicBezTo>
                    <a:pt x="30452" y="20523"/>
                    <a:pt x="29721" y="20242"/>
                    <a:pt x="29163" y="19680"/>
                  </a:cubicBezTo>
                  <a:cubicBezTo>
                    <a:pt x="28606" y="19122"/>
                    <a:pt x="27874" y="18844"/>
                    <a:pt x="27142" y="18844"/>
                  </a:cubicBezTo>
                  <a:cubicBezTo>
                    <a:pt x="26409" y="18844"/>
                    <a:pt x="25675" y="19122"/>
                    <a:pt x="25113" y="19680"/>
                  </a:cubicBezTo>
                  <a:lnTo>
                    <a:pt x="20644" y="24158"/>
                  </a:lnTo>
                  <a:cubicBezTo>
                    <a:pt x="20260" y="24542"/>
                    <a:pt x="19756" y="24734"/>
                    <a:pt x="19253" y="24734"/>
                  </a:cubicBezTo>
                  <a:cubicBezTo>
                    <a:pt x="18750" y="24734"/>
                    <a:pt x="18248" y="24542"/>
                    <a:pt x="17869" y="24158"/>
                  </a:cubicBezTo>
                  <a:cubicBezTo>
                    <a:pt x="17486" y="23775"/>
                    <a:pt x="16982" y="23583"/>
                    <a:pt x="16479" y="23583"/>
                  </a:cubicBezTo>
                  <a:cubicBezTo>
                    <a:pt x="15976" y="23583"/>
                    <a:pt x="15474" y="23775"/>
                    <a:pt x="15095" y="24158"/>
                  </a:cubicBezTo>
                  <a:lnTo>
                    <a:pt x="9858" y="29386"/>
                  </a:lnTo>
                  <a:cubicBezTo>
                    <a:pt x="8538" y="30715"/>
                    <a:pt x="8538" y="32865"/>
                    <a:pt x="9858" y="34185"/>
                  </a:cubicBezTo>
                  <a:cubicBezTo>
                    <a:pt x="11187" y="35515"/>
                    <a:pt x="11187" y="37665"/>
                    <a:pt x="9858" y="38985"/>
                  </a:cubicBezTo>
                  <a:lnTo>
                    <a:pt x="8413" y="40430"/>
                  </a:lnTo>
                  <a:cubicBezTo>
                    <a:pt x="7601" y="41242"/>
                    <a:pt x="7601" y="42562"/>
                    <a:pt x="8413" y="43383"/>
                  </a:cubicBezTo>
                  <a:cubicBezTo>
                    <a:pt x="9225" y="44195"/>
                    <a:pt x="9225" y="45515"/>
                    <a:pt x="8413" y="46327"/>
                  </a:cubicBezTo>
                  <a:lnTo>
                    <a:pt x="928" y="53812"/>
                  </a:lnTo>
                  <a:cubicBezTo>
                    <a:pt x="0" y="54739"/>
                    <a:pt x="0" y="56238"/>
                    <a:pt x="928" y="57166"/>
                  </a:cubicBezTo>
                  <a:cubicBezTo>
                    <a:pt x="1392" y="57630"/>
                    <a:pt x="1999" y="57862"/>
                    <a:pt x="2605" y="57862"/>
                  </a:cubicBezTo>
                  <a:cubicBezTo>
                    <a:pt x="3212" y="57862"/>
                    <a:pt x="3819" y="57630"/>
                    <a:pt x="4283" y="57166"/>
                  </a:cubicBezTo>
                  <a:lnTo>
                    <a:pt x="16424" y="45024"/>
                  </a:lnTo>
                  <a:cubicBezTo>
                    <a:pt x="16759" y="44690"/>
                    <a:pt x="17198" y="44523"/>
                    <a:pt x="17637" y="44523"/>
                  </a:cubicBezTo>
                  <a:cubicBezTo>
                    <a:pt x="18077" y="44523"/>
                    <a:pt x="18516" y="44690"/>
                    <a:pt x="18851" y="45024"/>
                  </a:cubicBezTo>
                  <a:cubicBezTo>
                    <a:pt x="19185" y="45363"/>
                    <a:pt x="19624" y="45533"/>
                    <a:pt x="20064" y="45533"/>
                  </a:cubicBezTo>
                  <a:cubicBezTo>
                    <a:pt x="20503" y="45533"/>
                    <a:pt x="20943" y="45363"/>
                    <a:pt x="21277" y="45024"/>
                  </a:cubicBezTo>
                  <a:lnTo>
                    <a:pt x="27290" y="39012"/>
                  </a:lnTo>
                  <a:cubicBezTo>
                    <a:pt x="27593" y="38708"/>
                    <a:pt x="27990" y="38557"/>
                    <a:pt x="28387" y="38557"/>
                  </a:cubicBezTo>
                  <a:cubicBezTo>
                    <a:pt x="28784" y="38557"/>
                    <a:pt x="29181" y="38708"/>
                    <a:pt x="29484" y="39012"/>
                  </a:cubicBezTo>
                  <a:cubicBezTo>
                    <a:pt x="29788" y="39315"/>
                    <a:pt x="30185" y="39467"/>
                    <a:pt x="30582" y="39467"/>
                  </a:cubicBezTo>
                  <a:cubicBezTo>
                    <a:pt x="30979" y="39467"/>
                    <a:pt x="31376" y="39315"/>
                    <a:pt x="31679" y="39012"/>
                  </a:cubicBezTo>
                  <a:lnTo>
                    <a:pt x="44284" y="26415"/>
                  </a:lnTo>
                  <a:cubicBezTo>
                    <a:pt x="45087" y="25612"/>
                    <a:pt x="45087" y="24319"/>
                    <a:pt x="44284" y="23525"/>
                  </a:cubicBezTo>
                  <a:cubicBezTo>
                    <a:pt x="43491" y="22722"/>
                    <a:pt x="43491" y="21428"/>
                    <a:pt x="44284" y="20634"/>
                  </a:cubicBezTo>
                  <a:lnTo>
                    <a:pt x="61011" y="3908"/>
                  </a:lnTo>
                  <a:cubicBezTo>
                    <a:pt x="61904" y="3016"/>
                    <a:pt x="61904" y="1561"/>
                    <a:pt x="61011" y="669"/>
                  </a:cubicBezTo>
                  <a:cubicBezTo>
                    <a:pt x="60565" y="223"/>
                    <a:pt x="59979" y="0"/>
                    <a:pt x="5939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7"/>
            <p:cNvSpPr/>
            <p:nvPr/>
          </p:nvSpPr>
          <p:spPr>
            <a:xfrm rot="10800000" flipH="1">
              <a:off x="-340126" y="3889160"/>
              <a:ext cx="1387268" cy="1374450"/>
            </a:xfrm>
            <a:custGeom>
              <a:avLst/>
              <a:gdLst/>
              <a:ahLst/>
              <a:cxnLst/>
              <a:rect l="l" t="t" r="r" b="b"/>
              <a:pathLst>
                <a:path w="38960" h="38600" extrusionOk="0">
                  <a:moveTo>
                    <a:pt x="36939" y="1"/>
                  </a:moveTo>
                  <a:cubicBezTo>
                    <a:pt x="36468" y="1"/>
                    <a:pt x="35997" y="181"/>
                    <a:pt x="35641" y="543"/>
                  </a:cubicBezTo>
                  <a:lnTo>
                    <a:pt x="715" y="35460"/>
                  </a:lnTo>
                  <a:cubicBezTo>
                    <a:pt x="1" y="36182"/>
                    <a:pt x="1" y="37342"/>
                    <a:pt x="715" y="38064"/>
                  </a:cubicBezTo>
                  <a:cubicBezTo>
                    <a:pt x="1076" y="38421"/>
                    <a:pt x="1549" y="38600"/>
                    <a:pt x="2020" y="38600"/>
                  </a:cubicBezTo>
                  <a:cubicBezTo>
                    <a:pt x="2492" y="38600"/>
                    <a:pt x="2963" y="38421"/>
                    <a:pt x="3320" y="38064"/>
                  </a:cubicBezTo>
                  <a:lnTo>
                    <a:pt x="38237" y="3139"/>
                  </a:lnTo>
                  <a:cubicBezTo>
                    <a:pt x="38959" y="2425"/>
                    <a:pt x="38959" y="1256"/>
                    <a:pt x="38237" y="543"/>
                  </a:cubicBezTo>
                  <a:cubicBezTo>
                    <a:pt x="37880" y="181"/>
                    <a:pt x="37409" y="1"/>
                    <a:pt x="36939"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7"/>
            <p:cNvSpPr/>
            <p:nvPr/>
          </p:nvSpPr>
          <p:spPr>
            <a:xfrm rot="10800000" flipH="1">
              <a:off x="-265090" y="3491703"/>
              <a:ext cx="1387233" cy="1374449"/>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7"/>
            <p:cNvSpPr/>
            <p:nvPr/>
          </p:nvSpPr>
          <p:spPr>
            <a:xfrm rot="10800000" flipH="1">
              <a:off x="-116431" y="4268369"/>
              <a:ext cx="1762073" cy="992167"/>
            </a:xfrm>
            <a:custGeom>
              <a:avLst/>
              <a:gdLst/>
              <a:ahLst/>
              <a:cxnLst/>
              <a:rect l="l" t="t" r="r" b="b"/>
              <a:pathLst>
                <a:path w="49486" h="27864" extrusionOk="0">
                  <a:moveTo>
                    <a:pt x="46790" y="1"/>
                  </a:moveTo>
                  <a:cubicBezTo>
                    <a:pt x="46163" y="1"/>
                    <a:pt x="45534" y="239"/>
                    <a:pt x="45052" y="717"/>
                  </a:cubicBezTo>
                  <a:lnTo>
                    <a:pt x="42545" y="3224"/>
                  </a:lnTo>
                  <a:cubicBezTo>
                    <a:pt x="41809" y="3960"/>
                    <a:pt x="40846" y="4328"/>
                    <a:pt x="39883" y="4328"/>
                  </a:cubicBezTo>
                  <a:cubicBezTo>
                    <a:pt x="38921" y="4328"/>
                    <a:pt x="37960" y="3960"/>
                    <a:pt x="37228" y="3224"/>
                  </a:cubicBezTo>
                  <a:cubicBezTo>
                    <a:pt x="36492" y="2492"/>
                    <a:pt x="35529" y="2126"/>
                    <a:pt x="34566" y="2126"/>
                  </a:cubicBezTo>
                  <a:cubicBezTo>
                    <a:pt x="33604" y="2126"/>
                    <a:pt x="32643" y="2492"/>
                    <a:pt x="31911" y="3224"/>
                  </a:cubicBezTo>
                  <a:lnTo>
                    <a:pt x="27745" y="7390"/>
                  </a:lnTo>
                  <a:cubicBezTo>
                    <a:pt x="27045" y="8094"/>
                    <a:pt x="26124" y="8447"/>
                    <a:pt x="25203" y="8447"/>
                  </a:cubicBezTo>
                  <a:cubicBezTo>
                    <a:pt x="24281" y="8447"/>
                    <a:pt x="23360" y="8094"/>
                    <a:pt x="22660" y="7390"/>
                  </a:cubicBezTo>
                  <a:cubicBezTo>
                    <a:pt x="21955" y="6689"/>
                    <a:pt x="21034" y="6339"/>
                    <a:pt x="20114" y="6339"/>
                  </a:cubicBezTo>
                  <a:cubicBezTo>
                    <a:pt x="19194" y="6339"/>
                    <a:pt x="18275" y="6689"/>
                    <a:pt x="17575" y="7390"/>
                  </a:cubicBezTo>
                  <a:lnTo>
                    <a:pt x="866" y="24099"/>
                  </a:lnTo>
                  <a:cubicBezTo>
                    <a:pt x="1" y="24955"/>
                    <a:pt x="1" y="26356"/>
                    <a:pt x="866" y="27221"/>
                  </a:cubicBezTo>
                  <a:cubicBezTo>
                    <a:pt x="1294" y="27649"/>
                    <a:pt x="1858" y="27863"/>
                    <a:pt x="2424" y="27863"/>
                  </a:cubicBezTo>
                  <a:cubicBezTo>
                    <a:pt x="2989" y="27863"/>
                    <a:pt x="3556" y="27649"/>
                    <a:pt x="3988" y="27221"/>
                  </a:cubicBezTo>
                  <a:lnTo>
                    <a:pt x="13239" y="17970"/>
                  </a:lnTo>
                  <a:cubicBezTo>
                    <a:pt x="13891" y="17314"/>
                    <a:pt x="14747" y="16986"/>
                    <a:pt x="15605" y="16986"/>
                  </a:cubicBezTo>
                  <a:cubicBezTo>
                    <a:pt x="16462" y="16986"/>
                    <a:pt x="17321" y="17314"/>
                    <a:pt x="17977" y="17970"/>
                  </a:cubicBezTo>
                  <a:cubicBezTo>
                    <a:pt x="18632" y="18626"/>
                    <a:pt x="19491" y="18953"/>
                    <a:pt x="20348" y="18953"/>
                  </a:cubicBezTo>
                  <a:cubicBezTo>
                    <a:pt x="21206" y="18953"/>
                    <a:pt x="22062" y="18626"/>
                    <a:pt x="22714" y="17970"/>
                  </a:cubicBezTo>
                  <a:lnTo>
                    <a:pt x="31331" y="9352"/>
                  </a:lnTo>
                  <a:cubicBezTo>
                    <a:pt x="32161" y="8523"/>
                    <a:pt x="33249" y="8108"/>
                    <a:pt x="34338" y="8108"/>
                  </a:cubicBezTo>
                  <a:cubicBezTo>
                    <a:pt x="35426" y="8108"/>
                    <a:pt x="36514" y="8523"/>
                    <a:pt x="37344" y="9352"/>
                  </a:cubicBezTo>
                  <a:cubicBezTo>
                    <a:pt x="38174" y="10182"/>
                    <a:pt x="39262" y="10597"/>
                    <a:pt x="40351" y="10597"/>
                  </a:cubicBezTo>
                  <a:cubicBezTo>
                    <a:pt x="41439" y="10597"/>
                    <a:pt x="42527" y="10182"/>
                    <a:pt x="43357" y="9352"/>
                  </a:cubicBezTo>
                  <a:lnTo>
                    <a:pt x="48522" y="4187"/>
                  </a:lnTo>
                  <a:cubicBezTo>
                    <a:pt x="49486" y="3232"/>
                    <a:pt x="49486" y="1671"/>
                    <a:pt x="48522" y="717"/>
                  </a:cubicBezTo>
                  <a:cubicBezTo>
                    <a:pt x="48045" y="239"/>
                    <a:pt x="47418" y="1"/>
                    <a:pt x="46790"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7"/>
            <p:cNvSpPr/>
            <p:nvPr/>
          </p:nvSpPr>
          <p:spPr>
            <a:xfrm rot="10800000" flipH="1">
              <a:off x="54080" y="4142555"/>
              <a:ext cx="183663" cy="167284"/>
            </a:xfrm>
            <a:custGeom>
              <a:avLst/>
              <a:gdLst/>
              <a:ahLst/>
              <a:cxnLst/>
              <a:rect l="l" t="t" r="r" b="b"/>
              <a:pathLst>
                <a:path w="5158" h="4698" extrusionOk="0">
                  <a:moveTo>
                    <a:pt x="2575" y="0"/>
                  </a:moveTo>
                  <a:cubicBezTo>
                    <a:pt x="1973" y="0"/>
                    <a:pt x="1370" y="230"/>
                    <a:pt x="911" y="689"/>
                  </a:cubicBezTo>
                  <a:cubicBezTo>
                    <a:pt x="1" y="1599"/>
                    <a:pt x="1" y="3089"/>
                    <a:pt x="911" y="4008"/>
                  </a:cubicBezTo>
                  <a:cubicBezTo>
                    <a:pt x="1370" y="4467"/>
                    <a:pt x="1973" y="4697"/>
                    <a:pt x="2575" y="4697"/>
                  </a:cubicBezTo>
                  <a:cubicBezTo>
                    <a:pt x="3177" y="4697"/>
                    <a:pt x="3779" y="4467"/>
                    <a:pt x="4238" y="4008"/>
                  </a:cubicBezTo>
                  <a:cubicBezTo>
                    <a:pt x="5157" y="3089"/>
                    <a:pt x="5157" y="1599"/>
                    <a:pt x="4238" y="689"/>
                  </a:cubicBezTo>
                  <a:cubicBezTo>
                    <a:pt x="3779" y="230"/>
                    <a:pt x="3177" y="0"/>
                    <a:pt x="2575"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7"/>
            <p:cNvSpPr/>
            <p:nvPr/>
          </p:nvSpPr>
          <p:spPr>
            <a:xfrm rot="10800000" flipH="1">
              <a:off x="162770" y="4852294"/>
              <a:ext cx="148056" cy="134810"/>
            </a:xfrm>
            <a:custGeom>
              <a:avLst/>
              <a:gdLst/>
              <a:ahLst/>
              <a:cxnLst/>
              <a:rect l="l" t="t" r="r" b="b"/>
              <a:pathLst>
                <a:path w="4158" h="3786" extrusionOk="0">
                  <a:moveTo>
                    <a:pt x="2079" y="1"/>
                  </a:moveTo>
                  <a:cubicBezTo>
                    <a:pt x="1597" y="1"/>
                    <a:pt x="1107" y="179"/>
                    <a:pt x="741" y="554"/>
                  </a:cubicBezTo>
                  <a:cubicBezTo>
                    <a:pt x="0" y="1294"/>
                    <a:pt x="0" y="2490"/>
                    <a:pt x="741" y="3230"/>
                  </a:cubicBezTo>
                  <a:cubicBezTo>
                    <a:pt x="1111" y="3600"/>
                    <a:pt x="1595" y="3785"/>
                    <a:pt x="2079" y="3785"/>
                  </a:cubicBezTo>
                  <a:cubicBezTo>
                    <a:pt x="2563" y="3785"/>
                    <a:pt x="3047" y="3600"/>
                    <a:pt x="3417" y="3230"/>
                  </a:cubicBezTo>
                  <a:cubicBezTo>
                    <a:pt x="4158" y="2490"/>
                    <a:pt x="4158" y="1294"/>
                    <a:pt x="3417" y="554"/>
                  </a:cubicBezTo>
                  <a:cubicBezTo>
                    <a:pt x="3042" y="179"/>
                    <a:pt x="2561" y="1"/>
                    <a:pt x="2079"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7"/>
            <p:cNvSpPr/>
            <p:nvPr/>
          </p:nvSpPr>
          <p:spPr>
            <a:xfrm rot="10800000" flipH="1">
              <a:off x="8597712" y="4774300"/>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7"/>
            <p:cNvSpPr/>
            <p:nvPr/>
          </p:nvSpPr>
          <p:spPr>
            <a:xfrm rot="10800000" flipH="1">
              <a:off x="8716213" y="4751560"/>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7"/>
            <p:cNvSpPr/>
            <p:nvPr/>
          </p:nvSpPr>
          <p:spPr>
            <a:xfrm rot="10800000" flipH="1">
              <a:off x="-517983" y="4159474"/>
              <a:ext cx="2629899" cy="2628688"/>
            </a:xfrm>
            <a:custGeom>
              <a:avLst/>
              <a:gdLst/>
              <a:ahLst/>
              <a:cxnLst/>
              <a:rect l="l" t="t" r="r" b="b"/>
              <a:pathLst>
                <a:path w="73858" h="73824" extrusionOk="0">
                  <a:moveTo>
                    <a:pt x="73679" y="1"/>
                  </a:moveTo>
                  <a:cubicBezTo>
                    <a:pt x="73637" y="1"/>
                    <a:pt x="73594" y="16"/>
                    <a:pt x="73563" y="47"/>
                  </a:cubicBezTo>
                  <a:lnTo>
                    <a:pt x="63" y="73547"/>
                  </a:lnTo>
                  <a:cubicBezTo>
                    <a:pt x="0" y="73610"/>
                    <a:pt x="0" y="73717"/>
                    <a:pt x="63" y="73779"/>
                  </a:cubicBezTo>
                  <a:cubicBezTo>
                    <a:pt x="98" y="73815"/>
                    <a:pt x="134" y="73824"/>
                    <a:pt x="179" y="73824"/>
                  </a:cubicBezTo>
                  <a:cubicBezTo>
                    <a:pt x="223" y="73824"/>
                    <a:pt x="268" y="73815"/>
                    <a:pt x="295" y="73779"/>
                  </a:cubicBezTo>
                  <a:lnTo>
                    <a:pt x="73795" y="279"/>
                  </a:lnTo>
                  <a:cubicBezTo>
                    <a:pt x="73858" y="217"/>
                    <a:pt x="73858" y="119"/>
                    <a:pt x="73795" y="47"/>
                  </a:cubicBezTo>
                  <a:cubicBezTo>
                    <a:pt x="73764" y="16"/>
                    <a:pt x="73721" y="1"/>
                    <a:pt x="736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7"/>
            <p:cNvSpPr/>
            <p:nvPr/>
          </p:nvSpPr>
          <p:spPr>
            <a:xfrm rot="10800000" flipH="1">
              <a:off x="-44647" y="3702944"/>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7"/>
            <p:cNvSpPr/>
            <p:nvPr/>
          </p:nvSpPr>
          <p:spPr>
            <a:xfrm rot="10800000" flipH="1">
              <a:off x="8502453" y="4673419"/>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 name="Google Shape;359;p17"/>
            <p:cNvGrpSpPr/>
            <p:nvPr/>
          </p:nvGrpSpPr>
          <p:grpSpPr>
            <a:xfrm>
              <a:off x="-1171434" y="-1652865"/>
              <a:ext cx="1691889" cy="2035788"/>
              <a:chOff x="-1171434" y="-1652865"/>
              <a:chExt cx="1691889" cy="2035788"/>
            </a:xfrm>
          </p:grpSpPr>
          <p:sp>
            <p:nvSpPr>
              <p:cNvPr id="360" name="Google Shape;360;p17"/>
              <p:cNvSpPr/>
              <p:nvPr/>
            </p:nvSpPr>
            <p:spPr>
              <a:xfrm flipH="1">
                <a:off x="336471" y="192899"/>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7"/>
              <p:cNvSpPr/>
              <p:nvPr/>
            </p:nvSpPr>
            <p:spPr>
              <a:xfrm flipH="1">
                <a:off x="-1171434" y="-1652865"/>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 name="Google Shape;362;p17"/>
            <p:cNvSpPr/>
            <p:nvPr/>
          </p:nvSpPr>
          <p:spPr>
            <a:xfrm rot="10800000" flipH="1">
              <a:off x="-2066972" y="-2217081"/>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363"/>
        <p:cNvGrpSpPr/>
        <p:nvPr/>
      </p:nvGrpSpPr>
      <p:grpSpPr>
        <a:xfrm>
          <a:off x="0" y="0"/>
          <a:ext cx="0" cy="0"/>
          <a:chOff x="0" y="0"/>
          <a:chExt cx="0" cy="0"/>
        </a:xfrm>
      </p:grpSpPr>
      <p:sp>
        <p:nvSpPr>
          <p:cNvPr id="364" name="Google Shape;364;p18"/>
          <p:cNvSpPr txBox="1">
            <a:spLocks noGrp="1"/>
          </p:cNvSpPr>
          <p:nvPr>
            <p:ph type="title"/>
          </p:nvPr>
        </p:nvSpPr>
        <p:spPr>
          <a:xfrm>
            <a:off x="72125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65" name="Google Shape;365;p18"/>
          <p:cNvGrpSpPr/>
          <p:nvPr/>
        </p:nvGrpSpPr>
        <p:grpSpPr>
          <a:xfrm>
            <a:off x="-1781879" y="-2190672"/>
            <a:ext cx="13067827" cy="9251603"/>
            <a:chOff x="-1781879" y="-2190672"/>
            <a:chExt cx="13067827" cy="9251603"/>
          </a:xfrm>
        </p:grpSpPr>
        <p:grpSp>
          <p:nvGrpSpPr>
            <p:cNvPr id="366" name="Google Shape;366;p18"/>
            <p:cNvGrpSpPr/>
            <p:nvPr/>
          </p:nvGrpSpPr>
          <p:grpSpPr>
            <a:xfrm>
              <a:off x="-1104182" y="-2190672"/>
              <a:ext cx="12390130" cy="8906656"/>
              <a:chOff x="-1104182" y="-2190672"/>
              <a:chExt cx="12390130" cy="8906656"/>
            </a:xfrm>
          </p:grpSpPr>
          <p:sp>
            <p:nvSpPr>
              <p:cNvPr id="367" name="Google Shape;367;p18"/>
              <p:cNvSpPr/>
              <p:nvPr/>
            </p:nvSpPr>
            <p:spPr>
              <a:xfrm>
                <a:off x="8727720" y="-1007392"/>
                <a:ext cx="1387233" cy="1374450"/>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8"/>
              <p:cNvSpPr/>
              <p:nvPr/>
            </p:nvSpPr>
            <p:spPr>
              <a:xfrm>
                <a:off x="8656037" y="197752"/>
                <a:ext cx="254487" cy="240279"/>
              </a:xfrm>
              <a:custGeom>
                <a:avLst/>
                <a:gdLst/>
                <a:ahLst/>
                <a:cxnLst/>
                <a:rect l="l" t="t" r="r" b="b"/>
                <a:pathLst>
                  <a:path w="7147" h="6748" extrusionOk="0">
                    <a:moveTo>
                      <a:pt x="4907" y="1"/>
                    </a:moveTo>
                    <a:cubicBezTo>
                      <a:pt x="4385" y="1"/>
                      <a:pt x="3863" y="202"/>
                      <a:pt x="3462" y="603"/>
                    </a:cubicBezTo>
                    <a:lnTo>
                      <a:pt x="803" y="3271"/>
                    </a:lnTo>
                    <a:cubicBezTo>
                      <a:pt x="1" y="4064"/>
                      <a:pt x="1" y="5358"/>
                      <a:pt x="803" y="6152"/>
                    </a:cubicBezTo>
                    <a:cubicBezTo>
                      <a:pt x="1200" y="6549"/>
                      <a:pt x="1722" y="6747"/>
                      <a:pt x="2244" y="6747"/>
                    </a:cubicBezTo>
                    <a:cubicBezTo>
                      <a:pt x="2766" y="6747"/>
                      <a:pt x="3288" y="6549"/>
                      <a:pt x="3685" y="6152"/>
                    </a:cubicBezTo>
                    <a:lnTo>
                      <a:pt x="6352" y="3485"/>
                    </a:lnTo>
                    <a:cubicBezTo>
                      <a:pt x="7146" y="2691"/>
                      <a:pt x="7146" y="1397"/>
                      <a:pt x="6352" y="603"/>
                    </a:cubicBezTo>
                    <a:cubicBezTo>
                      <a:pt x="5951" y="202"/>
                      <a:pt x="5429" y="1"/>
                      <a:pt x="4907"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8"/>
              <p:cNvSpPr/>
              <p:nvPr/>
            </p:nvSpPr>
            <p:spPr>
              <a:xfrm rot="10800000">
                <a:off x="403723" y="4702936"/>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8"/>
              <p:cNvSpPr/>
              <p:nvPr/>
            </p:nvSpPr>
            <p:spPr>
              <a:xfrm rot="10800000">
                <a:off x="-1104182" y="4680196"/>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8"/>
              <p:cNvSpPr/>
              <p:nvPr/>
            </p:nvSpPr>
            <p:spPr>
              <a:xfrm>
                <a:off x="8656013" y="-2190672"/>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p:nvPr/>
            </p:nvSpPr>
            <p:spPr>
              <a:xfrm>
                <a:off x="-979796" y="-910663"/>
                <a:ext cx="2384800" cy="2683706"/>
              </a:xfrm>
              <a:custGeom>
                <a:avLst/>
                <a:gdLst/>
                <a:ahLst/>
                <a:cxnLst/>
                <a:rect l="l" t="t" r="r" b="b"/>
                <a:pathLst>
                  <a:path w="77016" h="86669" extrusionOk="0">
                    <a:moveTo>
                      <a:pt x="15576" y="57747"/>
                    </a:moveTo>
                    <a:lnTo>
                      <a:pt x="15576" y="57747"/>
                    </a:lnTo>
                    <a:cubicBezTo>
                      <a:pt x="16558" y="58737"/>
                      <a:pt x="16558" y="60334"/>
                      <a:pt x="15576" y="61315"/>
                    </a:cubicBezTo>
                    <a:lnTo>
                      <a:pt x="8350" y="68541"/>
                    </a:lnTo>
                    <a:cubicBezTo>
                      <a:pt x="7485" y="69406"/>
                      <a:pt x="7485" y="70816"/>
                      <a:pt x="8350" y="71681"/>
                    </a:cubicBezTo>
                    <a:cubicBezTo>
                      <a:pt x="9216" y="72547"/>
                      <a:pt x="9216" y="73956"/>
                      <a:pt x="8350" y="74821"/>
                    </a:cubicBezTo>
                    <a:lnTo>
                      <a:pt x="964" y="82199"/>
                    </a:lnTo>
                    <a:cubicBezTo>
                      <a:pt x="0" y="83171"/>
                      <a:pt x="0" y="84742"/>
                      <a:pt x="964" y="85705"/>
                    </a:cubicBezTo>
                    <a:cubicBezTo>
                      <a:pt x="1936" y="86668"/>
                      <a:pt x="3506" y="86668"/>
                      <a:pt x="4470" y="85705"/>
                    </a:cubicBezTo>
                    <a:lnTo>
                      <a:pt x="16353" y="73822"/>
                    </a:lnTo>
                    <a:cubicBezTo>
                      <a:pt x="17182" y="72993"/>
                      <a:pt x="18520" y="72993"/>
                      <a:pt x="19341" y="73822"/>
                    </a:cubicBezTo>
                    <a:cubicBezTo>
                      <a:pt x="20171" y="74652"/>
                      <a:pt x="21509" y="74652"/>
                      <a:pt x="22339" y="73822"/>
                    </a:cubicBezTo>
                    <a:lnTo>
                      <a:pt x="43455" y="52706"/>
                    </a:lnTo>
                    <a:cubicBezTo>
                      <a:pt x="44079" y="52082"/>
                      <a:pt x="44079" y="51074"/>
                      <a:pt x="43455" y="50449"/>
                    </a:cubicBezTo>
                    <a:cubicBezTo>
                      <a:pt x="42830" y="49825"/>
                      <a:pt x="42830" y="48817"/>
                      <a:pt x="43455" y="48192"/>
                    </a:cubicBezTo>
                    <a:lnTo>
                      <a:pt x="64285" y="27362"/>
                    </a:lnTo>
                    <a:cubicBezTo>
                      <a:pt x="65133" y="26514"/>
                      <a:pt x="65133" y="25140"/>
                      <a:pt x="64285" y="24293"/>
                    </a:cubicBezTo>
                    <a:lnTo>
                      <a:pt x="64285" y="24293"/>
                    </a:lnTo>
                    <a:cubicBezTo>
                      <a:pt x="63438" y="23436"/>
                      <a:pt x="63438" y="22063"/>
                      <a:pt x="64285" y="21215"/>
                    </a:cubicBezTo>
                    <a:lnTo>
                      <a:pt x="69602" y="15898"/>
                    </a:lnTo>
                    <a:cubicBezTo>
                      <a:pt x="70307" y="15185"/>
                      <a:pt x="70307" y="14034"/>
                      <a:pt x="69602" y="13320"/>
                    </a:cubicBezTo>
                    <a:lnTo>
                      <a:pt x="69602" y="13320"/>
                    </a:lnTo>
                    <a:cubicBezTo>
                      <a:pt x="68889" y="12606"/>
                      <a:pt x="68889" y="11447"/>
                      <a:pt x="69602" y="10733"/>
                    </a:cubicBezTo>
                    <a:lnTo>
                      <a:pt x="76097" y="4238"/>
                    </a:lnTo>
                    <a:cubicBezTo>
                      <a:pt x="77016" y="3320"/>
                      <a:pt x="77016" y="1839"/>
                      <a:pt x="76097" y="920"/>
                    </a:cubicBezTo>
                    <a:lnTo>
                      <a:pt x="76097" y="920"/>
                    </a:lnTo>
                    <a:cubicBezTo>
                      <a:pt x="75178" y="1"/>
                      <a:pt x="73688" y="1"/>
                      <a:pt x="72769" y="920"/>
                    </a:cubicBezTo>
                    <a:lnTo>
                      <a:pt x="44481" y="29217"/>
                    </a:lnTo>
                    <a:cubicBezTo>
                      <a:pt x="43936" y="29761"/>
                      <a:pt x="43053" y="29761"/>
                      <a:pt x="42509" y="29217"/>
                    </a:cubicBezTo>
                    <a:cubicBezTo>
                      <a:pt x="41965" y="28673"/>
                      <a:pt x="41082" y="28673"/>
                      <a:pt x="40538" y="29217"/>
                    </a:cubicBezTo>
                    <a:lnTo>
                      <a:pt x="15576" y="54178"/>
                    </a:lnTo>
                    <a:cubicBezTo>
                      <a:pt x="14586" y="55168"/>
                      <a:pt x="14586" y="56765"/>
                      <a:pt x="15576" y="57747"/>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8"/>
              <p:cNvSpPr/>
              <p:nvPr/>
            </p:nvSpPr>
            <p:spPr>
              <a:xfrm>
                <a:off x="-94713" y="-942403"/>
                <a:ext cx="1104150" cy="1097585"/>
              </a:xfrm>
              <a:custGeom>
                <a:avLst/>
                <a:gdLst/>
                <a:ahLst/>
                <a:cxnLst/>
                <a:rect l="l" t="t" r="r" b="b"/>
                <a:pathLst>
                  <a:path w="35658" h="35446" extrusionOk="0">
                    <a:moveTo>
                      <a:pt x="34466" y="0"/>
                    </a:moveTo>
                    <a:cubicBezTo>
                      <a:pt x="34188" y="0"/>
                      <a:pt x="33909" y="107"/>
                      <a:pt x="33695" y="321"/>
                    </a:cubicBezTo>
                    <a:lnTo>
                      <a:pt x="420" y="33588"/>
                    </a:lnTo>
                    <a:cubicBezTo>
                      <a:pt x="0" y="34016"/>
                      <a:pt x="0" y="34703"/>
                      <a:pt x="420" y="35131"/>
                    </a:cubicBezTo>
                    <a:cubicBezTo>
                      <a:pt x="634" y="35341"/>
                      <a:pt x="913" y="35445"/>
                      <a:pt x="1191" y="35445"/>
                    </a:cubicBezTo>
                    <a:cubicBezTo>
                      <a:pt x="1470" y="35445"/>
                      <a:pt x="1749" y="35341"/>
                      <a:pt x="1963" y="35131"/>
                    </a:cubicBezTo>
                    <a:lnTo>
                      <a:pt x="35230" y="1856"/>
                    </a:lnTo>
                    <a:cubicBezTo>
                      <a:pt x="35658" y="1427"/>
                      <a:pt x="35658" y="741"/>
                      <a:pt x="35230" y="321"/>
                    </a:cubicBezTo>
                    <a:cubicBezTo>
                      <a:pt x="35020" y="107"/>
                      <a:pt x="34743" y="0"/>
                      <a:pt x="34466"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8"/>
              <p:cNvSpPr/>
              <p:nvPr/>
            </p:nvSpPr>
            <p:spPr>
              <a:xfrm>
                <a:off x="-823173" y="-175515"/>
                <a:ext cx="1283437" cy="1271640"/>
              </a:xfrm>
              <a:custGeom>
                <a:avLst/>
                <a:gdLst/>
                <a:ahLst/>
                <a:cxnLst/>
                <a:rect l="l" t="t" r="r" b="b"/>
                <a:pathLst>
                  <a:path w="41448" h="41067" extrusionOk="0">
                    <a:moveTo>
                      <a:pt x="39302" y="1"/>
                    </a:moveTo>
                    <a:cubicBezTo>
                      <a:pt x="38800" y="1"/>
                      <a:pt x="38299" y="191"/>
                      <a:pt x="37915" y="570"/>
                    </a:cubicBezTo>
                    <a:lnTo>
                      <a:pt x="768" y="37726"/>
                    </a:lnTo>
                    <a:cubicBezTo>
                      <a:pt x="1" y="38484"/>
                      <a:pt x="1" y="39724"/>
                      <a:pt x="768" y="40491"/>
                    </a:cubicBezTo>
                    <a:cubicBezTo>
                      <a:pt x="1151" y="40875"/>
                      <a:pt x="1653" y="41067"/>
                      <a:pt x="2154" y="41067"/>
                    </a:cubicBezTo>
                    <a:cubicBezTo>
                      <a:pt x="2655" y="41067"/>
                      <a:pt x="3154" y="40875"/>
                      <a:pt x="3533" y="40491"/>
                    </a:cubicBezTo>
                    <a:lnTo>
                      <a:pt x="40689" y="3344"/>
                    </a:lnTo>
                    <a:cubicBezTo>
                      <a:pt x="41448" y="2577"/>
                      <a:pt x="41448" y="1337"/>
                      <a:pt x="40689" y="570"/>
                    </a:cubicBezTo>
                    <a:cubicBezTo>
                      <a:pt x="40306" y="191"/>
                      <a:pt x="39804" y="1"/>
                      <a:pt x="39302"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8"/>
              <p:cNvSpPr/>
              <p:nvPr/>
            </p:nvSpPr>
            <p:spPr>
              <a:xfrm>
                <a:off x="631240" y="-73917"/>
                <a:ext cx="169936" cy="154856"/>
              </a:xfrm>
              <a:custGeom>
                <a:avLst/>
                <a:gdLst/>
                <a:ahLst/>
                <a:cxnLst/>
                <a:rect l="l" t="t" r="r" b="b"/>
                <a:pathLst>
                  <a:path w="5488" h="5001" extrusionOk="0">
                    <a:moveTo>
                      <a:pt x="2749" y="1"/>
                    </a:moveTo>
                    <a:cubicBezTo>
                      <a:pt x="2106" y="1"/>
                      <a:pt x="1464" y="242"/>
                      <a:pt x="973" y="732"/>
                    </a:cubicBezTo>
                    <a:cubicBezTo>
                      <a:pt x="1" y="1714"/>
                      <a:pt x="1" y="3293"/>
                      <a:pt x="973" y="4265"/>
                    </a:cubicBezTo>
                    <a:cubicBezTo>
                      <a:pt x="1464" y="4756"/>
                      <a:pt x="2104" y="5001"/>
                      <a:pt x="2744" y="5001"/>
                    </a:cubicBezTo>
                    <a:cubicBezTo>
                      <a:pt x="3384" y="5001"/>
                      <a:pt x="4024" y="4756"/>
                      <a:pt x="4515" y="4265"/>
                    </a:cubicBezTo>
                    <a:cubicBezTo>
                      <a:pt x="5487" y="3293"/>
                      <a:pt x="5487" y="1714"/>
                      <a:pt x="4515" y="732"/>
                    </a:cubicBezTo>
                    <a:cubicBezTo>
                      <a:pt x="4024" y="242"/>
                      <a:pt x="3382" y="1"/>
                      <a:pt x="2749"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8"/>
              <p:cNvSpPr/>
              <p:nvPr/>
            </p:nvSpPr>
            <p:spPr>
              <a:xfrm>
                <a:off x="-764684" y="121359"/>
                <a:ext cx="1455819" cy="1883539"/>
              </a:xfrm>
              <a:custGeom>
                <a:avLst/>
                <a:gdLst/>
                <a:ahLst/>
                <a:cxnLst/>
                <a:rect l="l" t="t" r="r" b="b"/>
                <a:pathLst>
                  <a:path w="47015" h="60828" extrusionOk="0">
                    <a:moveTo>
                      <a:pt x="41008" y="0"/>
                    </a:moveTo>
                    <a:cubicBezTo>
                      <a:pt x="40629" y="0"/>
                      <a:pt x="40253" y="145"/>
                      <a:pt x="39967" y="435"/>
                    </a:cubicBezTo>
                    <a:lnTo>
                      <a:pt x="36274" y="4128"/>
                    </a:lnTo>
                    <a:cubicBezTo>
                      <a:pt x="34811" y="5591"/>
                      <a:pt x="34811" y="7955"/>
                      <a:pt x="36274" y="9418"/>
                    </a:cubicBezTo>
                    <a:cubicBezTo>
                      <a:pt x="37737" y="10881"/>
                      <a:pt x="37737" y="13246"/>
                      <a:pt x="36274" y="14709"/>
                    </a:cubicBezTo>
                    <a:lnTo>
                      <a:pt x="26104" y="24879"/>
                    </a:lnTo>
                    <a:cubicBezTo>
                      <a:pt x="25096" y="25887"/>
                      <a:pt x="25096" y="27519"/>
                      <a:pt x="26104" y="28518"/>
                    </a:cubicBezTo>
                    <a:cubicBezTo>
                      <a:pt x="27112" y="29526"/>
                      <a:pt x="27112" y="31159"/>
                      <a:pt x="26104" y="32167"/>
                    </a:cubicBezTo>
                    <a:lnTo>
                      <a:pt x="768" y="57512"/>
                    </a:lnTo>
                    <a:cubicBezTo>
                      <a:pt x="1" y="58270"/>
                      <a:pt x="1" y="59501"/>
                      <a:pt x="768" y="60259"/>
                    </a:cubicBezTo>
                    <a:cubicBezTo>
                      <a:pt x="1147" y="60638"/>
                      <a:pt x="1645" y="60828"/>
                      <a:pt x="2142" y="60828"/>
                    </a:cubicBezTo>
                    <a:cubicBezTo>
                      <a:pt x="2639" y="60828"/>
                      <a:pt x="3137" y="60638"/>
                      <a:pt x="3516" y="60259"/>
                    </a:cubicBezTo>
                    <a:lnTo>
                      <a:pt x="20849" y="42926"/>
                    </a:lnTo>
                    <a:cubicBezTo>
                      <a:pt x="21349" y="42426"/>
                      <a:pt x="22007" y="42176"/>
                      <a:pt x="22666" y="42176"/>
                    </a:cubicBezTo>
                    <a:cubicBezTo>
                      <a:pt x="23325" y="42176"/>
                      <a:pt x="23985" y="42426"/>
                      <a:pt x="24489" y="42926"/>
                    </a:cubicBezTo>
                    <a:cubicBezTo>
                      <a:pt x="24989" y="43430"/>
                      <a:pt x="25647" y="43682"/>
                      <a:pt x="26306" y="43682"/>
                    </a:cubicBezTo>
                    <a:cubicBezTo>
                      <a:pt x="26965" y="43682"/>
                      <a:pt x="27625" y="43430"/>
                      <a:pt x="28129" y="42926"/>
                    </a:cubicBezTo>
                    <a:lnTo>
                      <a:pt x="37210" y="33844"/>
                    </a:lnTo>
                    <a:cubicBezTo>
                      <a:pt x="39075" y="31980"/>
                      <a:pt x="39075" y="28946"/>
                      <a:pt x="37210" y="27082"/>
                    </a:cubicBezTo>
                    <a:cubicBezTo>
                      <a:pt x="35346" y="25218"/>
                      <a:pt x="35346" y="22184"/>
                      <a:pt x="37210" y="20320"/>
                    </a:cubicBezTo>
                    <a:lnTo>
                      <a:pt x="46435" y="11096"/>
                    </a:lnTo>
                    <a:cubicBezTo>
                      <a:pt x="47015" y="10516"/>
                      <a:pt x="47015" y="9579"/>
                      <a:pt x="46435" y="8999"/>
                    </a:cubicBezTo>
                    <a:lnTo>
                      <a:pt x="42920" y="5484"/>
                    </a:lnTo>
                    <a:cubicBezTo>
                      <a:pt x="42340" y="4904"/>
                      <a:pt x="42340" y="3968"/>
                      <a:pt x="42920" y="3388"/>
                    </a:cubicBezTo>
                    <a:cubicBezTo>
                      <a:pt x="43491" y="2808"/>
                      <a:pt x="43491" y="1871"/>
                      <a:pt x="42920" y="1300"/>
                    </a:cubicBezTo>
                    <a:lnTo>
                      <a:pt x="42055" y="435"/>
                    </a:lnTo>
                    <a:cubicBezTo>
                      <a:pt x="41765" y="145"/>
                      <a:pt x="41386" y="0"/>
                      <a:pt x="41008"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8"/>
              <p:cNvSpPr/>
              <p:nvPr/>
            </p:nvSpPr>
            <p:spPr>
              <a:xfrm>
                <a:off x="-661304" y="-1051074"/>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8"/>
              <p:cNvSpPr/>
              <p:nvPr/>
            </p:nvSpPr>
            <p:spPr>
              <a:xfrm>
                <a:off x="8047073" y="3562436"/>
                <a:ext cx="2241463" cy="2522378"/>
              </a:xfrm>
              <a:custGeom>
                <a:avLst/>
                <a:gdLst/>
                <a:ahLst/>
                <a:cxnLst/>
                <a:rect l="l" t="t" r="r" b="b"/>
                <a:pathLst>
                  <a:path w="72387" h="81459" extrusionOk="0">
                    <a:moveTo>
                      <a:pt x="57747" y="27183"/>
                    </a:moveTo>
                    <a:lnTo>
                      <a:pt x="57747" y="27183"/>
                    </a:lnTo>
                    <a:cubicBezTo>
                      <a:pt x="56819" y="26255"/>
                      <a:pt x="56819" y="24756"/>
                      <a:pt x="57747" y="23829"/>
                    </a:cubicBezTo>
                    <a:lnTo>
                      <a:pt x="64536" y="17040"/>
                    </a:lnTo>
                    <a:cubicBezTo>
                      <a:pt x="65357" y="16219"/>
                      <a:pt x="65357" y="14899"/>
                      <a:pt x="64536" y="14087"/>
                    </a:cubicBezTo>
                    <a:lnTo>
                      <a:pt x="64536" y="14087"/>
                    </a:lnTo>
                    <a:cubicBezTo>
                      <a:pt x="63724" y="13275"/>
                      <a:pt x="63724" y="11946"/>
                      <a:pt x="64536" y="11134"/>
                    </a:cubicBezTo>
                    <a:lnTo>
                      <a:pt x="71476" y="4193"/>
                    </a:lnTo>
                    <a:cubicBezTo>
                      <a:pt x="72386" y="3292"/>
                      <a:pt x="72386" y="1812"/>
                      <a:pt x="71476" y="902"/>
                    </a:cubicBezTo>
                    <a:lnTo>
                      <a:pt x="71476" y="902"/>
                    </a:lnTo>
                    <a:cubicBezTo>
                      <a:pt x="70566" y="1"/>
                      <a:pt x="69094" y="1"/>
                      <a:pt x="68185" y="902"/>
                    </a:cubicBezTo>
                    <a:lnTo>
                      <a:pt x="57015" y="12071"/>
                    </a:lnTo>
                    <a:cubicBezTo>
                      <a:pt x="56239" y="12856"/>
                      <a:pt x="54981" y="12856"/>
                      <a:pt x="54205" y="12071"/>
                    </a:cubicBezTo>
                    <a:cubicBezTo>
                      <a:pt x="53429" y="11295"/>
                      <a:pt x="52171" y="11295"/>
                      <a:pt x="51386" y="12071"/>
                    </a:cubicBezTo>
                    <a:lnTo>
                      <a:pt x="31537" y="31920"/>
                    </a:lnTo>
                    <a:cubicBezTo>
                      <a:pt x="30957" y="32509"/>
                      <a:pt x="30957" y="33454"/>
                      <a:pt x="31537" y="34043"/>
                    </a:cubicBezTo>
                    <a:cubicBezTo>
                      <a:pt x="32126" y="34632"/>
                      <a:pt x="32126" y="35577"/>
                      <a:pt x="31537" y="36166"/>
                    </a:cubicBezTo>
                    <a:lnTo>
                      <a:pt x="11964" y="55739"/>
                    </a:lnTo>
                    <a:cubicBezTo>
                      <a:pt x="11161" y="56542"/>
                      <a:pt x="11161" y="57835"/>
                      <a:pt x="11964" y="58629"/>
                    </a:cubicBezTo>
                    <a:cubicBezTo>
                      <a:pt x="12758" y="59432"/>
                      <a:pt x="12758" y="60726"/>
                      <a:pt x="11964" y="61520"/>
                    </a:cubicBezTo>
                    <a:lnTo>
                      <a:pt x="6968" y="66516"/>
                    </a:lnTo>
                    <a:cubicBezTo>
                      <a:pt x="6299" y="67185"/>
                      <a:pt x="6299" y="68273"/>
                      <a:pt x="6968" y="68942"/>
                    </a:cubicBezTo>
                    <a:cubicBezTo>
                      <a:pt x="7637" y="69611"/>
                      <a:pt x="7637" y="70699"/>
                      <a:pt x="6968" y="71369"/>
                    </a:cubicBezTo>
                    <a:lnTo>
                      <a:pt x="866" y="77479"/>
                    </a:lnTo>
                    <a:cubicBezTo>
                      <a:pt x="1" y="78336"/>
                      <a:pt x="1" y="79736"/>
                      <a:pt x="866" y="80602"/>
                    </a:cubicBezTo>
                    <a:lnTo>
                      <a:pt x="866" y="80602"/>
                    </a:lnTo>
                    <a:cubicBezTo>
                      <a:pt x="1723" y="81458"/>
                      <a:pt x="3123" y="81458"/>
                      <a:pt x="3980" y="80602"/>
                    </a:cubicBezTo>
                    <a:lnTo>
                      <a:pt x="30582" y="53999"/>
                    </a:lnTo>
                    <a:cubicBezTo>
                      <a:pt x="31091" y="53491"/>
                      <a:pt x="31920" y="53491"/>
                      <a:pt x="32429" y="53999"/>
                    </a:cubicBezTo>
                    <a:lnTo>
                      <a:pt x="32429" y="53999"/>
                    </a:lnTo>
                    <a:cubicBezTo>
                      <a:pt x="32946" y="54517"/>
                      <a:pt x="33767" y="54517"/>
                      <a:pt x="34285" y="53999"/>
                    </a:cubicBezTo>
                    <a:lnTo>
                      <a:pt x="57747" y="30537"/>
                    </a:lnTo>
                    <a:cubicBezTo>
                      <a:pt x="58675" y="29609"/>
                      <a:pt x="58675" y="28111"/>
                      <a:pt x="57747" y="27183"/>
                    </a:cubicBezTo>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8"/>
              <p:cNvSpPr/>
              <p:nvPr/>
            </p:nvSpPr>
            <p:spPr>
              <a:xfrm>
                <a:off x="8181864" y="4788781"/>
                <a:ext cx="221028" cy="208952"/>
              </a:xfrm>
              <a:custGeom>
                <a:avLst/>
                <a:gdLst/>
                <a:ahLst/>
                <a:cxnLst/>
                <a:rect l="l" t="t" r="r" b="b"/>
                <a:pathLst>
                  <a:path w="7138" h="6748" extrusionOk="0">
                    <a:moveTo>
                      <a:pt x="4903" y="1"/>
                    </a:moveTo>
                    <a:cubicBezTo>
                      <a:pt x="4381" y="1"/>
                      <a:pt x="3859" y="199"/>
                      <a:pt x="3462" y="596"/>
                    </a:cubicBezTo>
                    <a:lnTo>
                      <a:pt x="795" y="3264"/>
                    </a:lnTo>
                    <a:cubicBezTo>
                      <a:pt x="1" y="4058"/>
                      <a:pt x="1" y="5351"/>
                      <a:pt x="795" y="6145"/>
                    </a:cubicBezTo>
                    <a:cubicBezTo>
                      <a:pt x="1192" y="6547"/>
                      <a:pt x="1714" y="6747"/>
                      <a:pt x="2236" y="6747"/>
                    </a:cubicBezTo>
                    <a:cubicBezTo>
                      <a:pt x="2757" y="6747"/>
                      <a:pt x="3279" y="6547"/>
                      <a:pt x="3676" y="6145"/>
                    </a:cubicBezTo>
                    <a:lnTo>
                      <a:pt x="6344" y="3487"/>
                    </a:lnTo>
                    <a:cubicBezTo>
                      <a:pt x="7138" y="2684"/>
                      <a:pt x="7138" y="1399"/>
                      <a:pt x="6344" y="596"/>
                    </a:cubicBezTo>
                    <a:cubicBezTo>
                      <a:pt x="5947" y="199"/>
                      <a:pt x="5425" y="1"/>
                      <a:pt x="4903"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8"/>
              <p:cNvSpPr/>
              <p:nvPr/>
            </p:nvSpPr>
            <p:spPr>
              <a:xfrm>
                <a:off x="8984283" y="4557230"/>
                <a:ext cx="159717" cy="145690"/>
              </a:xfrm>
              <a:custGeom>
                <a:avLst/>
                <a:gdLst/>
                <a:ahLst/>
                <a:cxnLst/>
                <a:rect l="l" t="t" r="r" b="b"/>
                <a:pathLst>
                  <a:path w="5158" h="4705" extrusionOk="0">
                    <a:moveTo>
                      <a:pt x="2579" y="1"/>
                    </a:moveTo>
                    <a:cubicBezTo>
                      <a:pt x="1981" y="1"/>
                      <a:pt x="1375" y="233"/>
                      <a:pt x="920" y="697"/>
                    </a:cubicBezTo>
                    <a:cubicBezTo>
                      <a:pt x="1" y="1607"/>
                      <a:pt x="1" y="3096"/>
                      <a:pt x="920" y="4015"/>
                    </a:cubicBezTo>
                    <a:cubicBezTo>
                      <a:pt x="1379" y="4475"/>
                      <a:pt x="1981" y="4704"/>
                      <a:pt x="2582" y="4704"/>
                    </a:cubicBezTo>
                    <a:cubicBezTo>
                      <a:pt x="3183" y="4704"/>
                      <a:pt x="3783" y="4475"/>
                      <a:pt x="4238" y="4015"/>
                    </a:cubicBezTo>
                    <a:cubicBezTo>
                      <a:pt x="5157" y="3096"/>
                      <a:pt x="5157" y="1607"/>
                      <a:pt x="4238" y="697"/>
                    </a:cubicBezTo>
                    <a:cubicBezTo>
                      <a:pt x="3783" y="233"/>
                      <a:pt x="3186" y="1"/>
                      <a:pt x="2579"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8"/>
              <p:cNvSpPr/>
              <p:nvPr/>
            </p:nvSpPr>
            <p:spPr>
              <a:xfrm>
                <a:off x="8178583" y="3819077"/>
                <a:ext cx="1368250" cy="1770362"/>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8"/>
              <p:cNvSpPr/>
              <p:nvPr/>
            </p:nvSpPr>
            <p:spPr>
              <a:xfrm>
                <a:off x="7534672" y="3554227"/>
                <a:ext cx="2091438" cy="2090416"/>
              </a:xfrm>
              <a:custGeom>
                <a:avLst/>
                <a:gdLst/>
                <a:ahLst/>
                <a:cxnLst/>
                <a:rect l="l" t="t" r="r" b="b"/>
                <a:pathLst>
                  <a:path w="67542" h="67509" extrusionOk="0">
                    <a:moveTo>
                      <a:pt x="67360" y="1"/>
                    </a:moveTo>
                    <a:cubicBezTo>
                      <a:pt x="67319" y="1"/>
                      <a:pt x="67278" y="16"/>
                      <a:pt x="67247" y="48"/>
                    </a:cubicBezTo>
                    <a:lnTo>
                      <a:pt x="72" y="67223"/>
                    </a:lnTo>
                    <a:cubicBezTo>
                      <a:pt x="0" y="67294"/>
                      <a:pt x="0" y="67392"/>
                      <a:pt x="72" y="67455"/>
                    </a:cubicBezTo>
                    <a:cubicBezTo>
                      <a:pt x="98" y="67490"/>
                      <a:pt x="143" y="67508"/>
                      <a:pt x="188" y="67508"/>
                    </a:cubicBezTo>
                    <a:cubicBezTo>
                      <a:pt x="223" y="67508"/>
                      <a:pt x="268" y="67490"/>
                      <a:pt x="304" y="67455"/>
                    </a:cubicBezTo>
                    <a:lnTo>
                      <a:pt x="67479" y="280"/>
                    </a:lnTo>
                    <a:cubicBezTo>
                      <a:pt x="67542" y="217"/>
                      <a:pt x="67542" y="119"/>
                      <a:pt x="67479" y="48"/>
                    </a:cubicBezTo>
                    <a:cubicBezTo>
                      <a:pt x="67443" y="16"/>
                      <a:pt x="67401" y="1"/>
                      <a:pt x="67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 name="Google Shape;383;p18"/>
            <p:cNvSpPr/>
            <p:nvPr/>
          </p:nvSpPr>
          <p:spPr>
            <a:xfrm>
              <a:off x="-1781879" y="4628909"/>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384"/>
        <p:cNvGrpSpPr/>
        <p:nvPr/>
      </p:nvGrpSpPr>
      <p:grpSpPr>
        <a:xfrm>
          <a:off x="0" y="0"/>
          <a:ext cx="0" cy="0"/>
          <a:chOff x="0" y="0"/>
          <a:chExt cx="0" cy="0"/>
        </a:xfrm>
      </p:grpSpPr>
      <p:sp>
        <p:nvSpPr>
          <p:cNvPr id="385" name="Google Shape;385;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86" name="Google Shape;386;p19"/>
          <p:cNvGrpSpPr/>
          <p:nvPr/>
        </p:nvGrpSpPr>
        <p:grpSpPr>
          <a:xfrm>
            <a:off x="-1781879" y="-2190672"/>
            <a:ext cx="13067827" cy="9251603"/>
            <a:chOff x="-1781879" y="-2190672"/>
            <a:chExt cx="13067827" cy="9251603"/>
          </a:xfrm>
        </p:grpSpPr>
        <p:grpSp>
          <p:nvGrpSpPr>
            <p:cNvPr id="387" name="Google Shape;387;p19"/>
            <p:cNvGrpSpPr/>
            <p:nvPr/>
          </p:nvGrpSpPr>
          <p:grpSpPr>
            <a:xfrm>
              <a:off x="-1104182" y="-2190672"/>
              <a:ext cx="12390130" cy="8906656"/>
              <a:chOff x="-1104182" y="-2190672"/>
              <a:chExt cx="12390130" cy="8906656"/>
            </a:xfrm>
          </p:grpSpPr>
          <p:sp>
            <p:nvSpPr>
              <p:cNvPr id="388" name="Google Shape;388;p19"/>
              <p:cNvSpPr/>
              <p:nvPr/>
            </p:nvSpPr>
            <p:spPr>
              <a:xfrm>
                <a:off x="8727720" y="-1007392"/>
                <a:ext cx="1387233" cy="1374450"/>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9"/>
              <p:cNvSpPr/>
              <p:nvPr/>
            </p:nvSpPr>
            <p:spPr>
              <a:xfrm>
                <a:off x="8656037" y="197752"/>
                <a:ext cx="254487" cy="240279"/>
              </a:xfrm>
              <a:custGeom>
                <a:avLst/>
                <a:gdLst/>
                <a:ahLst/>
                <a:cxnLst/>
                <a:rect l="l" t="t" r="r" b="b"/>
                <a:pathLst>
                  <a:path w="7147" h="6748" extrusionOk="0">
                    <a:moveTo>
                      <a:pt x="4907" y="1"/>
                    </a:moveTo>
                    <a:cubicBezTo>
                      <a:pt x="4385" y="1"/>
                      <a:pt x="3863" y="202"/>
                      <a:pt x="3462" y="603"/>
                    </a:cubicBezTo>
                    <a:lnTo>
                      <a:pt x="803" y="3271"/>
                    </a:lnTo>
                    <a:cubicBezTo>
                      <a:pt x="1" y="4064"/>
                      <a:pt x="1" y="5358"/>
                      <a:pt x="803" y="6152"/>
                    </a:cubicBezTo>
                    <a:cubicBezTo>
                      <a:pt x="1200" y="6549"/>
                      <a:pt x="1722" y="6747"/>
                      <a:pt x="2244" y="6747"/>
                    </a:cubicBezTo>
                    <a:cubicBezTo>
                      <a:pt x="2766" y="6747"/>
                      <a:pt x="3288" y="6549"/>
                      <a:pt x="3685" y="6152"/>
                    </a:cubicBezTo>
                    <a:lnTo>
                      <a:pt x="6352" y="3485"/>
                    </a:lnTo>
                    <a:cubicBezTo>
                      <a:pt x="7146" y="2691"/>
                      <a:pt x="7146" y="1397"/>
                      <a:pt x="6352" y="603"/>
                    </a:cubicBezTo>
                    <a:cubicBezTo>
                      <a:pt x="5951" y="202"/>
                      <a:pt x="5429" y="1"/>
                      <a:pt x="4907"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rot="10800000">
                <a:off x="403723" y="4702936"/>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rot="10800000">
                <a:off x="-1104182" y="4680196"/>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9"/>
              <p:cNvSpPr/>
              <p:nvPr/>
            </p:nvSpPr>
            <p:spPr>
              <a:xfrm>
                <a:off x="8656013" y="-2190672"/>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9"/>
              <p:cNvSpPr/>
              <p:nvPr/>
            </p:nvSpPr>
            <p:spPr>
              <a:xfrm>
                <a:off x="-979796" y="-910663"/>
                <a:ext cx="2384800" cy="2683706"/>
              </a:xfrm>
              <a:custGeom>
                <a:avLst/>
                <a:gdLst/>
                <a:ahLst/>
                <a:cxnLst/>
                <a:rect l="l" t="t" r="r" b="b"/>
                <a:pathLst>
                  <a:path w="77016" h="86669" extrusionOk="0">
                    <a:moveTo>
                      <a:pt x="15576" y="57747"/>
                    </a:moveTo>
                    <a:lnTo>
                      <a:pt x="15576" y="57747"/>
                    </a:lnTo>
                    <a:cubicBezTo>
                      <a:pt x="16558" y="58737"/>
                      <a:pt x="16558" y="60334"/>
                      <a:pt x="15576" y="61315"/>
                    </a:cubicBezTo>
                    <a:lnTo>
                      <a:pt x="8350" y="68541"/>
                    </a:lnTo>
                    <a:cubicBezTo>
                      <a:pt x="7485" y="69406"/>
                      <a:pt x="7485" y="70816"/>
                      <a:pt x="8350" y="71681"/>
                    </a:cubicBezTo>
                    <a:cubicBezTo>
                      <a:pt x="9216" y="72547"/>
                      <a:pt x="9216" y="73956"/>
                      <a:pt x="8350" y="74821"/>
                    </a:cubicBezTo>
                    <a:lnTo>
                      <a:pt x="964" y="82199"/>
                    </a:lnTo>
                    <a:cubicBezTo>
                      <a:pt x="0" y="83171"/>
                      <a:pt x="0" y="84742"/>
                      <a:pt x="964" y="85705"/>
                    </a:cubicBezTo>
                    <a:cubicBezTo>
                      <a:pt x="1936" y="86668"/>
                      <a:pt x="3506" y="86668"/>
                      <a:pt x="4470" y="85705"/>
                    </a:cubicBezTo>
                    <a:lnTo>
                      <a:pt x="16353" y="73822"/>
                    </a:lnTo>
                    <a:cubicBezTo>
                      <a:pt x="17182" y="72993"/>
                      <a:pt x="18520" y="72993"/>
                      <a:pt x="19341" y="73822"/>
                    </a:cubicBezTo>
                    <a:cubicBezTo>
                      <a:pt x="20171" y="74652"/>
                      <a:pt x="21509" y="74652"/>
                      <a:pt x="22339" y="73822"/>
                    </a:cubicBezTo>
                    <a:lnTo>
                      <a:pt x="43455" y="52706"/>
                    </a:lnTo>
                    <a:cubicBezTo>
                      <a:pt x="44079" y="52082"/>
                      <a:pt x="44079" y="51074"/>
                      <a:pt x="43455" y="50449"/>
                    </a:cubicBezTo>
                    <a:cubicBezTo>
                      <a:pt x="42830" y="49825"/>
                      <a:pt x="42830" y="48817"/>
                      <a:pt x="43455" y="48192"/>
                    </a:cubicBezTo>
                    <a:lnTo>
                      <a:pt x="64285" y="27362"/>
                    </a:lnTo>
                    <a:cubicBezTo>
                      <a:pt x="65133" y="26514"/>
                      <a:pt x="65133" y="25140"/>
                      <a:pt x="64285" y="24293"/>
                    </a:cubicBezTo>
                    <a:lnTo>
                      <a:pt x="64285" y="24293"/>
                    </a:lnTo>
                    <a:cubicBezTo>
                      <a:pt x="63438" y="23436"/>
                      <a:pt x="63438" y="22063"/>
                      <a:pt x="64285" y="21215"/>
                    </a:cubicBezTo>
                    <a:lnTo>
                      <a:pt x="69602" y="15898"/>
                    </a:lnTo>
                    <a:cubicBezTo>
                      <a:pt x="70307" y="15185"/>
                      <a:pt x="70307" y="14034"/>
                      <a:pt x="69602" y="13320"/>
                    </a:cubicBezTo>
                    <a:lnTo>
                      <a:pt x="69602" y="13320"/>
                    </a:lnTo>
                    <a:cubicBezTo>
                      <a:pt x="68889" y="12606"/>
                      <a:pt x="68889" y="11447"/>
                      <a:pt x="69602" y="10733"/>
                    </a:cubicBezTo>
                    <a:lnTo>
                      <a:pt x="76097" y="4238"/>
                    </a:lnTo>
                    <a:cubicBezTo>
                      <a:pt x="77016" y="3320"/>
                      <a:pt x="77016" y="1839"/>
                      <a:pt x="76097" y="920"/>
                    </a:cubicBezTo>
                    <a:lnTo>
                      <a:pt x="76097" y="920"/>
                    </a:lnTo>
                    <a:cubicBezTo>
                      <a:pt x="75178" y="1"/>
                      <a:pt x="73688" y="1"/>
                      <a:pt x="72769" y="920"/>
                    </a:cubicBezTo>
                    <a:lnTo>
                      <a:pt x="44481" y="29217"/>
                    </a:lnTo>
                    <a:cubicBezTo>
                      <a:pt x="43936" y="29761"/>
                      <a:pt x="43053" y="29761"/>
                      <a:pt x="42509" y="29217"/>
                    </a:cubicBezTo>
                    <a:cubicBezTo>
                      <a:pt x="41965" y="28673"/>
                      <a:pt x="41082" y="28673"/>
                      <a:pt x="40538" y="29217"/>
                    </a:cubicBezTo>
                    <a:lnTo>
                      <a:pt x="15576" y="54178"/>
                    </a:lnTo>
                    <a:cubicBezTo>
                      <a:pt x="14586" y="55168"/>
                      <a:pt x="14586" y="56765"/>
                      <a:pt x="15576" y="57747"/>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9"/>
              <p:cNvSpPr/>
              <p:nvPr/>
            </p:nvSpPr>
            <p:spPr>
              <a:xfrm>
                <a:off x="-94713" y="-942403"/>
                <a:ext cx="1104150" cy="1097585"/>
              </a:xfrm>
              <a:custGeom>
                <a:avLst/>
                <a:gdLst/>
                <a:ahLst/>
                <a:cxnLst/>
                <a:rect l="l" t="t" r="r" b="b"/>
                <a:pathLst>
                  <a:path w="35658" h="35446" extrusionOk="0">
                    <a:moveTo>
                      <a:pt x="34466" y="0"/>
                    </a:moveTo>
                    <a:cubicBezTo>
                      <a:pt x="34188" y="0"/>
                      <a:pt x="33909" y="107"/>
                      <a:pt x="33695" y="321"/>
                    </a:cubicBezTo>
                    <a:lnTo>
                      <a:pt x="420" y="33588"/>
                    </a:lnTo>
                    <a:cubicBezTo>
                      <a:pt x="0" y="34016"/>
                      <a:pt x="0" y="34703"/>
                      <a:pt x="420" y="35131"/>
                    </a:cubicBezTo>
                    <a:cubicBezTo>
                      <a:pt x="634" y="35341"/>
                      <a:pt x="913" y="35445"/>
                      <a:pt x="1191" y="35445"/>
                    </a:cubicBezTo>
                    <a:cubicBezTo>
                      <a:pt x="1470" y="35445"/>
                      <a:pt x="1749" y="35341"/>
                      <a:pt x="1963" y="35131"/>
                    </a:cubicBezTo>
                    <a:lnTo>
                      <a:pt x="35230" y="1856"/>
                    </a:lnTo>
                    <a:cubicBezTo>
                      <a:pt x="35658" y="1427"/>
                      <a:pt x="35658" y="741"/>
                      <a:pt x="35230" y="321"/>
                    </a:cubicBezTo>
                    <a:cubicBezTo>
                      <a:pt x="35020" y="107"/>
                      <a:pt x="34743" y="0"/>
                      <a:pt x="34466"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a:off x="-823173" y="-175515"/>
                <a:ext cx="1283437" cy="1271640"/>
              </a:xfrm>
              <a:custGeom>
                <a:avLst/>
                <a:gdLst/>
                <a:ahLst/>
                <a:cxnLst/>
                <a:rect l="l" t="t" r="r" b="b"/>
                <a:pathLst>
                  <a:path w="41448" h="41067" extrusionOk="0">
                    <a:moveTo>
                      <a:pt x="39302" y="1"/>
                    </a:moveTo>
                    <a:cubicBezTo>
                      <a:pt x="38800" y="1"/>
                      <a:pt x="38299" y="191"/>
                      <a:pt x="37915" y="570"/>
                    </a:cubicBezTo>
                    <a:lnTo>
                      <a:pt x="768" y="37726"/>
                    </a:lnTo>
                    <a:cubicBezTo>
                      <a:pt x="1" y="38484"/>
                      <a:pt x="1" y="39724"/>
                      <a:pt x="768" y="40491"/>
                    </a:cubicBezTo>
                    <a:cubicBezTo>
                      <a:pt x="1151" y="40875"/>
                      <a:pt x="1653" y="41067"/>
                      <a:pt x="2154" y="41067"/>
                    </a:cubicBezTo>
                    <a:cubicBezTo>
                      <a:pt x="2655" y="41067"/>
                      <a:pt x="3154" y="40875"/>
                      <a:pt x="3533" y="40491"/>
                    </a:cubicBezTo>
                    <a:lnTo>
                      <a:pt x="40689" y="3344"/>
                    </a:lnTo>
                    <a:cubicBezTo>
                      <a:pt x="41448" y="2577"/>
                      <a:pt x="41448" y="1337"/>
                      <a:pt x="40689" y="570"/>
                    </a:cubicBezTo>
                    <a:cubicBezTo>
                      <a:pt x="40306" y="191"/>
                      <a:pt x="39804" y="1"/>
                      <a:pt x="39302"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a:off x="631240" y="-73917"/>
                <a:ext cx="169936" cy="154856"/>
              </a:xfrm>
              <a:custGeom>
                <a:avLst/>
                <a:gdLst/>
                <a:ahLst/>
                <a:cxnLst/>
                <a:rect l="l" t="t" r="r" b="b"/>
                <a:pathLst>
                  <a:path w="5488" h="5001" extrusionOk="0">
                    <a:moveTo>
                      <a:pt x="2749" y="1"/>
                    </a:moveTo>
                    <a:cubicBezTo>
                      <a:pt x="2106" y="1"/>
                      <a:pt x="1464" y="242"/>
                      <a:pt x="973" y="732"/>
                    </a:cubicBezTo>
                    <a:cubicBezTo>
                      <a:pt x="1" y="1714"/>
                      <a:pt x="1" y="3293"/>
                      <a:pt x="973" y="4265"/>
                    </a:cubicBezTo>
                    <a:cubicBezTo>
                      <a:pt x="1464" y="4756"/>
                      <a:pt x="2104" y="5001"/>
                      <a:pt x="2744" y="5001"/>
                    </a:cubicBezTo>
                    <a:cubicBezTo>
                      <a:pt x="3384" y="5001"/>
                      <a:pt x="4024" y="4756"/>
                      <a:pt x="4515" y="4265"/>
                    </a:cubicBezTo>
                    <a:cubicBezTo>
                      <a:pt x="5487" y="3293"/>
                      <a:pt x="5487" y="1714"/>
                      <a:pt x="4515" y="732"/>
                    </a:cubicBezTo>
                    <a:cubicBezTo>
                      <a:pt x="4024" y="242"/>
                      <a:pt x="3382" y="1"/>
                      <a:pt x="2749"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9"/>
              <p:cNvSpPr/>
              <p:nvPr/>
            </p:nvSpPr>
            <p:spPr>
              <a:xfrm>
                <a:off x="-764684" y="121359"/>
                <a:ext cx="1455819" cy="1883539"/>
              </a:xfrm>
              <a:custGeom>
                <a:avLst/>
                <a:gdLst/>
                <a:ahLst/>
                <a:cxnLst/>
                <a:rect l="l" t="t" r="r" b="b"/>
                <a:pathLst>
                  <a:path w="47015" h="60828" extrusionOk="0">
                    <a:moveTo>
                      <a:pt x="41008" y="0"/>
                    </a:moveTo>
                    <a:cubicBezTo>
                      <a:pt x="40629" y="0"/>
                      <a:pt x="40253" y="145"/>
                      <a:pt x="39967" y="435"/>
                    </a:cubicBezTo>
                    <a:lnTo>
                      <a:pt x="36274" y="4128"/>
                    </a:lnTo>
                    <a:cubicBezTo>
                      <a:pt x="34811" y="5591"/>
                      <a:pt x="34811" y="7955"/>
                      <a:pt x="36274" y="9418"/>
                    </a:cubicBezTo>
                    <a:cubicBezTo>
                      <a:pt x="37737" y="10881"/>
                      <a:pt x="37737" y="13246"/>
                      <a:pt x="36274" y="14709"/>
                    </a:cubicBezTo>
                    <a:lnTo>
                      <a:pt x="26104" y="24879"/>
                    </a:lnTo>
                    <a:cubicBezTo>
                      <a:pt x="25096" y="25887"/>
                      <a:pt x="25096" y="27519"/>
                      <a:pt x="26104" y="28518"/>
                    </a:cubicBezTo>
                    <a:cubicBezTo>
                      <a:pt x="27112" y="29526"/>
                      <a:pt x="27112" y="31159"/>
                      <a:pt x="26104" y="32167"/>
                    </a:cubicBezTo>
                    <a:lnTo>
                      <a:pt x="768" y="57512"/>
                    </a:lnTo>
                    <a:cubicBezTo>
                      <a:pt x="1" y="58270"/>
                      <a:pt x="1" y="59501"/>
                      <a:pt x="768" y="60259"/>
                    </a:cubicBezTo>
                    <a:cubicBezTo>
                      <a:pt x="1147" y="60638"/>
                      <a:pt x="1645" y="60828"/>
                      <a:pt x="2142" y="60828"/>
                    </a:cubicBezTo>
                    <a:cubicBezTo>
                      <a:pt x="2639" y="60828"/>
                      <a:pt x="3137" y="60638"/>
                      <a:pt x="3516" y="60259"/>
                    </a:cubicBezTo>
                    <a:lnTo>
                      <a:pt x="20849" y="42926"/>
                    </a:lnTo>
                    <a:cubicBezTo>
                      <a:pt x="21349" y="42426"/>
                      <a:pt x="22007" y="42176"/>
                      <a:pt x="22666" y="42176"/>
                    </a:cubicBezTo>
                    <a:cubicBezTo>
                      <a:pt x="23325" y="42176"/>
                      <a:pt x="23985" y="42426"/>
                      <a:pt x="24489" y="42926"/>
                    </a:cubicBezTo>
                    <a:cubicBezTo>
                      <a:pt x="24989" y="43430"/>
                      <a:pt x="25647" y="43682"/>
                      <a:pt x="26306" y="43682"/>
                    </a:cubicBezTo>
                    <a:cubicBezTo>
                      <a:pt x="26965" y="43682"/>
                      <a:pt x="27625" y="43430"/>
                      <a:pt x="28129" y="42926"/>
                    </a:cubicBezTo>
                    <a:lnTo>
                      <a:pt x="37210" y="33844"/>
                    </a:lnTo>
                    <a:cubicBezTo>
                      <a:pt x="39075" y="31980"/>
                      <a:pt x="39075" y="28946"/>
                      <a:pt x="37210" y="27082"/>
                    </a:cubicBezTo>
                    <a:cubicBezTo>
                      <a:pt x="35346" y="25218"/>
                      <a:pt x="35346" y="22184"/>
                      <a:pt x="37210" y="20320"/>
                    </a:cubicBezTo>
                    <a:lnTo>
                      <a:pt x="46435" y="11096"/>
                    </a:lnTo>
                    <a:cubicBezTo>
                      <a:pt x="47015" y="10516"/>
                      <a:pt x="47015" y="9579"/>
                      <a:pt x="46435" y="8999"/>
                    </a:cubicBezTo>
                    <a:lnTo>
                      <a:pt x="42920" y="5484"/>
                    </a:lnTo>
                    <a:cubicBezTo>
                      <a:pt x="42340" y="4904"/>
                      <a:pt x="42340" y="3968"/>
                      <a:pt x="42920" y="3388"/>
                    </a:cubicBezTo>
                    <a:cubicBezTo>
                      <a:pt x="43491" y="2808"/>
                      <a:pt x="43491" y="1871"/>
                      <a:pt x="42920" y="1300"/>
                    </a:cubicBezTo>
                    <a:lnTo>
                      <a:pt x="42055" y="435"/>
                    </a:lnTo>
                    <a:cubicBezTo>
                      <a:pt x="41765" y="145"/>
                      <a:pt x="41386" y="0"/>
                      <a:pt x="41008"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a:off x="-661304" y="-1051074"/>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9"/>
              <p:cNvSpPr/>
              <p:nvPr/>
            </p:nvSpPr>
            <p:spPr>
              <a:xfrm>
                <a:off x="8047073" y="3562436"/>
                <a:ext cx="2241463" cy="2522378"/>
              </a:xfrm>
              <a:custGeom>
                <a:avLst/>
                <a:gdLst/>
                <a:ahLst/>
                <a:cxnLst/>
                <a:rect l="l" t="t" r="r" b="b"/>
                <a:pathLst>
                  <a:path w="72387" h="81459" extrusionOk="0">
                    <a:moveTo>
                      <a:pt x="57747" y="27183"/>
                    </a:moveTo>
                    <a:lnTo>
                      <a:pt x="57747" y="27183"/>
                    </a:lnTo>
                    <a:cubicBezTo>
                      <a:pt x="56819" y="26255"/>
                      <a:pt x="56819" y="24756"/>
                      <a:pt x="57747" y="23829"/>
                    </a:cubicBezTo>
                    <a:lnTo>
                      <a:pt x="64536" y="17040"/>
                    </a:lnTo>
                    <a:cubicBezTo>
                      <a:pt x="65357" y="16219"/>
                      <a:pt x="65357" y="14899"/>
                      <a:pt x="64536" y="14087"/>
                    </a:cubicBezTo>
                    <a:lnTo>
                      <a:pt x="64536" y="14087"/>
                    </a:lnTo>
                    <a:cubicBezTo>
                      <a:pt x="63724" y="13275"/>
                      <a:pt x="63724" y="11946"/>
                      <a:pt x="64536" y="11134"/>
                    </a:cubicBezTo>
                    <a:lnTo>
                      <a:pt x="71476" y="4193"/>
                    </a:lnTo>
                    <a:cubicBezTo>
                      <a:pt x="72386" y="3292"/>
                      <a:pt x="72386" y="1812"/>
                      <a:pt x="71476" y="902"/>
                    </a:cubicBezTo>
                    <a:lnTo>
                      <a:pt x="71476" y="902"/>
                    </a:lnTo>
                    <a:cubicBezTo>
                      <a:pt x="70566" y="1"/>
                      <a:pt x="69094" y="1"/>
                      <a:pt x="68185" y="902"/>
                    </a:cubicBezTo>
                    <a:lnTo>
                      <a:pt x="57015" y="12071"/>
                    </a:lnTo>
                    <a:cubicBezTo>
                      <a:pt x="56239" y="12856"/>
                      <a:pt x="54981" y="12856"/>
                      <a:pt x="54205" y="12071"/>
                    </a:cubicBezTo>
                    <a:cubicBezTo>
                      <a:pt x="53429" y="11295"/>
                      <a:pt x="52171" y="11295"/>
                      <a:pt x="51386" y="12071"/>
                    </a:cubicBezTo>
                    <a:lnTo>
                      <a:pt x="31537" y="31920"/>
                    </a:lnTo>
                    <a:cubicBezTo>
                      <a:pt x="30957" y="32509"/>
                      <a:pt x="30957" y="33454"/>
                      <a:pt x="31537" y="34043"/>
                    </a:cubicBezTo>
                    <a:cubicBezTo>
                      <a:pt x="32126" y="34632"/>
                      <a:pt x="32126" y="35577"/>
                      <a:pt x="31537" y="36166"/>
                    </a:cubicBezTo>
                    <a:lnTo>
                      <a:pt x="11964" y="55739"/>
                    </a:lnTo>
                    <a:cubicBezTo>
                      <a:pt x="11161" y="56542"/>
                      <a:pt x="11161" y="57835"/>
                      <a:pt x="11964" y="58629"/>
                    </a:cubicBezTo>
                    <a:cubicBezTo>
                      <a:pt x="12758" y="59432"/>
                      <a:pt x="12758" y="60726"/>
                      <a:pt x="11964" y="61520"/>
                    </a:cubicBezTo>
                    <a:lnTo>
                      <a:pt x="6968" y="66516"/>
                    </a:lnTo>
                    <a:cubicBezTo>
                      <a:pt x="6299" y="67185"/>
                      <a:pt x="6299" y="68273"/>
                      <a:pt x="6968" y="68942"/>
                    </a:cubicBezTo>
                    <a:cubicBezTo>
                      <a:pt x="7637" y="69611"/>
                      <a:pt x="7637" y="70699"/>
                      <a:pt x="6968" y="71369"/>
                    </a:cubicBezTo>
                    <a:lnTo>
                      <a:pt x="866" y="77479"/>
                    </a:lnTo>
                    <a:cubicBezTo>
                      <a:pt x="1" y="78336"/>
                      <a:pt x="1" y="79736"/>
                      <a:pt x="866" y="80602"/>
                    </a:cubicBezTo>
                    <a:lnTo>
                      <a:pt x="866" y="80602"/>
                    </a:lnTo>
                    <a:cubicBezTo>
                      <a:pt x="1723" y="81458"/>
                      <a:pt x="3123" y="81458"/>
                      <a:pt x="3980" y="80602"/>
                    </a:cubicBezTo>
                    <a:lnTo>
                      <a:pt x="30582" y="53999"/>
                    </a:lnTo>
                    <a:cubicBezTo>
                      <a:pt x="31091" y="53491"/>
                      <a:pt x="31920" y="53491"/>
                      <a:pt x="32429" y="53999"/>
                    </a:cubicBezTo>
                    <a:lnTo>
                      <a:pt x="32429" y="53999"/>
                    </a:lnTo>
                    <a:cubicBezTo>
                      <a:pt x="32946" y="54517"/>
                      <a:pt x="33767" y="54517"/>
                      <a:pt x="34285" y="53999"/>
                    </a:cubicBezTo>
                    <a:lnTo>
                      <a:pt x="57747" y="30537"/>
                    </a:lnTo>
                    <a:cubicBezTo>
                      <a:pt x="58675" y="29609"/>
                      <a:pt x="58675" y="28111"/>
                      <a:pt x="57747" y="27183"/>
                    </a:cubicBezTo>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9"/>
              <p:cNvSpPr/>
              <p:nvPr/>
            </p:nvSpPr>
            <p:spPr>
              <a:xfrm>
                <a:off x="8181864" y="4788781"/>
                <a:ext cx="221028" cy="208952"/>
              </a:xfrm>
              <a:custGeom>
                <a:avLst/>
                <a:gdLst/>
                <a:ahLst/>
                <a:cxnLst/>
                <a:rect l="l" t="t" r="r" b="b"/>
                <a:pathLst>
                  <a:path w="7138" h="6748" extrusionOk="0">
                    <a:moveTo>
                      <a:pt x="4903" y="1"/>
                    </a:moveTo>
                    <a:cubicBezTo>
                      <a:pt x="4381" y="1"/>
                      <a:pt x="3859" y="199"/>
                      <a:pt x="3462" y="596"/>
                    </a:cubicBezTo>
                    <a:lnTo>
                      <a:pt x="795" y="3264"/>
                    </a:lnTo>
                    <a:cubicBezTo>
                      <a:pt x="1" y="4058"/>
                      <a:pt x="1" y="5351"/>
                      <a:pt x="795" y="6145"/>
                    </a:cubicBezTo>
                    <a:cubicBezTo>
                      <a:pt x="1192" y="6547"/>
                      <a:pt x="1714" y="6747"/>
                      <a:pt x="2236" y="6747"/>
                    </a:cubicBezTo>
                    <a:cubicBezTo>
                      <a:pt x="2757" y="6747"/>
                      <a:pt x="3279" y="6547"/>
                      <a:pt x="3676" y="6145"/>
                    </a:cubicBezTo>
                    <a:lnTo>
                      <a:pt x="6344" y="3487"/>
                    </a:lnTo>
                    <a:cubicBezTo>
                      <a:pt x="7138" y="2684"/>
                      <a:pt x="7138" y="1399"/>
                      <a:pt x="6344" y="596"/>
                    </a:cubicBezTo>
                    <a:cubicBezTo>
                      <a:pt x="5947" y="199"/>
                      <a:pt x="5425" y="1"/>
                      <a:pt x="4903"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8984283" y="4557230"/>
                <a:ext cx="159717" cy="145690"/>
              </a:xfrm>
              <a:custGeom>
                <a:avLst/>
                <a:gdLst/>
                <a:ahLst/>
                <a:cxnLst/>
                <a:rect l="l" t="t" r="r" b="b"/>
                <a:pathLst>
                  <a:path w="5158" h="4705" extrusionOk="0">
                    <a:moveTo>
                      <a:pt x="2579" y="1"/>
                    </a:moveTo>
                    <a:cubicBezTo>
                      <a:pt x="1981" y="1"/>
                      <a:pt x="1375" y="233"/>
                      <a:pt x="920" y="697"/>
                    </a:cubicBezTo>
                    <a:cubicBezTo>
                      <a:pt x="1" y="1607"/>
                      <a:pt x="1" y="3096"/>
                      <a:pt x="920" y="4015"/>
                    </a:cubicBezTo>
                    <a:cubicBezTo>
                      <a:pt x="1379" y="4475"/>
                      <a:pt x="1981" y="4704"/>
                      <a:pt x="2582" y="4704"/>
                    </a:cubicBezTo>
                    <a:cubicBezTo>
                      <a:pt x="3183" y="4704"/>
                      <a:pt x="3783" y="4475"/>
                      <a:pt x="4238" y="4015"/>
                    </a:cubicBezTo>
                    <a:cubicBezTo>
                      <a:pt x="5157" y="3096"/>
                      <a:pt x="5157" y="1607"/>
                      <a:pt x="4238" y="697"/>
                    </a:cubicBezTo>
                    <a:cubicBezTo>
                      <a:pt x="3783" y="233"/>
                      <a:pt x="3186" y="1"/>
                      <a:pt x="2579"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9"/>
              <p:cNvSpPr/>
              <p:nvPr/>
            </p:nvSpPr>
            <p:spPr>
              <a:xfrm>
                <a:off x="8178583" y="3819077"/>
                <a:ext cx="1368250" cy="1770362"/>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9"/>
              <p:cNvSpPr/>
              <p:nvPr/>
            </p:nvSpPr>
            <p:spPr>
              <a:xfrm>
                <a:off x="7534672" y="3554227"/>
                <a:ext cx="2091438" cy="2090416"/>
              </a:xfrm>
              <a:custGeom>
                <a:avLst/>
                <a:gdLst/>
                <a:ahLst/>
                <a:cxnLst/>
                <a:rect l="l" t="t" r="r" b="b"/>
                <a:pathLst>
                  <a:path w="67542" h="67509" extrusionOk="0">
                    <a:moveTo>
                      <a:pt x="67360" y="1"/>
                    </a:moveTo>
                    <a:cubicBezTo>
                      <a:pt x="67319" y="1"/>
                      <a:pt x="67278" y="16"/>
                      <a:pt x="67247" y="48"/>
                    </a:cubicBezTo>
                    <a:lnTo>
                      <a:pt x="72" y="67223"/>
                    </a:lnTo>
                    <a:cubicBezTo>
                      <a:pt x="0" y="67294"/>
                      <a:pt x="0" y="67392"/>
                      <a:pt x="72" y="67455"/>
                    </a:cubicBezTo>
                    <a:cubicBezTo>
                      <a:pt x="98" y="67490"/>
                      <a:pt x="143" y="67508"/>
                      <a:pt x="188" y="67508"/>
                    </a:cubicBezTo>
                    <a:cubicBezTo>
                      <a:pt x="223" y="67508"/>
                      <a:pt x="268" y="67490"/>
                      <a:pt x="304" y="67455"/>
                    </a:cubicBezTo>
                    <a:lnTo>
                      <a:pt x="67479" y="280"/>
                    </a:lnTo>
                    <a:cubicBezTo>
                      <a:pt x="67542" y="217"/>
                      <a:pt x="67542" y="119"/>
                      <a:pt x="67479" y="48"/>
                    </a:cubicBezTo>
                    <a:cubicBezTo>
                      <a:pt x="67443" y="16"/>
                      <a:pt x="67401" y="1"/>
                      <a:pt x="67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 name="Google Shape;404;p19"/>
            <p:cNvSpPr/>
            <p:nvPr/>
          </p:nvSpPr>
          <p:spPr>
            <a:xfrm>
              <a:off x="-1781879" y="4628909"/>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p:cSld name="CUSTOM_10">
    <p:spTree>
      <p:nvGrpSpPr>
        <p:cNvPr id="1" name="Shape 405"/>
        <p:cNvGrpSpPr/>
        <p:nvPr/>
      </p:nvGrpSpPr>
      <p:grpSpPr>
        <a:xfrm>
          <a:off x="0" y="0"/>
          <a:ext cx="0" cy="0"/>
          <a:chOff x="0" y="0"/>
          <a:chExt cx="0" cy="0"/>
        </a:xfrm>
      </p:grpSpPr>
      <p:grpSp>
        <p:nvGrpSpPr>
          <p:cNvPr id="406" name="Google Shape;406;p20"/>
          <p:cNvGrpSpPr/>
          <p:nvPr/>
        </p:nvGrpSpPr>
        <p:grpSpPr>
          <a:xfrm>
            <a:off x="-2009786" y="-2487656"/>
            <a:ext cx="13243776" cy="10032855"/>
            <a:chOff x="-2009786" y="-2487656"/>
            <a:chExt cx="13243776" cy="10032855"/>
          </a:xfrm>
        </p:grpSpPr>
        <p:sp>
          <p:nvSpPr>
            <p:cNvPr id="407" name="Google Shape;407;p20"/>
            <p:cNvSpPr/>
            <p:nvPr/>
          </p:nvSpPr>
          <p:spPr>
            <a:xfrm>
              <a:off x="-2009786" y="4861493"/>
              <a:ext cx="2384800" cy="2683706"/>
            </a:xfrm>
            <a:custGeom>
              <a:avLst/>
              <a:gdLst/>
              <a:ahLst/>
              <a:cxnLst/>
              <a:rect l="l" t="t" r="r" b="b"/>
              <a:pathLst>
                <a:path w="77016" h="86669" extrusionOk="0">
                  <a:moveTo>
                    <a:pt x="15576" y="57747"/>
                  </a:moveTo>
                  <a:lnTo>
                    <a:pt x="15576" y="57747"/>
                  </a:lnTo>
                  <a:cubicBezTo>
                    <a:pt x="16558" y="58737"/>
                    <a:pt x="16558" y="60334"/>
                    <a:pt x="15576" y="61315"/>
                  </a:cubicBezTo>
                  <a:lnTo>
                    <a:pt x="8350" y="68541"/>
                  </a:lnTo>
                  <a:cubicBezTo>
                    <a:pt x="7485" y="69406"/>
                    <a:pt x="7485" y="70816"/>
                    <a:pt x="8350" y="71681"/>
                  </a:cubicBezTo>
                  <a:cubicBezTo>
                    <a:pt x="9216" y="72547"/>
                    <a:pt x="9216" y="73956"/>
                    <a:pt x="8350" y="74821"/>
                  </a:cubicBezTo>
                  <a:lnTo>
                    <a:pt x="964" y="82199"/>
                  </a:lnTo>
                  <a:cubicBezTo>
                    <a:pt x="0" y="83171"/>
                    <a:pt x="0" y="84742"/>
                    <a:pt x="964" y="85705"/>
                  </a:cubicBezTo>
                  <a:cubicBezTo>
                    <a:pt x="1936" y="86668"/>
                    <a:pt x="3506" y="86668"/>
                    <a:pt x="4470" y="85705"/>
                  </a:cubicBezTo>
                  <a:lnTo>
                    <a:pt x="16353" y="73822"/>
                  </a:lnTo>
                  <a:cubicBezTo>
                    <a:pt x="17182" y="72993"/>
                    <a:pt x="18520" y="72993"/>
                    <a:pt x="19341" y="73822"/>
                  </a:cubicBezTo>
                  <a:cubicBezTo>
                    <a:pt x="20171" y="74652"/>
                    <a:pt x="21509" y="74652"/>
                    <a:pt x="22339" y="73822"/>
                  </a:cubicBezTo>
                  <a:lnTo>
                    <a:pt x="43455" y="52706"/>
                  </a:lnTo>
                  <a:cubicBezTo>
                    <a:pt x="44079" y="52082"/>
                    <a:pt x="44079" y="51074"/>
                    <a:pt x="43455" y="50449"/>
                  </a:cubicBezTo>
                  <a:cubicBezTo>
                    <a:pt x="42830" y="49825"/>
                    <a:pt x="42830" y="48817"/>
                    <a:pt x="43455" y="48192"/>
                  </a:cubicBezTo>
                  <a:lnTo>
                    <a:pt x="64285" y="27362"/>
                  </a:lnTo>
                  <a:cubicBezTo>
                    <a:pt x="65133" y="26514"/>
                    <a:pt x="65133" y="25140"/>
                    <a:pt x="64285" y="24293"/>
                  </a:cubicBezTo>
                  <a:lnTo>
                    <a:pt x="64285" y="24293"/>
                  </a:lnTo>
                  <a:cubicBezTo>
                    <a:pt x="63438" y="23436"/>
                    <a:pt x="63438" y="22063"/>
                    <a:pt x="64285" y="21215"/>
                  </a:cubicBezTo>
                  <a:lnTo>
                    <a:pt x="69602" y="15898"/>
                  </a:lnTo>
                  <a:cubicBezTo>
                    <a:pt x="70307" y="15185"/>
                    <a:pt x="70307" y="14034"/>
                    <a:pt x="69602" y="13320"/>
                  </a:cubicBezTo>
                  <a:lnTo>
                    <a:pt x="69602" y="13320"/>
                  </a:lnTo>
                  <a:cubicBezTo>
                    <a:pt x="68889" y="12606"/>
                    <a:pt x="68889" y="11447"/>
                    <a:pt x="69602" y="10733"/>
                  </a:cubicBezTo>
                  <a:lnTo>
                    <a:pt x="76097" y="4238"/>
                  </a:lnTo>
                  <a:cubicBezTo>
                    <a:pt x="77016" y="3320"/>
                    <a:pt x="77016" y="1839"/>
                    <a:pt x="76097" y="920"/>
                  </a:cubicBezTo>
                  <a:lnTo>
                    <a:pt x="76097" y="920"/>
                  </a:lnTo>
                  <a:cubicBezTo>
                    <a:pt x="75178" y="1"/>
                    <a:pt x="73688" y="1"/>
                    <a:pt x="72769" y="920"/>
                  </a:cubicBezTo>
                  <a:lnTo>
                    <a:pt x="44481" y="29217"/>
                  </a:lnTo>
                  <a:cubicBezTo>
                    <a:pt x="43936" y="29761"/>
                    <a:pt x="43053" y="29761"/>
                    <a:pt x="42509" y="29217"/>
                  </a:cubicBezTo>
                  <a:cubicBezTo>
                    <a:pt x="41965" y="28673"/>
                    <a:pt x="41082" y="28673"/>
                    <a:pt x="40538" y="29217"/>
                  </a:cubicBezTo>
                  <a:lnTo>
                    <a:pt x="15576" y="54178"/>
                  </a:lnTo>
                  <a:cubicBezTo>
                    <a:pt x="14586" y="55168"/>
                    <a:pt x="14586" y="56765"/>
                    <a:pt x="15576" y="57747"/>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0"/>
            <p:cNvSpPr/>
            <p:nvPr/>
          </p:nvSpPr>
          <p:spPr>
            <a:xfrm>
              <a:off x="7594686" y="4487504"/>
              <a:ext cx="2039231" cy="1906298"/>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0"/>
            <p:cNvSpPr/>
            <p:nvPr/>
          </p:nvSpPr>
          <p:spPr>
            <a:xfrm>
              <a:off x="8387214" y="3993111"/>
              <a:ext cx="1630121" cy="918174"/>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0"/>
            <p:cNvSpPr/>
            <p:nvPr/>
          </p:nvSpPr>
          <p:spPr>
            <a:xfrm>
              <a:off x="8083629" y="5003046"/>
              <a:ext cx="534270" cy="531112"/>
            </a:xfrm>
            <a:custGeom>
              <a:avLst/>
              <a:gdLst/>
              <a:ahLst/>
              <a:cxnLst/>
              <a:rect l="l" t="t" r="r" b="b"/>
              <a:pathLst>
                <a:path w="17254" h="17152" extrusionOk="0">
                  <a:moveTo>
                    <a:pt x="16679" y="1"/>
                  </a:moveTo>
                  <a:cubicBezTo>
                    <a:pt x="16545" y="1"/>
                    <a:pt x="16411" y="52"/>
                    <a:pt x="16308" y="155"/>
                  </a:cubicBezTo>
                  <a:lnTo>
                    <a:pt x="206" y="16257"/>
                  </a:lnTo>
                  <a:cubicBezTo>
                    <a:pt x="1" y="16462"/>
                    <a:pt x="1" y="16792"/>
                    <a:pt x="206" y="16997"/>
                  </a:cubicBezTo>
                  <a:cubicBezTo>
                    <a:pt x="308" y="17100"/>
                    <a:pt x="444" y="17151"/>
                    <a:pt x="581" y="17151"/>
                  </a:cubicBezTo>
                  <a:cubicBezTo>
                    <a:pt x="717" y="17151"/>
                    <a:pt x="853" y="17100"/>
                    <a:pt x="955" y="16997"/>
                  </a:cubicBezTo>
                  <a:lnTo>
                    <a:pt x="17049" y="904"/>
                  </a:lnTo>
                  <a:cubicBezTo>
                    <a:pt x="17254" y="690"/>
                    <a:pt x="17254" y="360"/>
                    <a:pt x="17049" y="155"/>
                  </a:cubicBezTo>
                  <a:cubicBezTo>
                    <a:pt x="16946" y="52"/>
                    <a:pt x="16812" y="1"/>
                    <a:pt x="16679"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0"/>
            <p:cNvSpPr/>
            <p:nvPr/>
          </p:nvSpPr>
          <p:spPr>
            <a:xfrm>
              <a:off x="7572577" y="4299389"/>
              <a:ext cx="1283437" cy="1271578"/>
            </a:xfrm>
            <a:custGeom>
              <a:avLst/>
              <a:gdLst/>
              <a:ahLst/>
              <a:cxnLst/>
              <a:rect l="l" t="t" r="r" b="b"/>
              <a:pathLst>
                <a:path w="41448" h="41065" extrusionOk="0">
                  <a:moveTo>
                    <a:pt x="39295" y="1"/>
                  </a:moveTo>
                  <a:cubicBezTo>
                    <a:pt x="38794" y="1"/>
                    <a:pt x="38294" y="193"/>
                    <a:pt x="37915" y="576"/>
                  </a:cubicBezTo>
                  <a:lnTo>
                    <a:pt x="768" y="37723"/>
                  </a:lnTo>
                  <a:cubicBezTo>
                    <a:pt x="1" y="38490"/>
                    <a:pt x="1" y="39730"/>
                    <a:pt x="768" y="40489"/>
                  </a:cubicBezTo>
                  <a:cubicBezTo>
                    <a:pt x="1147" y="40872"/>
                    <a:pt x="1647" y="41064"/>
                    <a:pt x="2147" y="41064"/>
                  </a:cubicBezTo>
                  <a:cubicBezTo>
                    <a:pt x="2648" y="41064"/>
                    <a:pt x="3150" y="40872"/>
                    <a:pt x="3533" y="40489"/>
                  </a:cubicBezTo>
                  <a:lnTo>
                    <a:pt x="40681" y="3342"/>
                  </a:lnTo>
                  <a:cubicBezTo>
                    <a:pt x="41448" y="2574"/>
                    <a:pt x="41448" y="1334"/>
                    <a:pt x="40681" y="576"/>
                  </a:cubicBezTo>
                  <a:cubicBezTo>
                    <a:pt x="40297" y="193"/>
                    <a:pt x="39795" y="1"/>
                    <a:pt x="39295"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0"/>
            <p:cNvSpPr/>
            <p:nvPr/>
          </p:nvSpPr>
          <p:spPr>
            <a:xfrm>
              <a:off x="7378950" y="4379930"/>
              <a:ext cx="1670717" cy="1660219"/>
            </a:xfrm>
            <a:custGeom>
              <a:avLst/>
              <a:gdLst/>
              <a:ahLst/>
              <a:cxnLst/>
              <a:rect l="l" t="t" r="r" b="b"/>
              <a:pathLst>
                <a:path w="53955" h="53616" extrusionOk="0">
                  <a:moveTo>
                    <a:pt x="52042" y="0"/>
                  </a:moveTo>
                  <a:cubicBezTo>
                    <a:pt x="51597" y="0"/>
                    <a:pt x="51153" y="170"/>
                    <a:pt x="50814" y="509"/>
                  </a:cubicBezTo>
                  <a:lnTo>
                    <a:pt x="678" y="50645"/>
                  </a:lnTo>
                  <a:cubicBezTo>
                    <a:pt x="0" y="51323"/>
                    <a:pt x="0" y="52429"/>
                    <a:pt x="678" y="53107"/>
                  </a:cubicBezTo>
                  <a:cubicBezTo>
                    <a:pt x="1017" y="53446"/>
                    <a:pt x="1463" y="53615"/>
                    <a:pt x="1909" y="53615"/>
                  </a:cubicBezTo>
                  <a:cubicBezTo>
                    <a:pt x="2355" y="53615"/>
                    <a:pt x="2801" y="53446"/>
                    <a:pt x="3140" y="53107"/>
                  </a:cubicBezTo>
                  <a:lnTo>
                    <a:pt x="53277" y="2971"/>
                  </a:lnTo>
                  <a:cubicBezTo>
                    <a:pt x="53955" y="2293"/>
                    <a:pt x="53955" y="1196"/>
                    <a:pt x="53277" y="509"/>
                  </a:cubicBezTo>
                  <a:cubicBezTo>
                    <a:pt x="52933" y="170"/>
                    <a:pt x="52487" y="0"/>
                    <a:pt x="5204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0"/>
            <p:cNvSpPr/>
            <p:nvPr/>
          </p:nvSpPr>
          <p:spPr>
            <a:xfrm>
              <a:off x="-294304" y="4725524"/>
              <a:ext cx="880118" cy="866803"/>
            </a:xfrm>
            <a:custGeom>
              <a:avLst/>
              <a:gdLst/>
              <a:ahLst/>
              <a:cxnLst/>
              <a:rect l="l" t="t" r="r" b="b"/>
              <a:pathLst>
                <a:path w="28423" h="27993" extrusionOk="0">
                  <a:moveTo>
                    <a:pt x="25956" y="1"/>
                  </a:moveTo>
                  <a:cubicBezTo>
                    <a:pt x="25380" y="1"/>
                    <a:pt x="24805" y="221"/>
                    <a:pt x="24363" y="663"/>
                  </a:cubicBezTo>
                  <a:lnTo>
                    <a:pt x="874" y="24152"/>
                  </a:lnTo>
                  <a:cubicBezTo>
                    <a:pt x="0" y="25035"/>
                    <a:pt x="0" y="26454"/>
                    <a:pt x="874" y="27337"/>
                  </a:cubicBezTo>
                  <a:cubicBezTo>
                    <a:pt x="1316" y="27774"/>
                    <a:pt x="1891" y="27992"/>
                    <a:pt x="2467" y="27992"/>
                  </a:cubicBezTo>
                  <a:cubicBezTo>
                    <a:pt x="3042" y="27992"/>
                    <a:pt x="3618" y="27774"/>
                    <a:pt x="4059" y="27337"/>
                  </a:cubicBezTo>
                  <a:lnTo>
                    <a:pt x="27548" y="3839"/>
                  </a:lnTo>
                  <a:cubicBezTo>
                    <a:pt x="28422" y="2965"/>
                    <a:pt x="28422" y="1537"/>
                    <a:pt x="27548" y="663"/>
                  </a:cubicBezTo>
                  <a:cubicBezTo>
                    <a:pt x="27107" y="221"/>
                    <a:pt x="26531" y="1"/>
                    <a:pt x="25956"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a:off x="8734460" y="4936532"/>
              <a:ext cx="68557" cy="62209"/>
            </a:xfrm>
            <a:custGeom>
              <a:avLst/>
              <a:gdLst/>
              <a:ahLst/>
              <a:cxnLst/>
              <a:rect l="l" t="t" r="r" b="b"/>
              <a:pathLst>
                <a:path w="2214" h="2009" extrusionOk="0">
                  <a:moveTo>
                    <a:pt x="1111" y="1"/>
                  </a:moveTo>
                  <a:cubicBezTo>
                    <a:pt x="855" y="1"/>
                    <a:pt x="598" y="99"/>
                    <a:pt x="402" y="295"/>
                  </a:cubicBezTo>
                  <a:cubicBezTo>
                    <a:pt x="1" y="688"/>
                    <a:pt x="1" y="1321"/>
                    <a:pt x="402" y="1714"/>
                  </a:cubicBezTo>
                  <a:cubicBezTo>
                    <a:pt x="598" y="1910"/>
                    <a:pt x="855" y="2008"/>
                    <a:pt x="1111" y="2008"/>
                  </a:cubicBezTo>
                  <a:cubicBezTo>
                    <a:pt x="1368" y="2008"/>
                    <a:pt x="1624" y="1910"/>
                    <a:pt x="1821" y="1714"/>
                  </a:cubicBezTo>
                  <a:cubicBezTo>
                    <a:pt x="2213" y="1321"/>
                    <a:pt x="2213" y="688"/>
                    <a:pt x="1821" y="295"/>
                  </a:cubicBezTo>
                  <a:cubicBezTo>
                    <a:pt x="1624" y="99"/>
                    <a:pt x="1368" y="1"/>
                    <a:pt x="1111"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a:off x="9049378" y="4268331"/>
              <a:ext cx="68278" cy="62178"/>
            </a:xfrm>
            <a:custGeom>
              <a:avLst/>
              <a:gdLst/>
              <a:ahLst/>
              <a:cxnLst/>
              <a:rect l="l" t="t" r="r" b="b"/>
              <a:pathLst>
                <a:path w="2205" h="2008" extrusionOk="0">
                  <a:moveTo>
                    <a:pt x="1102" y="0"/>
                  </a:moveTo>
                  <a:cubicBezTo>
                    <a:pt x="846" y="0"/>
                    <a:pt x="589" y="98"/>
                    <a:pt x="393" y="294"/>
                  </a:cubicBezTo>
                  <a:cubicBezTo>
                    <a:pt x="1" y="687"/>
                    <a:pt x="1" y="1320"/>
                    <a:pt x="393" y="1713"/>
                  </a:cubicBezTo>
                  <a:cubicBezTo>
                    <a:pt x="589" y="1909"/>
                    <a:pt x="846" y="2007"/>
                    <a:pt x="1102" y="2007"/>
                  </a:cubicBezTo>
                  <a:cubicBezTo>
                    <a:pt x="1359" y="2007"/>
                    <a:pt x="1615" y="1909"/>
                    <a:pt x="1812" y="1713"/>
                  </a:cubicBezTo>
                  <a:cubicBezTo>
                    <a:pt x="2204" y="1320"/>
                    <a:pt x="2204" y="687"/>
                    <a:pt x="1812" y="294"/>
                  </a:cubicBezTo>
                  <a:cubicBezTo>
                    <a:pt x="1615" y="98"/>
                    <a:pt x="1359" y="0"/>
                    <a:pt x="110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6656280" y="4861070"/>
              <a:ext cx="2433168" cy="2432084"/>
            </a:xfrm>
            <a:custGeom>
              <a:avLst/>
              <a:gdLst/>
              <a:ahLst/>
              <a:cxnLst/>
              <a:rect l="l" t="t" r="r" b="b"/>
              <a:pathLst>
                <a:path w="78578" h="78543" extrusionOk="0">
                  <a:moveTo>
                    <a:pt x="78385" y="0"/>
                  </a:moveTo>
                  <a:cubicBezTo>
                    <a:pt x="78341" y="0"/>
                    <a:pt x="78296" y="16"/>
                    <a:pt x="78265" y="47"/>
                  </a:cubicBezTo>
                  <a:lnTo>
                    <a:pt x="72" y="78240"/>
                  </a:lnTo>
                  <a:cubicBezTo>
                    <a:pt x="1" y="78311"/>
                    <a:pt x="1" y="78418"/>
                    <a:pt x="72" y="78489"/>
                  </a:cubicBezTo>
                  <a:cubicBezTo>
                    <a:pt x="99" y="78525"/>
                    <a:pt x="143" y="78543"/>
                    <a:pt x="188" y="78543"/>
                  </a:cubicBezTo>
                  <a:cubicBezTo>
                    <a:pt x="233" y="78543"/>
                    <a:pt x="277" y="78525"/>
                    <a:pt x="313" y="78489"/>
                  </a:cubicBezTo>
                  <a:lnTo>
                    <a:pt x="78506" y="297"/>
                  </a:lnTo>
                  <a:cubicBezTo>
                    <a:pt x="78577" y="226"/>
                    <a:pt x="78577" y="119"/>
                    <a:pt x="78506" y="47"/>
                  </a:cubicBezTo>
                  <a:cubicBezTo>
                    <a:pt x="78475" y="16"/>
                    <a:pt x="78430" y="0"/>
                    <a:pt x="783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6554899" y="4167229"/>
              <a:ext cx="2433168" cy="2432022"/>
            </a:xfrm>
            <a:custGeom>
              <a:avLst/>
              <a:gdLst/>
              <a:ahLst/>
              <a:cxnLst/>
              <a:rect l="l" t="t" r="r" b="b"/>
              <a:pathLst>
                <a:path w="78578" h="78541" extrusionOk="0">
                  <a:moveTo>
                    <a:pt x="78381" y="0"/>
                  </a:moveTo>
                  <a:cubicBezTo>
                    <a:pt x="78336" y="0"/>
                    <a:pt x="78292" y="18"/>
                    <a:pt x="78256" y="54"/>
                  </a:cubicBezTo>
                  <a:lnTo>
                    <a:pt x="63" y="78246"/>
                  </a:lnTo>
                  <a:cubicBezTo>
                    <a:pt x="1" y="78317"/>
                    <a:pt x="1" y="78424"/>
                    <a:pt x="63" y="78496"/>
                  </a:cubicBezTo>
                  <a:cubicBezTo>
                    <a:pt x="99" y="78523"/>
                    <a:pt x="143" y="78540"/>
                    <a:pt x="188" y="78540"/>
                  </a:cubicBezTo>
                  <a:cubicBezTo>
                    <a:pt x="233" y="78540"/>
                    <a:pt x="277" y="78523"/>
                    <a:pt x="313" y="78496"/>
                  </a:cubicBezTo>
                  <a:lnTo>
                    <a:pt x="78506" y="294"/>
                  </a:lnTo>
                  <a:cubicBezTo>
                    <a:pt x="78577" y="232"/>
                    <a:pt x="78577" y="125"/>
                    <a:pt x="78506" y="54"/>
                  </a:cubicBezTo>
                  <a:cubicBezTo>
                    <a:pt x="78470" y="18"/>
                    <a:pt x="78426" y="0"/>
                    <a:pt x="78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1747322" y="4609033"/>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8656469" y="-2487656"/>
              <a:ext cx="2577520" cy="2900551"/>
            </a:xfrm>
            <a:custGeom>
              <a:avLst/>
              <a:gdLst/>
              <a:ahLst/>
              <a:cxnLst/>
              <a:rect l="l" t="t" r="r" b="b"/>
              <a:pathLst>
                <a:path w="72387" h="81459" extrusionOk="0">
                  <a:moveTo>
                    <a:pt x="57747" y="27183"/>
                  </a:moveTo>
                  <a:lnTo>
                    <a:pt x="57747" y="27183"/>
                  </a:lnTo>
                  <a:cubicBezTo>
                    <a:pt x="56819" y="26255"/>
                    <a:pt x="56819" y="24756"/>
                    <a:pt x="57747" y="23829"/>
                  </a:cubicBezTo>
                  <a:lnTo>
                    <a:pt x="64536" y="17040"/>
                  </a:lnTo>
                  <a:cubicBezTo>
                    <a:pt x="65357" y="16219"/>
                    <a:pt x="65357" y="14899"/>
                    <a:pt x="64536" y="14087"/>
                  </a:cubicBezTo>
                  <a:lnTo>
                    <a:pt x="64536" y="14087"/>
                  </a:lnTo>
                  <a:cubicBezTo>
                    <a:pt x="63724" y="13275"/>
                    <a:pt x="63724" y="11946"/>
                    <a:pt x="64536" y="11134"/>
                  </a:cubicBezTo>
                  <a:lnTo>
                    <a:pt x="71476" y="4193"/>
                  </a:lnTo>
                  <a:cubicBezTo>
                    <a:pt x="72386" y="3292"/>
                    <a:pt x="72386" y="1812"/>
                    <a:pt x="71476" y="902"/>
                  </a:cubicBezTo>
                  <a:lnTo>
                    <a:pt x="71476" y="902"/>
                  </a:lnTo>
                  <a:cubicBezTo>
                    <a:pt x="70566" y="1"/>
                    <a:pt x="69094" y="1"/>
                    <a:pt x="68185" y="902"/>
                  </a:cubicBezTo>
                  <a:lnTo>
                    <a:pt x="57015" y="12071"/>
                  </a:lnTo>
                  <a:cubicBezTo>
                    <a:pt x="56239" y="12856"/>
                    <a:pt x="54981" y="12856"/>
                    <a:pt x="54205" y="12071"/>
                  </a:cubicBezTo>
                  <a:cubicBezTo>
                    <a:pt x="53429" y="11295"/>
                    <a:pt x="52171" y="11295"/>
                    <a:pt x="51386" y="12071"/>
                  </a:cubicBezTo>
                  <a:lnTo>
                    <a:pt x="31537" y="31920"/>
                  </a:lnTo>
                  <a:cubicBezTo>
                    <a:pt x="30957" y="32509"/>
                    <a:pt x="30957" y="33454"/>
                    <a:pt x="31537" y="34043"/>
                  </a:cubicBezTo>
                  <a:cubicBezTo>
                    <a:pt x="32126" y="34632"/>
                    <a:pt x="32126" y="35577"/>
                    <a:pt x="31537" y="36166"/>
                  </a:cubicBezTo>
                  <a:lnTo>
                    <a:pt x="11964" y="55739"/>
                  </a:lnTo>
                  <a:cubicBezTo>
                    <a:pt x="11161" y="56542"/>
                    <a:pt x="11161" y="57835"/>
                    <a:pt x="11964" y="58629"/>
                  </a:cubicBezTo>
                  <a:cubicBezTo>
                    <a:pt x="12758" y="59432"/>
                    <a:pt x="12758" y="60726"/>
                    <a:pt x="11964" y="61520"/>
                  </a:cubicBezTo>
                  <a:lnTo>
                    <a:pt x="6968" y="66516"/>
                  </a:lnTo>
                  <a:cubicBezTo>
                    <a:pt x="6299" y="67185"/>
                    <a:pt x="6299" y="68273"/>
                    <a:pt x="6968" y="68942"/>
                  </a:cubicBezTo>
                  <a:cubicBezTo>
                    <a:pt x="7637" y="69611"/>
                    <a:pt x="7637" y="70699"/>
                    <a:pt x="6968" y="71369"/>
                  </a:cubicBezTo>
                  <a:lnTo>
                    <a:pt x="866" y="77479"/>
                  </a:lnTo>
                  <a:cubicBezTo>
                    <a:pt x="1" y="78336"/>
                    <a:pt x="1" y="79736"/>
                    <a:pt x="866" y="80602"/>
                  </a:cubicBezTo>
                  <a:lnTo>
                    <a:pt x="866" y="80602"/>
                  </a:lnTo>
                  <a:cubicBezTo>
                    <a:pt x="1723" y="81458"/>
                    <a:pt x="3123" y="81458"/>
                    <a:pt x="3980" y="80602"/>
                  </a:cubicBezTo>
                  <a:lnTo>
                    <a:pt x="30582" y="53999"/>
                  </a:lnTo>
                  <a:cubicBezTo>
                    <a:pt x="31091" y="53491"/>
                    <a:pt x="31920" y="53491"/>
                    <a:pt x="32429" y="53999"/>
                  </a:cubicBezTo>
                  <a:lnTo>
                    <a:pt x="32429" y="53999"/>
                  </a:lnTo>
                  <a:cubicBezTo>
                    <a:pt x="32946" y="54517"/>
                    <a:pt x="33767" y="54517"/>
                    <a:pt x="34285" y="53999"/>
                  </a:cubicBezTo>
                  <a:lnTo>
                    <a:pt x="57747" y="30537"/>
                  </a:lnTo>
                  <a:cubicBezTo>
                    <a:pt x="58675" y="29609"/>
                    <a:pt x="58675" y="28111"/>
                    <a:pt x="57747" y="27183"/>
                  </a:cubicBezTo>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a:off x="-672057" y="-1227452"/>
              <a:ext cx="2204247" cy="2060321"/>
            </a:xfrm>
            <a:custGeom>
              <a:avLst/>
              <a:gdLst/>
              <a:ahLst/>
              <a:cxnLst/>
              <a:rect l="l" t="t" r="r" b="b"/>
              <a:pathLst>
                <a:path w="61904" h="57862" extrusionOk="0">
                  <a:moveTo>
                    <a:pt x="59392" y="0"/>
                  </a:moveTo>
                  <a:cubicBezTo>
                    <a:pt x="58806" y="0"/>
                    <a:pt x="58219" y="223"/>
                    <a:pt x="57773" y="669"/>
                  </a:cubicBezTo>
                  <a:lnTo>
                    <a:pt x="50422" y="8020"/>
                  </a:lnTo>
                  <a:cubicBezTo>
                    <a:pt x="50039" y="8404"/>
                    <a:pt x="49537" y="8596"/>
                    <a:pt x="49035" y="8596"/>
                  </a:cubicBezTo>
                  <a:cubicBezTo>
                    <a:pt x="48533" y="8596"/>
                    <a:pt x="48031" y="8404"/>
                    <a:pt x="47648" y="8020"/>
                  </a:cubicBezTo>
                  <a:cubicBezTo>
                    <a:pt x="47264" y="7637"/>
                    <a:pt x="46760" y="7445"/>
                    <a:pt x="46257" y="7445"/>
                  </a:cubicBezTo>
                  <a:cubicBezTo>
                    <a:pt x="45754" y="7445"/>
                    <a:pt x="45252" y="7637"/>
                    <a:pt x="44873" y="8020"/>
                  </a:cubicBezTo>
                  <a:lnTo>
                    <a:pt x="33213" y="19680"/>
                  </a:lnTo>
                  <a:cubicBezTo>
                    <a:pt x="32651" y="20242"/>
                    <a:pt x="31918" y="20523"/>
                    <a:pt x="31185" y="20523"/>
                  </a:cubicBezTo>
                  <a:cubicBezTo>
                    <a:pt x="30452" y="20523"/>
                    <a:pt x="29721" y="20242"/>
                    <a:pt x="29163" y="19680"/>
                  </a:cubicBezTo>
                  <a:cubicBezTo>
                    <a:pt x="28606" y="19122"/>
                    <a:pt x="27874" y="18844"/>
                    <a:pt x="27142" y="18844"/>
                  </a:cubicBezTo>
                  <a:cubicBezTo>
                    <a:pt x="26409" y="18844"/>
                    <a:pt x="25675" y="19122"/>
                    <a:pt x="25113" y="19680"/>
                  </a:cubicBezTo>
                  <a:lnTo>
                    <a:pt x="20644" y="24158"/>
                  </a:lnTo>
                  <a:cubicBezTo>
                    <a:pt x="20260" y="24542"/>
                    <a:pt x="19756" y="24734"/>
                    <a:pt x="19253" y="24734"/>
                  </a:cubicBezTo>
                  <a:cubicBezTo>
                    <a:pt x="18750" y="24734"/>
                    <a:pt x="18248" y="24542"/>
                    <a:pt x="17869" y="24158"/>
                  </a:cubicBezTo>
                  <a:cubicBezTo>
                    <a:pt x="17486" y="23775"/>
                    <a:pt x="16982" y="23583"/>
                    <a:pt x="16479" y="23583"/>
                  </a:cubicBezTo>
                  <a:cubicBezTo>
                    <a:pt x="15976" y="23583"/>
                    <a:pt x="15474" y="23775"/>
                    <a:pt x="15095" y="24158"/>
                  </a:cubicBezTo>
                  <a:lnTo>
                    <a:pt x="9858" y="29386"/>
                  </a:lnTo>
                  <a:cubicBezTo>
                    <a:pt x="8538" y="30715"/>
                    <a:pt x="8538" y="32865"/>
                    <a:pt x="9858" y="34185"/>
                  </a:cubicBezTo>
                  <a:cubicBezTo>
                    <a:pt x="11187" y="35515"/>
                    <a:pt x="11187" y="37665"/>
                    <a:pt x="9858" y="38985"/>
                  </a:cubicBezTo>
                  <a:lnTo>
                    <a:pt x="8413" y="40430"/>
                  </a:lnTo>
                  <a:cubicBezTo>
                    <a:pt x="7601" y="41242"/>
                    <a:pt x="7601" y="42562"/>
                    <a:pt x="8413" y="43383"/>
                  </a:cubicBezTo>
                  <a:cubicBezTo>
                    <a:pt x="9225" y="44195"/>
                    <a:pt x="9225" y="45515"/>
                    <a:pt x="8413" y="46327"/>
                  </a:cubicBezTo>
                  <a:lnTo>
                    <a:pt x="928" y="53812"/>
                  </a:lnTo>
                  <a:cubicBezTo>
                    <a:pt x="0" y="54739"/>
                    <a:pt x="0" y="56238"/>
                    <a:pt x="928" y="57166"/>
                  </a:cubicBezTo>
                  <a:cubicBezTo>
                    <a:pt x="1392" y="57630"/>
                    <a:pt x="1999" y="57862"/>
                    <a:pt x="2605" y="57862"/>
                  </a:cubicBezTo>
                  <a:cubicBezTo>
                    <a:pt x="3212" y="57862"/>
                    <a:pt x="3819" y="57630"/>
                    <a:pt x="4283" y="57166"/>
                  </a:cubicBezTo>
                  <a:lnTo>
                    <a:pt x="16424" y="45024"/>
                  </a:lnTo>
                  <a:cubicBezTo>
                    <a:pt x="16759" y="44690"/>
                    <a:pt x="17198" y="44523"/>
                    <a:pt x="17637" y="44523"/>
                  </a:cubicBezTo>
                  <a:cubicBezTo>
                    <a:pt x="18077" y="44523"/>
                    <a:pt x="18516" y="44690"/>
                    <a:pt x="18851" y="45024"/>
                  </a:cubicBezTo>
                  <a:cubicBezTo>
                    <a:pt x="19185" y="45363"/>
                    <a:pt x="19624" y="45533"/>
                    <a:pt x="20064" y="45533"/>
                  </a:cubicBezTo>
                  <a:cubicBezTo>
                    <a:pt x="20503" y="45533"/>
                    <a:pt x="20943" y="45363"/>
                    <a:pt x="21277" y="45024"/>
                  </a:cubicBezTo>
                  <a:lnTo>
                    <a:pt x="27290" y="39012"/>
                  </a:lnTo>
                  <a:cubicBezTo>
                    <a:pt x="27593" y="38708"/>
                    <a:pt x="27990" y="38557"/>
                    <a:pt x="28387" y="38557"/>
                  </a:cubicBezTo>
                  <a:cubicBezTo>
                    <a:pt x="28784" y="38557"/>
                    <a:pt x="29181" y="38708"/>
                    <a:pt x="29484" y="39012"/>
                  </a:cubicBezTo>
                  <a:cubicBezTo>
                    <a:pt x="29788" y="39315"/>
                    <a:pt x="30185" y="39467"/>
                    <a:pt x="30582" y="39467"/>
                  </a:cubicBezTo>
                  <a:cubicBezTo>
                    <a:pt x="30979" y="39467"/>
                    <a:pt x="31376" y="39315"/>
                    <a:pt x="31679" y="39012"/>
                  </a:cubicBezTo>
                  <a:lnTo>
                    <a:pt x="44284" y="26415"/>
                  </a:lnTo>
                  <a:cubicBezTo>
                    <a:pt x="45087" y="25612"/>
                    <a:pt x="45087" y="24319"/>
                    <a:pt x="44284" y="23525"/>
                  </a:cubicBezTo>
                  <a:cubicBezTo>
                    <a:pt x="43491" y="22722"/>
                    <a:pt x="43491" y="21428"/>
                    <a:pt x="44284" y="20634"/>
                  </a:cubicBezTo>
                  <a:lnTo>
                    <a:pt x="61011" y="3908"/>
                  </a:lnTo>
                  <a:cubicBezTo>
                    <a:pt x="61904" y="3016"/>
                    <a:pt x="61904" y="1561"/>
                    <a:pt x="61011" y="669"/>
                  </a:cubicBezTo>
                  <a:cubicBezTo>
                    <a:pt x="60565" y="223"/>
                    <a:pt x="59979" y="0"/>
                    <a:pt x="59392"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9003354" y="-231948"/>
              <a:ext cx="577233" cy="573886"/>
            </a:xfrm>
            <a:custGeom>
              <a:avLst/>
              <a:gdLst/>
              <a:ahLst/>
              <a:cxnLst/>
              <a:rect l="l" t="t" r="r" b="b"/>
              <a:pathLst>
                <a:path w="16211" h="16117" extrusionOk="0">
                  <a:moveTo>
                    <a:pt x="15671" y="1"/>
                  </a:moveTo>
                  <a:cubicBezTo>
                    <a:pt x="15543" y="1"/>
                    <a:pt x="15416" y="48"/>
                    <a:pt x="15318" y="141"/>
                  </a:cubicBezTo>
                  <a:lnTo>
                    <a:pt x="188" y="15271"/>
                  </a:lnTo>
                  <a:cubicBezTo>
                    <a:pt x="1" y="15468"/>
                    <a:pt x="1" y="15780"/>
                    <a:pt x="188" y="15976"/>
                  </a:cubicBezTo>
                  <a:cubicBezTo>
                    <a:pt x="286" y="16070"/>
                    <a:pt x="413" y="16117"/>
                    <a:pt x="540" y="16117"/>
                  </a:cubicBezTo>
                  <a:cubicBezTo>
                    <a:pt x="668" y="16117"/>
                    <a:pt x="795" y="16070"/>
                    <a:pt x="893" y="15976"/>
                  </a:cubicBezTo>
                  <a:lnTo>
                    <a:pt x="16023" y="846"/>
                  </a:lnTo>
                  <a:cubicBezTo>
                    <a:pt x="16210" y="650"/>
                    <a:pt x="16210" y="338"/>
                    <a:pt x="16023" y="141"/>
                  </a:cubicBezTo>
                  <a:cubicBezTo>
                    <a:pt x="15925" y="48"/>
                    <a:pt x="15798" y="1"/>
                    <a:pt x="15671"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517380" y="-203607"/>
              <a:ext cx="1387268" cy="1374450"/>
            </a:xfrm>
            <a:custGeom>
              <a:avLst/>
              <a:gdLst/>
              <a:ahLst/>
              <a:cxnLst/>
              <a:rect l="l" t="t" r="r" b="b"/>
              <a:pathLst>
                <a:path w="38960" h="38600" extrusionOk="0">
                  <a:moveTo>
                    <a:pt x="36939" y="1"/>
                  </a:moveTo>
                  <a:cubicBezTo>
                    <a:pt x="36468" y="1"/>
                    <a:pt x="35997" y="181"/>
                    <a:pt x="35641" y="543"/>
                  </a:cubicBezTo>
                  <a:lnTo>
                    <a:pt x="715" y="35460"/>
                  </a:lnTo>
                  <a:cubicBezTo>
                    <a:pt x="1" y="36182"/>
                    <a:pt x="1" y="37342"/>
                    <a:pt x="715" y="38064"/>
                  </a:cubicBezTo>
                  <a:cubicBezTo>
                    <a:pt x="1076" y="38421"/>
                    <a:pt x="1549" y="38600"/>
                    <a:pt x="2020" y="38600"/>
                  </a:cubicBezTo>
                  <a:cubicBezTo>
                    <a:pt x="2492" y="38600"/>
                    <a:pt x="2963" y="38421"/>
                    <a:pt x="3320" y="38064"/>
                  </a:cubicBezTo>
                  <a:lnTo>
                    <a:pt x="38237" y="3139"/>
                  </a:lnTo>
                  <a:cubicBezTo>
                    <a:pt x="38959" y="2425"/>
                    <a:pt x="38959" y="1256"/>
                    <a:pt x="38237" y="543"/>
                  </a:cubicBezTo>
                  <a:cubicBezTo>
                    <a:pt x="37880" y="181"/>
                    <a:pt x="37409" y="1"/>
                    <a:pt x="36939"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435413" y="200783"/>
              <a:ext cx="1387233" cy="1374450"/>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0"/>
            <p:cNvSpPr/>
            <p:nvPr/>
          </p:nvSpPr>
          <p:spPr>
            <a:xfrm>
              <a:off x="-286753" y="-193601"/>
              <a:ext cx="1762073" cy="992167"/>
            </a:xfrm>
            <a:custGeom>
              <a:avLst/>
              <a:gdLst/>
              <a:ahLst/>
              <a:cxnLst/>
              <a:rect l="l" t="t" r="r" b="b"/>
              <a:pathLst>
                <a:path w="49486" h="27864" extrusionOk="0">
                  <a:moveTo>
                    <a:pt x="46790" y="1"/>
                  </a:moveTo>
                  <a:cubicBezTo>
                    <a:pt x="46163" y="1"/>
                    <a:pt x="45534" y="239"/>
                    <a:pt x="45052" y="717"/>
                  </a:cubicBezTo>
                  <a:lnTo>
                    <a:pt x="42545" y="3224"/>
                  </a:lnTo>
                  <a:cubicBezTo>
                    <a:pt x="41809" y="3960"/>
                    <a:pt x="40846" y="4328"/>
                    <a:pt x="39883" y="4328"/>
                  </a:cubicBezTo>
                  <a:cubicBezTo>
                    <a:pt x="38921" y="4328"/>
                    <a:pt x="37960" y="3960"/>
                    <a:pt x="37228" y="3224"/>
                  </a:cubicBezTo>
                  <a:cubicBezTo>
                    <a:pt x="36492" y="2492"/>
                    <a:pt x="35529" y="2126"/>
                    <a:pt x="34566" y="2126"/>
                  </a:cubicBezTo>
                  <a:cubicBezTo>
                    <a:pt x="33604" y="2126"/>
                    <a:pt x="32643" y="2492"/>
                    <a:pt x="31911" y="3224"/>
                  </a:cubicBezTo>
                  <a:lnTo>
                    <a:pt x="27745" y="7390"/>
                  </a:lnTo>
                  <a:cubicBezTo>
                    <a:pt x="27045" y="8094"/>
                    <a:pt x="26124" y="8447"/>
                    <a:pt x="25203" y="8447"/>
                  </a:cubicBezTo>
                  <a:cubicBezTo>
                    <a:pt x="24281" y="8447"/>
                    <a:pt x="23360" y="8094"/>
                    <a:pt x="22660" y="7390"/>
                  </a:cubicBezTo>
                  <a:cubicBezTo>
                    <a:pt x="21955" y="6689"/>
                    <a:pt x="21034" y="6339"/>
                    <a:pt x="20114" y="6339"/>
                  </a:cubicBezTo>
                  <a:cubicBezTo>
                    <a:pt x="19194" y="6339"/>
                    <a:pt x="18275" y="6689"/>
                    <a:pt x="17575" y="7390"/>
                  </a:cubicBezTo>
                  <a:lnTo>
                    <a:pt x="866" y="24099"/>
                  </a:lnTo>
                  <a:cubicBezTo>
                    <a:pt x="1" y="24955"/>
                    <a:pt x="1" y="26356"/>
                    <a:pt x="866" y="27221"/>
                  </a:cubicBezTo>
                  <a:cubicBezTo>
                    <a:pt x="1294" y="27649"/>
                    <a:pt x="1858" y="27863"/>
                    <a:pt x="2424" y="27863"/>
                  </a:cubicBezTo>
                  <a:cubicBezTo>
                    <a:pt x="2989" y="27863"/>
                    <a:pt x="3556" y="27649"/>
                    <a:pt x="3988" y="27221"/>
                  </a:cubicBezTo>
                  <a:lnTo>
                    <a:pt x="13239" y="17970"/>
                  </a:lnTo>
                  <a:cubicBezTo>
                    <a:pt x="13891" y="17314"/>
                    <a:pt x="14747" y="16986"/>
                    <a:pt x="15605" y="16986"/>
                  </a:cubicBezTo>
                  <a:cubicBezTo>
                    <a:pt x="16462" y="16986"/>
                    <a:pt x="17321" y="17314"/>
                    <a:pt x="17977" y="17970"/>
                  </a:cubicBezTo>
                  <a:cubicBezTo>
                    <a:pt x="18632" y="18626"/>
                    <a:pt x="19491" y="18953"/>
                    <a:pt x="20348" y="18953"/>
                  </a:cubicBezTo>
                  <a:cubicBezTo>
                    <a:pt x="21206" y="18953"/>
                    <a:pt x="22062" y="18626"/>
                    <a:pt x="22714" y="17970"/>
                  </a:cubicBezTo>
                  <a:lnTo>
                    <a:pt x="31331" y="9352"/>
                  </a:lnTo>
                  <a:cubicBezTo>
                    <a:pt x="32161" y="8523"/>
                    <a:pt x="33249" y="8108"/>
                    <a:pt x="34338" y="8108"/>
                  </a:cubicBezTo>
                  <a:cubicBezTo>
                    <a:pt x="35426" y="8108"/>
                    <a:pt x="36514" y="8523"/>
                    <a:pt x="37344" y="9352"/>
                  </a:cubicBezTo>
                  <a:cubicBezTo>
                    <a:pt x="38174" y="10182"/>
                    <a:pt x="39262" y="10597"/>
                    <a:pt x="40351" y="10597"/>
                  </a:cubicBezTo>
                  <a:cubicBezTo>
                    <a:pt x="41439" y="10597"/>
                    <a:pt x="42527" y="10182"/>
                    <a:pt x="43357" y="9352"/>
                  </a:cubicBezTo>
                  <a:lnTo>
                    <a:pt x="48522" y="4187"/>
                  </a:lnTo>
                  <a:cubicBezTo>
                    <a:pt x="49486" y="3232"/>
                    <a:pt x="49486" y="1671"/>
                    <a:pt x="48522" y="717"/>
                  </a:cubicBezTo>
                  <a:cubicBezTo>
                    <a:pt x="48045" y="239"/>
                    <a:pt x="47418" y="1"/>
                    <a:pt x="46790"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0"/>
            <p:cNvSpPr/>
            <p:nvPr/>
          </p:nvSpPr>
          <p:spPr>
            <a:xfrm>
              <a:off x="-123174" y="750164"/>
              <a:ext cx="183663" cy="167284"/>
            </a:xfrm>
            <a:custGeom>
              <a:avLst/>
              <a:gdLst/>
              <a:ahLst/>
              <a:cxnLst/>
              <a:rect l="l" t="t" r="r" b="b"/>
              <a:pathLst>
                <a:path w="5158" h="4698" extrusionOk="0">
                  <a:moveTo>
                    <a:pt x="2575" y="0"/>
                  </a:moveTo>
                  <a:cubicBezTo>
                    <a:pt x="1973" y="0"/>
                    <a:pt x="1370" y="230"/>
                    <a:pt x="911" y="689"/>
                  </a:cubicBezTo>
                  <a:cubicBezTo>
                    <a:pt x="1" y="1599"/>
                    <a:pt x="1" y="3089"/>
                    <a:pt x="911" y="4008"/>
                  </a:cubicBezTo>
                  <a:cubicBezTo>
                    <a:pt x="1370" y="4467"/>
                    <a:pt x="1973" y="4697"/>
                    <a:pt x="2575" y="4697"/>
                  </a:cubicBezTo>
                  <a:cubicBezTo>
                    <a:pt x="3177" y="4697"/>
                    <a:pt x="3779" y="4467"/>
                    <a:pt x="4238" y="4008"/>
                  </a:cubicBezTo>
                  <a:cubicBezTo>
                    <a:pt x="5157" y="3089"/>
                    <a:pt x="5157" y="1599"/>
                    <a:pt x="4238" y="689"/>
                  </a:cubicBezTo>
                  <a:cubicBezTo>
                    <a:pt x="3779" y="230"/>
                    <a:pt x="3177" y="0"/>
                    <a:pt x="2575"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0"/>
            <p:cNvSpPr/>
            <p:nvPr/>
          </p:nvSpPr>
          <p:spPr>
            <a:xfrm>
              <a:off x="-214969" y="-1264697"/>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0"/>
            <p:cNvSpPr/>
            <p:nvPr/>
          </p:nvSpPr>
          <p:spPr>
            <a:xfrm>
              <a:off x="8590739" y="-1942975"/>
              <a:ext cx="2405002" cy="2403827"/>
            </a:xfrm>
            <a:custGeom>
              <a:avLst/>
              <a:gdLst/>
              <a:ahLst/>
              <a:cxnLst/>
              <a:rect l="l" t="t" r="r" b="b"/>
              <a:pathLst>
                <a:path w="67542" h="67509" extrusionOk="0">
                  <a:moveTo>
                    <a:pt x="67360" y="1"/>
                  </a:moveTo>
                  <a:cubicBezTo>
                    <a:pt x="67319" y="1"/>
                    <a:pt x="67278" y="16"/>
                    <a:pt x="67247" y="48"/>
                  </a:cubicBezTo>
                  <a:lnTo>
                    <a:pt x="72" y="67223"/>
                  </a:lnTo>
                  <a:cubicBezTo>
                    <a:pt x="0" y="67294"/>
                    <a:pt x="0" y="67392"/>
                    <a:pt x="72" y="67455"/>
                  </a:cubicBezTo>
                  <a:cubicBezTo>
                    <a:pt x="98" y="67490"/>
                    <a:pt x="143" y="67508"/>
                    <a:pt x="188" y="67508"/>
                  </a:cubicBezTo>
                  <a:cubicBezTo>
                    <a:pt x="223" y="67508"/>
                    <a:pt x="268" y="67490"/>
                    <a:pt x="304" y="67455"/>
                  </a:cubicBezTo>
                  <a:lnTo>
                    <a:pt x="67479" y="280"/>
                  </a:lnTo>
                  <a:cubicBezTo>
                    <a:pt x="67542" y="217"/>
                    <a:pt x="67542" y="119"/>
                    <a:pt x="67479" y="48"/>
                  </a:cubicBezTo>
                  <a:cubicBezTo>
                    <a:pt x="67443" y="16"/>
                    <a:pt x="67401" y="1"/>
                    <a:pt x="67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 name="Google Shape;428;p20"/>
          <p:cNvSpPr txBox="1">
            <a:spLocks noGrp="1"/>
          </p:cNvSpPr>
          <p:nvPr>
            <p:ph type="title"/>
          </p:nvPr>
        </p:nvSpPr>
        <p:spPr>
          <a:xfrm>
            <a:off x="4287698" y="1186675"/>
            <a:ext cx="3841200" cy="17703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29" name="Google Shape;429;p20"/>
          <p:cNvSpPr txBox="1">
            <a:spLocks noGrp="1"/>
          </p:cNvSpPr>
          <p:nvPr>
            <p:ph type="subTitle" idx="1"/>
          </p:nvPr>
        </p:nvSpPr>
        <p:spPr>
          <a:xfrm>
            <a:off x="4287698" y="2956925"/>
            <a:ext cx="3841200" cy="999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0" name="Google Shape;430;p20"/>
          <p:cNvSpPr>
            <a:spLocks noGrp="1"/>
          </p:cNvSpPr>
          <p:nvPr>
            <p:ph type="pic" idx="2"/>
          </p:nvPr>
        </p:nvSpPr>
        <p:spPr>
          <a:xfrm>
            <a:off x="1015102" y="539500"/>
            <a:ext cx="2718300" cy="4064400"/>
          </a:xfrm>
          <a:prstGeom prst="roundRect">
            <a:avLst>
              <a:gd name="adj" fmla="val 16667"/>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3"/>
          <p:cNvSpPr txBox="1">
            <a:spLocks noGrp="1"/>
          </p:cNvSpPr>
          <p:nvPr>
            <p:ph type="title"/>
          </p:nvPr>
        </p:nvSpPr>
        <p:spPr>
          <a:xfrm>
            <a:off x="3076227" y="3185575"/>
            <a:ext cx="5354400" cy="8253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3" name="Google Shape;33;p3"/>
          <p:cNvSpPr txBox="1">
            <a:spLocks noGrp="1"/>
          </p:cNvSpPr>
          <p:nvPr>
            <p:ph type="title" idx="2" hasCustomPrompt="1"/>
          </p:nvPr>
        </p:nvSpPr>
        <p:spPr>
          <a:xfrm>
            <a:off x="1656575" y="3185576"/>
            <a:ext cx="1419600" cy="10710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70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4" name="Google Shape;34;p3"/>
          <p:cNvSpPr txBox="1">
            <a:spLocks noGrp="1"/>
          </p:cNvSpPr>
          <p:nvPr>
            <p:ph type="subTitle" idx="1"/>
          </p:nvPr>
        </p:nvSpPr>
        <p:spPr>
          <a:xfrm>
            <a:off x="3076225" y="3933174"/>
            <a:ext cx="5354400" cy="460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 name="Google Shape;35;p3"/>
          <p:cNvSpPr>
            <a:spLocks noGrp="1"/>
          </p:cNvSpPr>
          <p:nvPr>
            <p:ph type="pic" idx="3"/>
          </p:nvPr>
        </p:nvSpPr>
        <p:spPr>
          <a:xfrm>
            <a:off x="713175" y="539490"/>
            <a:ext cx="7717500" cy="2097000"/>
          </a:xfrm>
          <a:prstGeom prst="roundRect">
            <a:avLst>
              <a:gd name="adj" fmla="val 16667"/>
            </a:avLst>
          </a:prstGeom>
          <a:noFill/>
          <a:ln>
            <a:noFill/>
          </a:ln>
        </p:spPr>
      </p:sp>
      <p:grpSp>
        <p:nvGrpSpPr>
          <p:cNvPr id="36" name="Google Shape;36;p3"/>
          <p:cNvGrpSpPr/>
          <p:nvPr/>
        </p:nvGrpSpPr>
        <p:grpSpPr>
          <a:xfrm>
            <a:off x="-1231883" y="-1650528"/>
            <a:ext cx="12005128" cy="7196303"/>
            <a:chOff x="-1231883" y="-1650528"/>
            <a:chExt cx="12005128" cy="7196303"/>
          </a:xfrm>
        </p:grpSpPr>
        <p:sp>
          <p:nvSpPr>
            <p:cNvPr id="37" name="Google Shape;37;p3"/>
            <p:cNvSpPr/>
            <p:nvPr/>
          </p:nvSpPr>
          <p:spPr>
            <a:xfrm>
              <a:off x="7864911" y="3662237"/>
              <a:ext cx="1455819" cy="1883539"/>
            </a:xfrm>
            <a:custGeom>
              <a:avLst/>
              <a:gdLst/>
              <a:ahLst/>
              <a:cxnLst/>
              <a:rect l="l" t="t" r="r" b="b"/>
              <a:pathLst>
                <a:path w="47015" h="60828" extrusionOk="0">
                  <a:moveTo>
                    <a:pt x="41008" y="0"/>
                  </a:moveTo>
                  <a:cubicBezTo>
                    <a:pt x="40629" y="0"/>
                    <a:pt x="40253" y="145"/>
                    <a:pt x="39967" y="435"/>
                  </a:cubicBezTo>
                  <a:lnTo>
                    <a:pt x="36274" y="4128"/>
                  </a:lnTo>
                  <a:cubicBezTo>
                    <a:pt x="34811" y="5591"/>
                    <a:pt x="34811" y="7955"/>
                    <a:pt x="36274" y="9418"/>
                  </a:cubicBezTo>
                  <a:cubicBezTo>
                    <a:pt x="37737" y="10881"/>
                    <a:pt x="37737" y="13246"/>
                    <a:pt x="36274" y="14709"/>
                  </a:cubicBezTo>
                  <a:lnTo>
                    <a:pt x="26104" y="24879"/>
                  </a:lnTo>
                  <a:cubicBezTo>
                    <a:pt x="25096" y="25887"/>
                    <a:pt x="25096" y="27519"/>
                    <a:pt x="26104" y="28518"/>
                  </a:cubicBezTo>
                  <a:cubicBezTo>
                    <a:pt x="27112" y="29526"/>
                    <a:pt x="27112" y="31159"/>
                    <a:pt x="26104" y="32167"/>
                  </a:cubicBezTo>
                  <a:lnTo>
                    <a:pt x="768" y="57512"/>
                  </a:lnTo>
                  <a:cubicBezTo>
                    <a:pt x="1" y="58270"/>
                    <a:pt x="1" y="59501"/>
                    <a:pt x="768" y="60259"/>
                  </a:cubicBezTo>
                  <a:cubicBezTo>
                    <a:pt x="1147" y="60638"/>
                    <a:pt x="1645" y="60828"/>
                    <a:pt x="2142" y="60828"/>
                  </a:cubicBezTo>
                  <a:cubicBezTo>
                    <a:pt x="2639" y="60828"/>
                    <a:pt x="3137" y="60638"/>
                    <a:pt x="3516" y="60259"/>
                  </a:cubicBezTo>
                  <a:lnTo>
                    <a:pt x="20849" y="42926"/>
                  </a:lnTo>
                  <a:cubicBezTo>
                    <a:pt x="21349" y="42426"/>
                    <a:pt x="22007" y="42176"/>
                    <a:pt x="22666" y="42176"/>
                  </a:cubicBezTo>
                  <a:cubicBezTo>
                    <a:pt x="23325" y="42176"/>
                    <a:pt x="23985" y="42426"/>
                    <a:pt x="24489" y="42926"/>
                  </a:cubicBezTo>
                  <a:cubicBezTo>
                    <a:pt x="24989" y="43430"/>
                    <a:pt x="25647" y="43682"/>
                    <a:pt x="26306" y="43682"/>
                  </a:cubicBezTo>
                  <a:cubicBezTo>
                    <a:pt x="26965" y="43682"/>
                    <a:pt x="27625" y="43430"/>
                    <a:pt x="28129" y="42926"/>
                  </a:cubicBezTo>
                  <a:lnTo>
                    <a:pt x="37210" y="33844"/>
                  </a:lnTo>
                  <a:cubicBezTo>
                    <a:pt x="39075" y="31980"/>
                    <a:pt x="39075" y="28946"/>
                    <a:pt x="37210" y="27082"/>
                  </a:cubicBezTo>
                  <a:cubicBezTo>
                    <a:pt x="35346" y="25218"/>
                    <a:pt x="35346" y="22184"/>
                    <a:pt x="37210" y="20320"/>
                  </a:cubicBezTo>
                  <a:lnTo>
                    <a:pt x="46435" y="11096"/>
                  </a:lnTo>
                  <a:cubicBezTo>
                    <a:pt x="47015" y="10516"/>
                    <a:pt x="47015" y="9579"/>
                    <a:pt x="46435" y="8999"/>
                  </a:cubicBezTo>
                  <a:lnTo>
                    <a:pt x="42920" y="5484"/>
                  </a:lnTo>
                  <a:cubicBezTo>
                    <a:pt x="42340" y="4904"/>
                    <a:pt x="42340" y="3968"/>
                    <a:pt x="42920" y="3388"/>
                  </a:cubicBezTo>
                  <a:cubicBezTo>
                    <a:pt x="43491" y="2808"/>
                    <a:pt x="43491" y="1871"/>
                    <a:pt x="42920" y="1300"/>
                  </a:cubicBezTo>
                  <a:lnTo>
                    <a:pt x="42055" y="435"/>
                  </a:lnTo>
                  <a:cubicBezTo>
                    <a:pt x="41765" y="145"/>
                    <a:pt x="41386" y="0"/>
                    <a:pt x="41008" y="0"/>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8131952" y="3426273"/>
              <a:ext cx="1283437" cy="1271640"/>
            </a:xfrm>
            <a:custGeom>
              <a:avLst/>
              <a:gdLst/>
              <a:ahLst/>
              <a:cxnLst/>
              <a:rect l="l" t="t" r="r" b="b"/>
              <a:pathLst>
                <a:path w="41448" h="41067" extrusionOk="0">
                  <a:moveTo>
                    <a:pt x="39302" y="1"/>
                  </a:moveTo>
                  <a:cubicBezTo>
                    <a:pt x="38800" y="1"/>
                    <a:pt x="38299" y="191"/>
                    <a:pt x="37915" y="570"/>
                  </a:cubicBezTo>
                  <a:lnTo>
                    <a:pt x="768" y="37726"/>
                  </a:lnTo>
                  <a:cubicBezTo>
                    <a:pt x="1" y="38484"/>
                    <a:pt x="1" y="39724"/>
                    <a:pt x="768" y="40491"/>
                  </a:cubicBezTo>
                  <a:cubicBezTo>
                    <a:pt x="1151" y="40875"/>
                    <a:pt x="1653" y="41067"/>
                    <a:pt x="2154" y="41067"/>
                  </a:cubicBezTo>
                  <a:cubicBezTo>
                    <a:pt x="2655" y="41067"/>
                    <a:pt x="3154" y="40875"/>
                    <a:pt x="3533" y="40491"/>
                  </a:cubicBezTo>
                  <a:lnTo>
                    <a:pt x="40689" y="3344"/>
                  </a:lnTo>
                  <a:cubicBezTo>
                    <a:pt x="41448" y="2577"/>
                    <a:pt x="41448" y="1337"/>
                    <a:pt x="40689" y="570"/>
                  </a:cubicBezTo>
                  <a:cubicBezTo>
                    <a:pt x="40306" y="191"/>
                    <a:pt x="39804" y="1"/>
                    <a:pt x="393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7323152" y="3075647"/>
              <a:ext cx="2433168" cy="2432022"/>
            </a:xfrm>
            <a:custGeom>
              <a:avLst/>
              <a:gdLst/>
              <a:ahLst/>
              <a:cxnLst/>
              <a:rect l="l" t="t" r="r" b="b"/>
              <a:pathLst>
                <a:path w="78578" h="78541" extrusionOk="0">
                  <a:moveTo>
                    <a:pt x="78390" y="0"/>
                  </a:moveTo>
                  <a:cubicBezTo>
                    <a:pt x="78345" y="0"/>
                    <a:pt x="78300" y="18"/>
                    <a:pt x="78265" y="54"/>
                  </a:cubicBezTo>
                  <a:lnTo>
                    <a:pt x="72" y="78246"/>
                  </a:lnTo>
                  <a:cubicBezTo>
                    <a:pt x="0" y="78317"/>
                    <a:pt x="0" y="78424"/>
                    <a:pt x="72" y="78496"/>
                  </a:cubicBezTo>
                  <a:cubicBezTo>
                    <a:pt x="108" y="78523"/>
                    <a:pt x="152" y="78540"/>
                    <a:pt x="197" y="78540"/>
                  </a:cubicBezTo>
                  <a:cubicBezTo>
                    <a:pt x="241" y="78540"/>
                    <a:pt x="286" y="78523"/>
                    <a:pt x="313" y="78496"/>
                  </a:cubicBezTo>
                  <a:lnTo>
                    <a:pt x="78515" y="294"/>
                  </a:lnTo>
                  <a:cubicBezTo>
                    <a:pt x="78577" y="232"/>
                    <a:pt x="78577" y="125"/>
                    <a:pt x="78515"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1070099" y="-295928"/>
              <a:ext cx="2039231" cy="1906298"/>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1231883" y="102616"/>
              <a:ext cx="1630121" cy="918174"/>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8601570" y="288509"/>
              <a:ext cx="235365" cy="221988"/>
            </a:xfrm>
            <a:custGeom>
              <a:avLst/>
              <a:gdLst/>
              <a:ahLst/>
              <a:cxnLst/>
              <a:rect l="l" t="t" r="r" b="b"/>
              <a:pathLst>
                <a:path w="7601" h="7169" extrusionOk="0">
                  <a:moveTo>
                    <a:pt x="5219" y="1"/>
                  </a:moveTo>
                  <a:cubicBezTo>
                    <a:pt x="4664" y="1"/>
                    <a:pt x="4108" y="213"/>
                    <a:pt x="3685" y="637"/>
                  </a:cubicBezTo>
                  <a:lnTo>
                    <a:pt x="848" y="3464"/>
                  </a:lnTo>
                  <a:cubicBezTo>
                    <a:pt x="0" y="4312"/>
                    <a:pt x="0" y="5686"/>
                    <a:pt x="848" y="6533"/>
                  </a:cubicBezTo>
                  <a:cubicBezTo>
                    <a:pt x="1271" y="6957"/>
                    <a:pt x="1827" y="7169"/>
                    <a:pt x="2382" y="7169"/>
                  </a:cubicBezTo>
                  <a:cubicBezTo>
                    <a:pt x="2937" y="7169"/>
                    <a:pt x="3493" y="6957"/>
                    <a:pt x="3917" y="6533"/>
                  </a:cubicBezTo>
                  <a:lnTo>
                    <a:pt x="6753" y="3705"/>
                  </a:lnTo>
                  <a:cubicBezTo>
                    <a:pt x="7601" y="2858"/>
                    <a:pt x="7601" y="1484"/>
                    <a:pt x="6753" y="637"/>
                  </a:cubicBezTo>
                  <a:cubicBezTo>
                    <a:pt x="6330" y="213"/>
                    <a:pt x="5774" y="1"/>
                    <a:pt x="5219" y="1"/>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7962003" y="4697920"/>
              <a:ext cx="169936" cy="154856"/>
            </a:xfrm>
            <a:custGeom>
              <a:avLst/>
              <a:gdLst/>
              <a:ahLst/>
              <a:cxnLst/>
              <a:rect l="l" t="t" r="r" b="b"/>
              <a:pathLst>
                <a:path w="5488" h="5001" extrusionOk="0">
                  <a:moveTo>
                    <a:pt x="2749" y="1"/>
                  </a:moveTo>
                  <a:cubicBezTo>
                    <a:pt x="2106" y="1"/>
                    <a:pt x="1464" y="242"/>
                    <a:pt x="973" y="732"/>
                  </a:cubicBezTo>
                  <a:cubicBezTo>
                    <a:pt x="1" y="1714"/>
                    <a:pt x="1" y="3293"/>
                    <a:pt x="973" y="4265"/>
                  </a:cubicBezTo>
                  <a:cubicBezTo>
                    <a:pt x="1464" y="4756"/>
                    <a:pt x="2104" y="5001"/>
                    <a:pt x="2744" y="5001"/>
                  </a:cubicBezTo>
                  <a:cubicBezTo>
                    <a:pt x="3384" y="5001"/>
                    <a:pt x="4024" y="4756"/>
                    <a:pt x="4515" y="4265"/>
                  </a:cubicBezTo>
                  <a:cubicBezTo>
                    <a:pt x="5487" y="3293"/>
                    <a:pt x="5487" y="1714"/>
                    <a:pt x="4515" y="732"/>
                  </a:cubicBezTo>
                  <a:cubicBezTo>
                    <a:pt x="4024" y="242"/>
                    <a:pt x="3382" y="1"/>
                    <a:pt x="2749"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61490" y="483865"/>
              <a:ext cx="136772" cy="124634"/>
            </a:xfrm>
            <a:custGeom>
              <a:avLst/>
              <a:gdLst/>
              <a:ahLst/>
              <a:cxnLst/>
              <a:rect l="l" t="t" r="r" b="b"/>
              <a:pathLst>
                <a:path w="4417" h="4025" extrusionOk="0">
                  <a:moveTo>
                    <a:pt x="2213" y="1"/>
                  </a:moveTo>
                  <a:cubicBezTo>
                    <a:pt x="1695" y="1"/>
                    <a:pt x="1178" y="197"/>
                    <a:pt x="785" y="590"/>
                  </a:cubicBezTo>
                  <a:cubicBezTo>
                    <a:pt x="0" y="1375"/>
                    <a:pt x="0" y="2650"/>
                    <a:pt x="785" y="3435"/>
                  </a:cubicBezTo>
                  <a:cubicBezTo>
                    <a:pt x="1178" y="3828"/>
                    <a:pt x="1693" y="4024"/>
                    <a:pt x="2208" y="4024"/>
                  </a:cubicBezTo>
                  <a:cubicBezTo>
                    <a:pt x="2723" y="4024"/>
                    <a:pt x="3239" y="3828"/>
                    <a:pt x="3631" y="3435"/>
                  </a:cubicBezTo>
                  <a:cubicBezTo>
                    <a:pt x="4416" y="2650"/>
                    <a:pt x="4416" y="1375"/>
                    <a:pt x="3631" y="590"/>
                  </a:cubicBezTo>
                  <a:cubicBezTo>
                    <a:pt x="3239" y="197"/>
                    <a:pt x="2721" y="1"/>
                    <a:pt x="2213"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8897876" y="69446"/>
              <a:ext cx="169936" cy="154794"/>
            </a:xfrm>
            <a:custGeom>
              <a:avLst/>
              <a:gdLst/>
              <a:ahLst/>
              <a:cxnLst/>
              <a:rect l="l" t="t" r="r" b="b"/>
              <a:pathLst>
                <a:path w="5488" h="4999" extrusionOk="0">
                  <a:moveTo>
                    <a:pt x="2744" y="1"/>
                  </a:moveTo>
                  <a:cubicBezTo>
                    <a:pt x="2104" y="1"/>
                    <a:pt x="1464" y="246"/>
                    <a:pt x="973" y="737"/>
                  </a:cubicBezTo>
                  <a:cubicBezTo>
                    <a:pt x="1" y="1709"/>
                    <a:pt x="1" y="3288"/>
                    <a:pt x="973" y="4269"/>
                  </a:cubicBezTo>
                  <a:cubicBezTo>
                    <a:pt x="1464" y="4756"/>
                    <a:pt x="2104" y="4999"/>
                    <a:pt x="2744" y="4999"/>
                  </a:cubicBezTo>
                  <a:cubicBezTo>
                    <a:pt x="3384" y="4999"/>
                    <a:pt x="4024" y="4756"/>
                    <a:pt x="4515" y="4269"/>
                  </a:cubicBezTo>
                  <a:cubicBezTo>
                    <a:pt x="5487" y="3288"/>
                    <a:pt x="5487" y="1709"/>
                    <a:pt x="4515" y="737"/>
                  </a:cubicBezTo>
                  <a:cubicBezTo>
                    <a:pt x="4024" y="246"/>
                    <a:pt x="3384" y="1"/>
                    <a:pt x="2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8340077" y="-1650528"/>
              <a:ext cx="2433168" cy="2432022"/>
            </a:xfrm>
            <a:custGeom>
              <a:avLst/>
              <a:gdLst/>
              <a:ahLst/>
              <a:cxnLst/>
              <a:rect l="l" t="t" r="r" b="b"/>
              <a:pathLst>
                <a:path w="78578" h="78541" extrusionOk="0">
                  <a:moveTo>
                    <a:pt x="78390" y="0"/>
                  </a:moveTo>
                  <a:cubicBezTo>
                    <a:pt x="78345" y="0"/>
                    <a:pt x="78300" y="18"/>
                    <a:pt x="78265" y="54"/>
                  </a:cubicBezTo>
                  <a:lnTo>
                    <a:pt x="72" y="78246"/>
                  </a:lnTo>
                  <a:cubicBezTo>
                    <a:pt x="0" y="78317"/>
                    <a:pt x="0" y="78424"/>
                    <a:pt x="72" y="78496"/>
                  </a:cubicBezTo>
                  <a:cubicBezTo>
                    <a:pt x="108" y="78523"/>
                    <a:pt x="152" y="78540"/>
                    <a:pt x="197" y="78540"/>
                  </a:cubicBezTo>
                  <a:cubicBezTo>
                    <a:pt x="241" y="78540"/>
                    <a:pt x="286" y="78523"/>
                    <a:pt x="313" y="78496"/>
                  </a:cubicBezTo>
                  <a:lnTo>
                    <a:pt x="78515" y="294"/>
                  </a:lnTo>
                  <a:cubicBezTo>
                    <a:pt x="78577" y="232"/>
                    <a:pt x="78577" y="125"/>
                    <a:pt x="78515"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699158" y="4511966"/>
              <a:ext cx="1630121" cy="918174"/>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346742" y="4526551"/>
              <a:ext cx="169955" cy="154882"/>
            </a:xfrm>
            <a:custGeom>
              <a:avLst/>
              <a:gdLst/>
              <a:ahLst/>
              <a:cxnLst/>
              <a:rect l="l" t="t" r="r" b="b"/>
              <a:pathLst>
                <a:path w="4417" h="4025" extrusionOk="0">
                  <a:moveTo>
                    <a:pt x="2213" y="1"/>
                  </a:moveTo>
                  <a:cubicBezTo>
                    <a:pt x="1695" y="1"/>
                    <a:pt x="1178" y="197"/>
                    <a:pt x="785" y="590"/>
                  </a:cubicBezTo>
                  <a:cubicBezTo>
                    <a:pt x="0" y="1375"/>
                    <a:pt x="0" y="2650"/>
                    <a:pt x="785" y="3435"/>
                  </a:cubicBezTo>
                  <a:cubicBezTo>
                    <a:pt x="1178" y="3828"/>
                    <a:pt x="1693" y="4024"/>
                    <a:pt x="2208" y="4024"/>
                  </a:cubicBezTo>
                  <a:cubicBezTo>
                    <a:pt x="2723" y="4024"/>
                    <a:pt x="3239" y="3828"/>
                    <a:pt x="3631" y="3435"/>
                  </a:cubicBezTo>
                  <a:cubicBezTo>
                    <a:pt x="4416" y="2650"/>
                    <a:pt x="4416" y="1375"/>
                    <a:pt x="3631" y="590"/>
                  </a:cubicBezTo>
                  <a:cubicBezTo>
                    <a:pt x="3239" y="197"/>
                    <a:pt x="2721" y="1"/>
                    <a:pt x="2213"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886710" y="-673353"/>
              <a:ext cx="2433168" cy="2432022"/>
            </a:xfrm>
            <a:custGeom>
              <a:avLst/>
              <a:gdLst/>
              <a:ahLst/>
              <a:cxnLst/>
              <a:rect l="l" t="t" r="r" b="b"/>
              <a:pathLst>
                <a:path w="78578" h="78541" extrusionOk="0">
                  <a:moveTo>
                    <a:pt x="78390" y="0"/>
                  </a:moveTo>
                  <a:cubicBezTo>
                    <a:pt x="78345" y="0"/>
                    <a:pt x="78300" y="18"/>
                    <a:pt x="78265" y="54"/>
                  </a:cubicBezTo>
                  <a:lnTo>
                    <a:pt x="72" y="78246"/>
                  </a:lnTo>
                  <a:cubicBezTo>
                    <a:pt x="0" y="78317"/>
                    <a:pt x="0" y="78424"/>
                    <a:pt x="72" y="78496"/>
                  </a:cubicBezTo>
                  <a:cubicBezTo>
                    <a:pt x="108" y="78523"/>
                    <a:pt x="152" y="78540"/>
                    <a:pt x="197" y="78540"/>
                  </a:cubicBezTo>
                  <a:cubicBezTo>
                    <a:pt x="241" y="78540"/>
                    <a:pt x="286" y="78523"/>
                    <a:pt x="313" y="78496"/>
                  </a:cubicBezTo>
                  <a:lnTo>
                    <a:pt x="78515" y="294"/>
                  </a:lnTo>
                  <a:cubicBezTo>
                    <a:pt x="78577" y="232"/>
                    <a:pt x="78577" y="125"/>
                    <a:pt x="78515"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431"/>
        <p:cNvGrpSpPr/>
        <p:nvPr/>
      </p:nvGrpSpPr>
      <p:grpSpPr>
        <a:xfrm>
          <a:off x="0" y="0"/>
          <a:ext cx="0" cy="0"/>
          <a:chOff x="0" y="0"/>
          <a:chExt cx="0" cy="0"/>
        </a:xfrm>
      </p:grpSpPr>
      <p:sp>
        <p:nvSpPr>
          <p:cNvPr id="432" name="Google Shape;432;p21"/>
          <p:cNvSpPr txBox="1">
            <a:spLocks noGrp="1"/>
          </p:cNvSpPr>
          <p:nvPr>
            <p:ph type="title"/>
          </p:nvPr>
        </p:nvSpPr>
        <p:spPr>
          <a:xfrm>
            <a:off x="5242675" y="1408688"/>
            <a:ext cx="3188100" cy="11910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33" name="Google Shape;433;p21"/>
          <p:cNvSpPr txBox="1">
            <a:spLocks noGrp="1"/>
          </p:cNvSpPr>
          <p:nvPr>
            <p:ph type="subTitle" idx="1"/>
          </p:nvPr>
        </p:nvSpPr>
        <p:spPr>
          <a:xfrm>
            <a:off x="5242675" y="2599613"/>
            <a:ext cx="3188100" cy="1135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434" name="Google Shape;434;p21"/>
          <p:cNvGrpSpPr/>
          <p:nvPr/>
        </p:nvGrpSpPr>
        <p:grpSpPr>
          <a:xfrm>
            <a:off x="-1781879" y="-2190672"/>
            <a:ext cx="13067827" cy="9251603"/>
            <a:chOff x="-1781879" y="-2190672"/>
            <a:chExt cx="13067827" cy="9251603"/>
          </a:xfrm>
        </p:grpSpPr>
        <p:grpSp>
          <p:nvGrpSpPr>
            <p:cNvPr id="435" name="Google Shape;435;p21"/>
            <p:cNvGrpSpPr/>
            <p:nvPr/>
          </p:nvGrpSpPr>
          <p:grpSpPr>
            <a:xfrm>
              <a:off x="-1104182" y="-2190672"/>
              <a:ext cx="12390130" cy="8906656"/>
              <a:chOff x="-1104182" y="-2190672"/>
              <a:chExt cx="12390130" cy="8906656"/>
            </a:xfrm>
          </p:grpSpPr>
          <p:sp>
            <p:nvSpPr>
              <p:cNvPr id="436" name="Google Shape;436;p21"/>
              <p:cNvSpPr/>
              <p:nvPr/>
            </p:nvSpPr>
            <p:spPr>
              <a:xfrm>
                <a:off x="8727720" y="-1007392"/>
                <a:ext cx="1387233" cy="1374450"/>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1"/>
              <p:cNvSpPr/>
              <p:nvPr/>
            </p:nvSpPr>
            <p:spPr>
              <a:xfrm>
                <a:off x="8656037" y="197752"/>
                <a:ext cx="254487" cy="240279"/>
              </a:xfrm>
              <a:custGeom>
                <a:avLst/>
                <a:gdLst/>
                <a:ahLst/>
                <a:cxnLst/>
                <a:rect l="l" t="t" r="r" b="b"/>
                <a:pathLst>
                  <a:path w="7147" h="6748" extrusionOk="0">
                    <a:moveTo>
                      <a:pt x="4907" y="1"/>
                    </a:moveTo>
                    <a:cubicBezTo>
                      <a:pt x="4385" y="1"/>
                      <a:pt x="3863" y="202"/>
                      <a:pt x="3462" y="603"/>
                    </a:cubicBezTo>
                    <a:lnTo>
                      <a:pt x="803" y="3271"/>
                    </a:lnTo>
                    <a:cubicBezTo>
                      <a:pt x="1" y="4064"/>
                      <a:pt x="1" y="5358"/>
                      <a:pt x="803" y="6152"/>
                    </a:cubicBezTo>
                    <a:cubicBezTo>
                      <a:pt x="1200" y="6549"/>
                      <a:pt x="1722" y="6747"/>
                      <a:pt x="2244" y="6747"/>
                    </a:cubicBezTo>
                    <a:cubicBezTo>
                      <a:pt x="2766" y="6747"/>
                      <a:pt x="3288" y="6549"/>
                      <a:pt x="3685" y="6152"/>
                    </a:cubicBezTo>
                    <a:lnTo>
                      <a:pt x="6352" y="3485"/>
                    </a:lnTo>
                    <a:cubicBezTo>
                      <a:pt x="7146" y="2691"/>
                      <a:pt x="7146" y="1397"/>
                      <a:pt x="6352" y="603"/>
                    </a:cubicBezTo>
                    <a:cubicBezTo>
                      <a:pt x="5951" y="202"/>
                      <a:pt x="5429" y="1"/>
                      <a:pt x="4907"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1"/>
              <p:cNvSpPr/>
              <p:nvPr/>
            </p:nvSpPr>
            <p:spPr>
              <a:xfrm rot="10800000">
                <a:off x="403723" y="4702936"/>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1"/>
              <p:cNvSpPr/>
              <p:nvPr/>
            </p:nvSpPr>
            <p:spPr>
              <a:xfrm rot="10800000">
                <a:off x="-1104182" y="4680196"/>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1"/>
              <p:cNvSpPr/>
              <p:nvPr/>
            </p:nvSpPr>
            <p:spPr>
              <a:xfrm>
                <a:off x="8656013" y="-2190672"/>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1"/>
              <p:cNvSpPr/>
              <p:nvPr/>
            </p:nvSpPr>
            <p:spPr>
              <a:xfrm>
                <a:off x="-979796" y="-910663"/>
                <a:ext cx="2384800" cy="2683706"/>
              </a:xfrm>
              <a:custGeom>
                <a:avLst/>
                <a:gdLst/>
                <a:ahLst/>
                <a:cxnLst/>
                <a:rect l="l" t="t" r="r" b="b"/>
                <a:pathLst>
                  <a:path w="77016" h="86669" extrusionOk="0">
                    <a:moveTo>
                      <a:pt x="15576" y="57747"/>
                    </a:moveTo>
                    <a:lnTo>
                      <a:pt x="15576" y="57747"/>
                    </a:lnTo>
                    <a:cubicBezTo>
                      <a:pt x="16558" y="58737"/>
                      <a:pt x="16558" y="60334"/>
                      <a:pt x="15576" y="61315"/>
                    </a:cubicBezTo>
                    <a:lnTo>
                      <a:pt x="8350" y="68541"/>
                    </a:lnTo>
                    <a:cubicBezTo>
                      <a:pt x="7485" y="69406"/>
                      <a:pt x="7485" y="70816"/>
                      <a:pt x="8350" y="71681"/>
                    </a:cubicBezTo>
                    <a:cubicBezTo>
                      <a:pt x="9216" y="72547"/>
                      <a:pt x="9216" y="73956"/>
                      <a:pt x="8350" y="74821"/>
                    </a:cubicBezTo>
                    <a:lnTo>
                      <a:pt x="964" y="82199"/>
                    </a:lnTo>
                    <a:cubicBezTo>
                      <a:pt x="0" y="83171"/>
                      <a:pt x="0" y="84742"/>
                      <a:pt x="964" y="85705"/>
                    </a:cubicBezTo>
                    <a:cubicBezTo>
                      <a:pt x="1936" y="86668"/>
                      <a:pt x="3506" y="86668"/>
                      <a:pt x="4470" y="85705"/>
                    </a:cubicBezTo>
                    <a:lnTo>
                      <a:pt x="16353" y="73822"/>
                    </a:lnTo>
                    <a:cubicBezTo>
                      <a:pt x="17182" y="72993"/>
                      <a:pt x="18520" y="72993"/>
                      <a:pt x="19341" y="73822"/>
                    </a:cubicBezTo>
                    <a:cubicBezTo>
                      <a:pt x="20171" y="74652"/>
                      <a:pt x="21509" y="74652"/>
                      <a:pt x="22339" y="73822"/>
                    </a:cubicBezTo>
                    <a:lnTo>
                      <a:pt x="43455" y="52706"/>
                    </a:lnTo>
                    <a:cubicBezTo>
                      <a:pt x="44079" y="52082"/>
                      <a:pt x="44079" y="51074"/>
                      <a:pt x="43455" y="50449"/>
                    </a:cubicBezTo>
                    <a:cubicBezTo>
                      <a:pt x="42830" y="49825"/>
                      <a:pt x="42830" y="48817"/>
                      <a:pt x="43455" y="48192"/>
                    </a:cubicBezTo>
                    <a:lnTo>
                      <a:pt x="64285" y="27362"/>
                    </a:lnTo>
                    <a:cubicBezTo>
                      <a:pt x="65133" y="26514"/>
                      <a:pt x="65133" y="25140"/>
                      <a:pt x="64285" y="24293"/>
                    </a:cubicBezTo>
                    <a:lnTo>
                      <a:pt x="64285" y="24293"/>
                    </a:lnTo>
                    <a:cubicBezTo>
                      <a:pt x="63438" y="23436"/>
                      <a:pt x="63438" y="22063"/>
                      <a:pt x="64285" y="21215"/>
                    </a:cubicBezTo>
                    <a:lnTo>
                      <a:pt x="69602" y="15898"/>
                    </a:lnTo>
                    <a:cubicBezTo>
                      <a:pt x="70307" y="15185"/>
                      <a:pt x="70307" y="14034"/>
                      <a:pt x="69602" y="13320"/>
                    </a:cubicBezTo>
                    <a:lnTo>
                      <a:pt x="69602" y="13320"/>
                    </a:lnTo>
                    <a:cubicBezTo>
                      <a:pt x="68889" y="12606"/>
                      <a:pt x="68889" y="11447"/>
                      <a:pt x="69602" y="10733"/>
                    </a:cubicBezTo>
                    <a:lnTo>
                      <a:pt x="76097" y="4238"/>
                    </a:lnTo>
                    <a:cubicBezTo>
                      <a:pt x="77016" y="3320"/>
                      <a:pt x="77016" y="1839"/>
                      <a:pt x="76097" y="920"/>
                    </a:cubicBezTo>
                    <a:lnTo>
                      <a:pt x="76097" y="920"/>
                    </a:lnTo>
                    <a:cubicBezTo>
                      <a:pt x="75178" y="1"/>
                      <a:pt x="73688" y="1"/>
                      <a:pt x="72769" y="920"/>
                    </a:cubicBezTo>
                    <a:lnTo>
                      <a:pt x="44481" y="29217"/>
                    </a:lnTo>
                    <a:cubicBezTo>
                      <a:pt x="43936" y="29761"/>
                      <a:pt x="43053" y="29761"/>
                      <a:pt x="42509" y="29217"/>
                    </a:cubicBezTo>
                    <a:cubicBezTo>
                      <a:pt x="41965" y="28673"/>
                      <a:pt x="41082" y="28673"/>
                      <a:pt x="40538" y="29217"/>
                    </a:cubicBezTo>
                    <a:lnTo>
                      <a:pt x="15576" y="54178"/>
                    </a:lnTo>
                    <a:cubicBezTo>
                      <a:pt x="14586" y="55168"/>
                      <a:pt x="14586" y="56765"/>
                      <a:pt x="15576" y="57747"/>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1"/>
              <p:cNvSpPr/>
              <p:nvPr/>
            </p:nvSpPr>
            <p:spPr>
              <a:xfrm>
                <a:off x="-94713" y="-942403"/>
                <a:ext cx="1104150" cy="1097585"/>
              </a:xfrm>
              <a:custGeom>
                <a:avLst/>
                <a:gdLst/>
                <a:ahLst/>
                <a:cxnLst/>
                <a:rect l="l" t="t" r="r" b="b"/>
                <a:pathLst>
                  <a:path w="35658" h="35446" extrusionOk="0">
                    <a:moveTo>
                      <a:pt x="34466" y="0"/>
                    </a:moveTo>
                    <a:cubicBezTo>
                      <a:pt x="34188" y="0"/>
                      <a:pt x="33909" y="107"/>
                      <a:pt x="33695" y="321"/>
                    </a:cubicBezTo>
                    <a:lnTo>
                      <a:pt x="420" y="33588"/>
                    </a:lnTo>
                    <a:cubicBezTo>
                      <a:pt x="0" y="34016"/>
                      <a:pt x="0" y="34703"/>
                      <a:pt x="420" y="35131"/>
                    </a:cubicBezTo>
                    <a:cubicBezTo>
                      <a:pt x="634" y="35341"/>
                      <a:pt x="913" y="35445"/>
                      <a:pt x="1191" y="35445"/>
                    </a:cubicBezTo>
                    <a:cubicBezTo>
                      <a:pt x="1470" y="35445"/>
                      <a:pt x="1749" y="35341"/>
                      <a:pt x="1963" y="35131"/>
                    </a:cubicBezTo>
                    <a:lnTo>
                      <a:pt x="35230" y="1856"/>
                    </a:lnTo>
                    <a:cubicBezTo>
                      <a:pt x="35658" y="1427"/>
                      <a:pt x="35658" y="741"/>
                      <a:pt x="35230" y="321"/>
                    </a:cubicBezTo>
                    <a:cubicBezTo>
                      <a:pt x="35020" y="107"/>
                      <a:pt x="34743" y="0"/>
                      <a:pt x="34466"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1"/>
              <p:cNvSpPr/>
              <p:nvPr/>
            </p:nvSpPr>
            <p:spPr>
              <a:xfrm>
                <a:off x="-823173" y="-175515"/>
                <a:ext cx="1283437" cy="1271640"/>
              </a:xfrm>
              <a:custGeom>
                <a:avLst/>
                <a:gdLst/>
                <a:ahLst/>
                <a:cxnLst/>
                <a:rect l="l" t="t" r="r" b="b"/>
                <a:pathLst>
                  <a:path w="41448" h="41067" extrusionOk="0">
                    <a:moveTo>
                      <a:pt x="39302" y="1"/>
                    </a:moveTo>
                    <a:cubicBezTo>
                      <a:pt x="38800" y="1"/>
                      <a:pt x="38299" y="191"/>
                      <a:pt x="37915" y="570"/>
                    </a:cubicBezTo>
                    <a:lnTo>
                      <a:pt x="768" y="37726"/>
                    </a:lnTo>
                    <a:cubicBezTo>
                      <a:pt x="1" y="38484"/>
                      <a:pt x="1" y="39724"/>
                      <a:pt x="768" y="40491"/>
                    </a:cubicBezTo>
                    <a:cubicBezTo>
                      <a:pt x="1151" y="40875"/>
                      <a:pt x="1653" y="41067"/>
                      <a:pt x="2154" y="41067"/>
                    </a:cubicBezTo>
                    <a:cubicBezTo>
                      <a:pt x="2655" y="41067"/>
                      <a:pt x="3154" y="40875"/>
                      <a:pt x="3533" y="40491"/>
                    </a:cubicBezTo>
                    <a:lnTo>
                      <a:pt x="40689" y="3344"/>
                    </a:lnTo>
                    <a:cubicBezTo>
                      <a:pt x="41448" y="2577"/>
                      <a:pt x="41448" y="1337"/>
                      <a:pt x="40689" y="570"/>
                    </a:cubicBezTo>
                    <a:cubicBezTo>
                      <a:pt x="40306" y="191"/>
                      <a:pt x="39804" y="1"/>
                      <a:pt x="39302"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1"/>
              <p:cNvSpPr/>
              <p:nvPr/>
            </p:nvSpPr>
            <p:spPr>
              <a:xfrm>
                <a:off x="631240" y="-73917"/>
                <a:ext cx="169936" cy="154856"/>
              </a:xfrm>
              <a:custGeom>
                <a:avLst/>
                <a:gdLst/>
                <a:ahLst/>
                <a:cxnLst/>
                <a:rect l="l" t="t" r="r" b="b"/>
                <a:pathLst>
                  <a:path w="5488" h="5001" extrusionOk="0">
                    <a:moveTo>
                      <a:pt x="2749" y="1"/>
                    </a:moveTo>
                    <a:cubicBezTo>
                      <a:pt x="2106" y="1"/>
                      <a:pt x="1464" y="242"/>
                      <a:pt x="973" y="732"/>
                    </a:cubicBezTo>
                    <a:cubicBezTo>
                      <a:pt x="1" y="1714"/>
                      <a:pt x="1" y="3293"/>
                      <a:pt x="973" y="4265"/>
                    </a:cubicBezTo>
                    <a:cubicBezTo>
                      <a:pt x="1464" y="4756"/>
                      <a:pt x="2104" y="5001"/>
                      <a:pt x="2744" y="5001"/>
                    </a:cubicBezTo>
                    <a:cubicBezTo>
                      <a:pt x="3384" y="5001"/>
                      <a:pt x="4024" y="4756"/>
                      <a:pt x="4515" y="4265"/>
                    </a:cubicBezTo>
                    <a:cubicBezTo>
                      <a:pt x="5487" y="3293"/>
                      <a:pt x="5487" y="1714"/>
                      <a:pt x="4515" y="732"/>
                    </a:cubicBezTo>
                    <a:cubicBezTo>
                      <a:pt x="4024" y="242"/>
                      <a:pt x="3382" y="1"/>
                      <a:pt x="2749"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1"/>
              <p:cNvSpPr/>
              <p:nvPr/>
            </p:nvSpPr>
            <p:spPr>
              <a:xfrm>
                <a:off x="-764684" y="121359"/>
                <a:ext cx="1455819" cy="1883539"/>
              </a:xfrm>
              <a:custGeom>
                <a:avLst/>
                <a:gdLst/>
                <a:ahLst/>
                <a:cxnLst/>
                <a:rect l="l" t="t" r="r" b="b"/>
                <a:pathLst>
                  <a:path w="47015" h="60828" extrusionOk="0">
                    <a:moveTo>
                      <a:pt x="41008" y="0"/>
                    </a:moveTo>
                    <a:cubicBezTo>
                      <a:pt x="40629" y="0"/>
                      <a:pt x="40253" y="145"/>
                      <a:pt x="39967" y="435"/>
                    </a:cubicBezTo>
                    <a:lnTo>
                      <a:pt x="36274" y="4128"/>
                    </a:lnTo>
                    <a:cubicBezTo>
                      <a:pt x="34811" y="5591"/>
                      <a:pt x="34811" y="7955"/>
                      <a:pt x="36274" y="9418"/>
                    </a:cubicBezTo>
                    <a:cubicBezTo>
                      <a:pt x="37737" y="10881"/>
                      <a:pt x="37737" y="13246"/>
                      <a:pt x="36274" y="14709"/>
                    </a:cubicBezTo>
                    <a:lnTo>
                      <a:pt x="26104" y="24879"/>
                    </a:lnTo>
                    <a:cubicBezTo>
                      <a:pt x="25096" y="25887"/>
                      <a:pt x="25096" y="27519"/>
                      <a:pt x="26104" y="28518"/>
                    </a:cubicBezTo>
                    <a:cubicBezTo>
                      <a:pt x="27112" y="29526"/>
                      <a:pt x="27112" y="31159"/>
                      <a:pt x="26104" y="32167"/>
                    </a:cubicBezTo>
                    <a:lnTo>
                      <a:pt x="768" y="57512"/>
                    </a:lnTo>
                    <a:cubicBezTo>
                      <a:pt x="1" y="58270"/>
                      <a:pt x="1" y="59501"/>
                      <a:pt x="768" y="60259"/>
                    </a:cubicBezTo>
                    <a:cubicBezTo>
                      <a:pt x="1147" y="60638"/>
                      <a:pt x="1645" y="60828"/>
                      <a:pt x="2142" y="60828"/>
                    </a:cubicBezTo>
                    <a:cubicBezTo>
                      <a:pt x="2639" y="60828"/>
                      <a:pt x="3137" y="60638"/>
                      <a:pt x="3516" y="60259"/>
                    </a:cubicBezTo>
                    <a:lnTo>
                      <a:pt x="20849" y="42926"/>
                    </a:lnTo>
                    <a:cubicBezTo>
                      <a:pt x="21349" y="42426"/>
                      <a:pt x="22007" y="42176"/>
                      <a:pt x="22666" y="42176"/>
                    </a:cubicBezTo>
                    <a:cubicBezTo>
                      <a:pt x="23325" y="42176"/>
                      <a:pt x="23985" y="42426"/>
                      <a:pt x="24489" y="42926"/>
                    </a:cubicBezTo>
                    <a:cubicBezTo>
                      <a:pt x="24989" y="43430"/>
                      <a:pt x="25647" y="43682"/>
                      <a:pt x="26306" y="43682"/>
                    </a:cubicBezTo>
                    <a:cubicBezTo>
                      <a:pt x="26965" y="43682"/>
                      <a:pt x="27625" y="43430"/>
                      <a:pt x="28129" y="42926"/>
                    </a:cubicBezTo>
                    <a:lnTo>
                      <a:pt x="37210" y="33844"/>
                    </a:lnTo>
                    <a:cubicBezTo>
                      <a:pt x="39075" y="31980"/>
                      <a:pt x="39075" y="28946"/>
                      <a:pt x="37210" y="27082"/>
                    </a:cubicBezTo>
                    <a:cubicBezTo>
                      <a:pt x="35346" y="25218"/>
                      <a:pt x="35346" y="22184"/>
                      <a:pt x="37210" y="20320"/>
                    </a:cubicBezTo>
                    <a:lnTo>
                      <a:pt x="46435" y="11096"/>
                    </a:lnTo>
                    <a:cubicBezTo>
                      <a:pt x="47015" y="10516"/>
                      <a:pt x="47015" y="9579"/>
                      <a:pt x="46435" y="8999"/>
                    </a:cubicBezTo>
                    <a:lnTo>
                      <a:pt x="42920" y="5484"/>
                    </a:lnTo>
                    <a:cubicBezTo>
                      <a:pt x="42340" y="4904"/>
                      <a:pt x="42340" y="3968"/>
                      <a:pt x="42920" y="3388"/>
                    </a:cubicBezTo>
                    <a:cubicBezTo>
                      <a:pt x="43491" y="2808"/>
                      <a:pt x="43491" y="1871"/>
                      <a:pt x="42920" y="1300"/>
                    </a:cubicBezTo>
                    <a:lnTo>
                      <a:pt x="42055" y="435"/>
                    </a:lnTo>
                    <a:cubicBezTo>
                      <a:pt x="41765" y="145"/>
                      <a:pt x="41386" y="0"/>
                      <a:pt x="41008"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1"/>
              <p:cNvSpPr/>
              <p:nvPr/>
            </p:nvSpPr>
            <p:spPr>
              <a:xfrm>
                <a:off x="-661304" y="-1051074"/>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1"/>
              <p:cNvSpPr/>
              <p:nvPr/>
            </p:nvSpPr>
            <p:spPr>
              <a:xfrm>
                <a:off x="8047073" y="3562436"/>
                <a:ext cx="2241463" cy="2522378"/>
              </a:xfrm>
              <a:custGeom>
                <a:avLst/>
                <a:gdLst/>
                <a:ahLst/>
                <a:cxnLst/>
                <a:rect l="l" t="t" r="r" b="b"/>
                <a:pathLst>
                  <a:path w="72387" h="81459" extrusionOk="0">
                    <a:moveTo>
                      <a:pt x="57747" y="27183"/>
                    </a:moveTo>
                    <a:lnTo>
                      <a:pt x="57747" y="27183"/>
                    </a:lnTo>
                    <a:cubicBezTo>
                      <a:pt x="56819" y="26255"/>
                      <a:pt x="56819" y="24756"/>
                      <a:pt x="57747" y="23829"/>
                    </a:cubicBezTo>
                    <a:lnTo>
                      <a:pt x="64536" y="17040"/>
                    </a:lnTo>
                    <a:cubicBezTo>
                      <a:pt x="65357" y="16219"/>
                      <a:pt x="65357" y="14899"/>
                      <a:pt x="64536" y="14087"/>
                    </a:cubicBezTo>
                    <a:lnTo>
                      <a:pt x="64536" y="14087"/>
                    </a:lnTo>
                    <a:cubicBezTo>
                      <a:pt x="63724" y="13275"/>
                      <a:pt x="63724" y="11946"/>
                      <a:pt x="64536" y="11134"/>
                    </a:cubicBezTo>
                    <a:lnTo>
                      <a:pt x="71476" y="4193"/>
                    </a:lnTo>
                    <a:cubicBezTo>
                      <a:pt x="72386" y="3292"/>
                      <a:pt x="72386" y="1812"/>
                      <a:pt x="71476" y="902"/>
                    </a:cubicBezTo>
                    <a:lnTo>
                      <a:pt x="71476" y="902"/>
                    </a:lnTo>
                    <a:cubicBezTo>
                      <a:pt x="70566" y="1"/>
                      <a:pt x="69094" y="1"/>
                      <a:pt x="68185" y="902"/>
                    </a:cubicBezTo>
                    <a:lnTo>
                      <a:pt x="57015" y="12071"/>
                    </a:lnTo>
                    <a:cubicBezTo>
                      <a:pt x="56239" y="12856"/>
                      <a:pt x="54981" y="12856"/>
                      <a:pt x="54205" y="12071"/>
                    </a:cubicBezTo>
                    <a:cubicBezTo>
                      <a:pt x="53429" y="11295"/>
                      <a:pt x="52171" y="11295"/>
                      <a:pt x="51386" y="12071"/>
                    </a:cubicBezTo>
                    <a:lnTo>
                      <a:pt x="31537" y="31920"/>
                    </a:lnTo>
                    <a:cubicBezTo>
                      <a:pt x="30957" y="32509"/>
                      <a:pt x="30957" y="33454"/>
                      <a:pt x="31537" y="34043"/>
                    </a:cubicBezTo>
                    <a:cubicBezTo>
                      <a:pt x="32126" y="34632"/>
                      <a:pt x="32126" y="35577"/>
                      <a:pt x="31537" y="36166"/>
                    </a:cubicBezTo>
                    <a:lnTo>
                      <a:pt x="11964" y="55739"/>
                    </a:lnTo>
                    <a:cubicBezTo>
                      <a:pt x="11161" y="56542"/>
                      <a:pt x="11161" y="57835"/>
                      <a:pt x="11964" y="58629"/>
                    </a:cubicBezTo>
                    <a:cubicBezTo>
                      <a:pt x="12758" y="59432"/>
                      <a:pt x="12758" y="60726"/>
                      <a:pt x="11964" y="61520"/>
                    </a:cubicBezTo>
                    <a:lnTo>
                      <a:pt x="6968" y="66516"/>
                    </a:lnTo>
                    <a:cubicBezTo>
                      <a:pt x="6299" y="67185"/>
                      <a:pt x="6299" y="68273"/>
                      <a:pt x="6968" y="68942"/>
                    </a:cubicBezTo>
                    <a:cubicBezTo>
                      <a:pt x="7637" y="69611"/>
                      <a:pt x="7637" y="70699"/>
                      <a:pt x="6968" y="71369"/>
                    </a:cubicBezTo>
                    <a:lnTo>
                      <a:pt x="866" y="77479"/>
                    </a:lnTo>
                    <a:cubicBezTo>
                      <a:pt x="1" y="78336"/>
                      <a:pt x="1" y="79736"/>
                      <a:pt x="866" y="80602"/>
                    </a:cubicBezTo>
                    <a:lnTo>
                      <a:pt x="866" y="80602"/>
                    </a:lnTo>
                    <a:cubicBezTo>
                      <a:pt x="1723" y="81458"/>
                      <a:pt x="3123" y="81458"/>
                      <a:pt x="3980" y="80602"/>
                    </a:cubicBezTo>
                    <a:lnTo>
                      <a:pt x="30582" y="53999"/>
                    </a:lnTo>
                    <a:cubicBezTo>
                      <a:pt x="31091" y="53491"/>
                      <a:pt x="31920" y="53491"/>
                      <a:pt x="32429" y="53999"/>
                    </a:cubicBezTo>
                    <a:lnTo>
                      <a:pt x="32429" y="53999"/>
                    </a:lnTo>
                    <a:cubicBezTo>
                      <a:pt x="32946" y="54517"/>
                      <a:pt x="33767" y="54517"/>
                      <a:pt x="34285" y="53999"/>
                    </a:cubicBezTo>
                    <a:lnTo>
                      <a:pt x="57747" y="30537"/>
                    </a:lnTo>
                    <a:cubicBezTo>
                      <a:pt x="58675" y="29609"/>
                      <a:pt x="58675" y="28111"/>
                      <a:pt x="57747" y="27183"/>
                    </a:cubicBezTo>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1"/>
              <p:cNvSpPr/>
              <p:nvPr/>
            </p:nvSpPr>
            <p:spPr>
              <a:xfrm>
                <a:off x="8181864" y="4788781"/>
                <a:ext cx="221028" cy="208952"/>
              </a:xfrm>
              <a:custGeom>
                <a:avLst/>
                <a:gdLst/>
                <a:ahLst/>
                <a:cxnLst/>
                <a:rect l="l" t="t" r="r" b="b"/>
                <a:pathLst>
                  <a:path w="7138" h="6748" extrusionOk="0">
                    <a:moveTo>
                      <a:pt x="4903" y="1"/>
                    </a:moveTo>
                    <a:cubicBezTo>
                      <a:pt x="4381" y="1"/>
                      <a:pt x="3859" y="199"/>
                      <a:pt x="3462" y="596"/>
                    </a:cubicBezTo>
                    <a:lnTo>
                      <a:pt x="795" y="3264"/>
                    </a:lnTo>
                    <a:cubicBezTo>
                      <a:pt x="1" y="4058"/>
                      <a:pt x="1" y="5351"/>
                      <a:pt x="795" y="6145"/>
                    </a:cubicBezTo>
                    <a:cubicBezTo>
                      <a:pt x="1192" y="6547"/>
                      <a:pt x="1714" y="6747"/>
                      <a:pt x="2236" y="6747"/>
                    </a:cubicBezTo>
                    <a:cubicBezTo>
                      <a:pt x="2757" y="6747"/>
                      <a:pt x="3279" y="6547"/>
                      <a:pt x="3676" y="6145"/>
                    </a:cubicBezTo>
                    <a:lnTo>
                      <a:pt x="6344" y="3487"/>
                    </a:lnTo>
                    <a:cubicBezTo>
                      <a:pt x="7138" y="2684"/>
                      <a:pt x="7138" y="1399"/>
                      <a:pt x="6344" y="596"/>
                    </a:cubicBezTo>
                    <a:cubicBezTo>
                      <a:pt x="5947" y="199"/>
                      <a:pt x="5425" y="1"/>
                      <a:pt x="4903"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1"/>
              <p:cNvSpPr/>
              <p:nvPr/>
            </p:nvSpPr>
            <p:spPr>
              <a:xfrm>
                <a:off x="8984283" y="4557230"/>
                <a:ext cx="159717" cy="145690"/>
              </a:xfrm>
              <a:custGeom>
                <a:avLst/>
                <a:gdLst/>
                <a:ahLst/>
                <a:cxnLst/>
                <a:rect l="l" t="t" r="r" b="b"/>
                <a:pathLst>
                  <a:path w="5158" h="4705" extrusionOk="0">
                    <a:moveTo>
                      <a:pt x="2579" y="1"/>
                    </a:moveTo>
                    <a:cubicBezTo>
                      <a:pt x="1981" y="1"/>
                      <a:pt x="1375" y="233"/>
                      <a:pt x="920" y="697"/>
                    </a:cubicBezTo>
                    <a:cubicBezTo>
                      <a:pt x="1" y="1607"/>
                      <a:pt x="1" y="3096"/>
                      <a:pt x="920" y="4015"/>
                    </a:cubicBezTo>
                    <a:cubicBezTo>
                      <a:pt x="1379" y="4475"/>
                      <a:pt x="1981" y="4704"/>
                      <a:pt x="2582" y="4704"/>
                    </a:cubicBezTo>
                    <a:cubicBezTo>
                      <a:pt x="3183" y="4704"/>
                      <a:pt x="3783" y="4475"/>
                      <a:pt x="4238" y="4015"/>
                    </a:cubicBezTo>
                    <a:cubicBezTo>
                      <a:pt x="5157" y="3096"/>
                      <a:pt x="5157" y="1607"/>
                      <a:pt x="4238" y="697"/>
                    </a:cubicBezTo>
                    <a:cubicBezTo>
                      <a:pt x="3783" y="233"/>
                      <a:pt x="3186" y="1"/>
                      <a:pt x="2579"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1"/>
              <p:cNvSpPr/>
              <p:nvPr/>
            </p:nvSpPr>
            <p:spPr>
              <a:xfrm>
                <a:off x="8178583" y="3819077"/>
                <a:ext cx="1368250" cy="1770362"/>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1"/>
              <p:cNvSpPr/>
              <p:nvPr/>
            </p:nvSpPr>
            <p:spPr>
              <a:xfrm>
                <a:off x="7534672" y="3554227"/>
                <a:ext cx="2091438" cy="2090416"/>
              </a:xfrm>
              <a:custGeom>
                <a:avLst/>
                <a:gdLst/>
                <a:ahLst/>
                <a:cxnLst/>
                <a:rect l="l" t="t" r="r" b="b"/>
                <a:pathLst>
                  <a:path w="67542" h="67509" extrusionOk="0">
                    <a:moveTo>
                      <a:pt x="67360" y="1"/>
                    </a:moveTo>
                    <a:cubicBezTo>
                      <a:pt x="67319" y="1"/>
                      <a:pt x="67278" y="16"/>
                      <a:pt x="67247" y="48"/>
                    </a:cubicBezTo>
                    <a:lnTo>
                      <a:pt x="72" y="67223"/>
                    </a:lnTo>
                    <a:cubicBezTo>
                      <a:pt x="0" y="67294"/>
                      <a:pt x="0" y="67392"/>
                      <a:pt x="72" y="67455"/>
                    </a:cubicBezTo>
                    <a:cubicBezTo>
                      <a:pt x="98" y="67490"/>
                      <a:pt x="143" y="67508"/>
                      <a:pt x="188" y="67508"/>
                    </a:cubicBezTo>
                    <a:cubicBezTo>
                      <a:pt x="223" y="67508"/>
                      <a:pt x="268" y="67490"/>
                      <a:pt x="304" y="67455"/>
                    </a:cubicBezTo>
                    <a:lnTo>
                      <a:pt x="67479" y="280"/>
                    </a:lnTo>
                    <a:cubicBezTo>
                      <a:pt x="67542" y="217"/>
                      <a:pt x="67542" y="119"/>
                      <a:pt x="67479" y="48"/>
                    </a:cubicBezTo>
                    <a:cubicBezTo>
                      <a:pt x="67443" y="16"/>
                      <a:pt x="67401" y="1"/>
                      <a:pt x="67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21"/>
            <p:cNvSpPr/>
            <p:nvPr/>
          </p:nvSpPr>
          <p:spPr>
            <a:xfrm>
              <a:off x="-1781879" y="4628909"/>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453"/>
        <p:cNvGrpSpPr/>
        <p:nvPr/>
      </p:nvGrpSpPr>
      <p:grpSpPr>
        <a:xfrm>
          <a:off x="0" y="0"/>
          <a:ext cx="0" cy="0"/>
          <a:chOff x="0" y="0"/>
          <a:chExt cx="0" cy="0"/>
        </a:xfrm>
      </p:grpSpPr>
      <p:sp>
        <p:nvSpPr>
          <p:cNvPr id="454" name="Google Shape;454;p22"/>
          <p:cNvSpPr txBox="1">
            <a:spLocks noGrp="1"/>
          </p:cNvSpPr>
          <p:nvPr>
            <p:ph type="title"/>
          </p:nvPr>
        </p:nvSpPr>
        <p:spPr>
          <a:xfrm>
            <a:off x="713225" y="1408700"/>
            <a:ext cx="3191100" cy="1191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55" name="Google Shape;455;p22"/>
          <p:cNvSpPr txBox="1">
            <a:spLocks noGrp="1"/>
          </p:cNvSpPr>
          <p:nvPr>
            <p:ph type="subTitle" idx="1"/>
          </p:nvPr>
        </p:nvSpPr>
        <p:spPr>
          <a:xfrm>
            <a:off x="713380" y="2599700"/>
            <a:ext cx="3191100" cy="1134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456" name="Google Shape;456;p22"/>
          <p:cNvGrpSpPr/>
          <p:nvPr/>
        </p:nvGrpSpPr>
        <p:grpSpPr>
          <a:xfrm>
            <a:off x="-869332" y="3993111"/>
            <a:ext cx="3462436" cy="2991893"/>
            <a:chOff x="-869332" y="3993111"/>
            <a:chExt cx="3462436" cy="2991893"/>
          </a:xfrm>
        </p:grpSpPr>
        <p:sp>
          <p:nvSpPr>
            <p:cNvPr id="457" name="Google Shape;457;p22"/>
            <p:cNvSpPr/>
            <p:nvPr/>
          </p:nvSpPr>
          <p:spPr>
            <a:xfrm flipH="1">
              <a:off x="-869332" y="3993111"/>
              <a:ext cx="1630121" cy="918174"/>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2"/>
            <p:cNvSpPr/>
            <p:nvPr/>
          </p:nvSpPr>
          <p:spPr>
            <a:xfrm flipH="1">
              <a:off x="-485914" y="4487504"/>
              <a:ext cx="2039231" cy="1906298"/>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2"/>
            <p:cNvSpPr/>
            <p:nvPr/>
          </p:nvSpPr>
          <p:spPr>
            <a:xfrm flipH="1">
              <a:off x="530104" y="5003046"/>
              <a:ext cx="534270" cy="531112"/>
            </a:xfrm>
            <a:custGeom>
              <a:avLst/>
              <a:gdLst/>
              <a:ahLst/>
              <a:cxnLst/>
              <a:rect l="l" t="t" r="r" b="b"/>
              <a:pathLst>
                <a:path w="17254" h="17152" extrusionOk="0">
                  <a:moveTo>
                    <a:pt x="16679" y="1"/>
                  </a:moveTo>
                  <a:cubicBezTo>
                    <a:pt x="16545" y="1"/>
                    <a:pt x="16411" y="52"/>
                    <a:pt x="16308" y="155"/>
                  </a:cubicBezTo>
                  <a:lnTo>
                    <a:pt x="206" y="16257"/>
                  </a:lnTo>
                  <a:cubicBezTo>
                    <a:pt x="1" y="16462"/>
                    <a:pt x="1" y="16792"/>
                    <a:pt x="206" y="16997"/>
                  </a:cubicBezTo>
                  <a:cubicBezTo>
                    <a:pt x="308" y="17100"/>
                    <a:pt x="444" y="17151"/>
                    <a:pt x="581" y="17151"/>
                  </a:cubicBezTo>
                  <a:cubicBezTo>
                    <a:pt x="717" y="17151"/>
                    <a:pt x="853" y="17100"/>
                    <a:pt x="955" y="16997"/>
                  </a:cubicBezTo>
                  <a:lnTo>
                    <a:pt x="17049" y="904"/>
                  </a:lnTo>
                  <a:cubicBezTo>
                    <a:pt x="17254" y="690"/>
                    <a:pt x="17254" y="360"/>
                    <a:pt x="17049" y="155"/>
                  </a:cubicBezTo>
                  <a:cubicBezTo>
                    <a:pt x="16946" y="52"/>
                    <a:pt x="16812" y="1"/>
                    <a:pt x="16679"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2"/>
            <p:cNvSpPr/>
            <p:nvPr/>
          </p:nvSpPr>
          <p:spPr>
            <a:xfrm flipH="1">
              <a:off x="291989" y="4299389"/>
              <a:ext cx="1283437" cy="1271578"/>
            </a:xfrm>
            <a:custGeom>
              <a:avLst/>
              <a:gdLst/>
              <a:ahLst/>
              <a:cxnLst/>
              <a:rect l="l" t="t" r="r" b="b"/>
              <a:pathLst>
                <a:path w="41448" h="41065" extrusionOk="0">
                  <a:moveTo>
                    <a:pt x="39295" y="1"/>
                  </a:moveTo>
                  <a:cubicBezTo>
                    <a:pt x="38794" y="1"/>
                    <a:pt x="38294" y="193"/>
                    <a:pt x="37915" y="576"/>
                  </a:cubicBezTo>
                  <a:lnTo>
                    <a:pt x="768" y="37723"/>
                  </a:lnTo>
                  <a:cubicBezTo>
                    <a:pt x="1" y="38490"/>
                    <a:pt x="1" y="39730"/>
                    <a:pt x="768" y="40489"/>
                  </a:cubicBezTo>
                  <a:cubicBezTo>
                    <a:pt x="1147" y="40872"/>
                    <a:pt x="1647" y="41064"/>
                    <a:pt x="2147" y="41064"/>
                  </a:cubicBezTo>
                  <a:cubicBezTo>
                    <a:pt x="2648" y="41064"/>
                    <a:pt x="3150" y="40872"/>
                    <a:pt x="3533" y="40489"/>
                  </a:cubicBezTo>
                  <a:lnTo>
                    <a:pt x="40681" y="3342"/>
                  </a:lnTo>
                  <a:cubicBezTo>
                    <a:pt x="41448" y="2574"/>
                    <a:pt x="41448" y="1334"/>
                    <a:pt x="40681" y="576"/>
                  </a:cubicBezTo>
                  <a:cubicBezTo>
                    <a:pt x="40297" y="193"/>
                    <a:pt x="39795" y="1"/>
                    <a:pt x="39295"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2"/>
            <p:cNvSpPr/>
            <p:nvPr/>
          </p:nvSpPr>
          <p:spPr>
            <a:xfrm flipH="1">
              <a:off x="98337" y="4379930"/>
              <a:ext cx="1670717" cy="1660219"/>
            </a:xfrm>
            <a:custGeom>
              <a:avLst/>
              <a:gdLst/>
              <a:ahLst/>
              <a:cxnLst/>
              <a:rect l="l" t="t" r="r" b="b"/>
              <a:pathLst>
                <a:path w="53955" h="53616" extrusionOk="0">
                  <a:moveTo>
                    <a:pt x="52042" y="0"/>
                  </a:moveTo>
                  <a:cubicBezTo>
                    <a:pt x="51597" y="0"/>
                    <a:pt x="51153" y="170"/>
                    <a:pt x="50814" y="509"/>
                  </a:cubicBezTo>
                  <a:lnTo>
                    <a:pt x="678" y="50645"/>
                  </a:lnTo>
                  <a:cubicBezTo>
                    <a:pt x="0" y="51323"/>
                    <a:pt x="0" y="52429"/>
                    <a:pt x="678" y="53107"/>
                  </a:cubicBezTo>
                  <a:cubicBezTo>
                    <a:pt x="1017" y="53446"/>
                    <a:pt x="1463" y="53615"/>
                    <a:pt x="1909" y="53615"/>
                  </a:cubicBezTo>
                  <a:cubicBezTo>
                    <a:pt x="2355" y="53615"/>
                    <a:pt x="2801" y="53446"/>
                    <a:pt x="3140" y="53107"/>
                  </a:cubicBezTo>
                  <a:lnTo>
                    <a:pt x="53277" y="2971"/>
                  </a:lnTo>
                  <a:cubicBezTo>
                    <a:pt x="53955" y="2293"/>
                    <a:pt x="53955" y="1196"/>
                    <a:pt x="53277" y="509"/>
                  </a:cubicBezTo>
                  <a:cubicBezTo>
                    <a:pt x="52933" y="170"/>
                    <a:pt x="52487" y="0"/>
                    <a:pt x="5204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2"/>
            <p:cNvSpPr/>
            <p:nvPr/>
          </p:nvSpPr>
          <p:spPr>
            <a:xfrm flipH="1">
              <a:off x="344987" y="4936532"/>
              <a:ext cx="68557" cy="62209"/>
            </a:xfrm>
            <a:custGeom>
              <a:avLst/>
              <a:gdLst/>
              <a:ahLst/>
              <a:cxnLst/>
              <a:rect l="l" t="t" r="r" b="b"/>
              <a:pathLst>
                <a:path w="2214" h="2009" extrusionOk="0">
                  <a:moveTo>
                    <a:pt x="1111" y="1"/>
                  </a:moveTo>
                  <a:cubicBezTo>
                    <a:pt x="855" y="1"/>
                    <a:pt x="598" y="99"/>
                    <a:pt x="402" y="295"/>
                  </a:cubicBezTo>
                  <a:cubicBezTo>
                    <a:pt x="1" y="688"/>
                    <a:pt x="1" y="1321"/>
                    <a:pt x="402" y="1714"/>
                  </a:cubicBezTo>
                  <a:cubicBezTo>
                    <a:pt x="598" y="1910"/>
                    <a:pt x="855" y="2008"/>
                    <a:pt x="1111" y="2008"/>
                  </a:cubicBezTo>
                  <a:cubicBezTo>
                    <a:pt x="1368" y="2008"/>
                    <a:pt x="1624" y="1910"/>
                    <a:pt x="1821" y="1714"/>
                  </a:cubicBezTo>
                  <a:cubicBezTo>
                    <a:pt x="2213" y="1321"/>
                    <a:pt x="2213" y="688"/>
                    <a:pt x="1821" y="295"/>
                  </a:cubicBezTo>
                  <a:cubicBezTo>
                    <a:pt x="1624" y="99"/>
                    <a:pt x="1368" y="1"/>
                    <a:pt x="1111"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2"/>
            <p:cNvSpPr/>
            <p:nvPr/>
          </p:nvSpPr>
          <p:spPr>
            <a:xfrm flipH="1">
              <a:off x="30348" y="4268331"/>
              <a:ext cx="68278" cy="62178"/>
            </a:xfrm>
            <a:custGeom>
              <a:avLst/>
              <a:gdLst/>
              <a:ahLst/>
              <a:cxnLst/>
              <a:rect l="l" t="t" r="r" b="b"/>
              <a:pathLst>
                <a:path w="2205" h="2008" extrusionOk="0">
                  <a:moveTo>
                    <a:pt x="1102" y="0"/>
                  </a:moveTo>
                  <a:cubicBezTo>
                    <a:pt x="846" y="0"/>
                    <a:pt x="589" y="98"/>
                    <a:pt x="393" y="294"/>
                  </a:cubicBezTo>
                  <a:cubicBezTo>
                    <a:pt x="1" y="687"/>
                    <a:pt x="1" y="1320"/>
                    <a:pt x="393" y="1713"/>
                  </a:cubicBezTo>
                  <a:cubicBezTo>
                    <a:pt x="589" y="1909"/>
                    <a:pt x="846" y="2007"/>
                    <a:pt x="1102" y="2007"/>
                  </a:cubicBezTo>
                  <a:cubicBezTo>
                    <a:pt x="1359" y="2007"/>
                    <a:pt x="1615" y="1909"/>
                    <a:pt x="1812" y="1713"/>
                  </a:cubicBezTo>
                  <a:cubicBezTo>
                    <a:pt x="2204" y="1320"/>
                    <a:pt x="2204" y="687"/>
                    <a:pt x="1812" y="294"/>
                  </a:cubicBezTo>
                  <a:cubicBezTo>
                    <a:pt x="1615" y="98"/>
                    <a:pt x="1359" y="0"/>
                    <a:pt x="110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2"/>
            <p:cNvSpPr/>
            <p:nvPr/>
          </p:nvSpPr>
          <p:spPr>
            <a:xfrm flipH="1">
              <a:off x="-419344" y="4552920"/>
              <a:ext cx="2433168" cy="2432084"/>
            </a:xfrm>
            <a:custGeom>
              <a:avLst/>
              <a:gdLst/>
              <a:ahLst/>
              <a:cxnLst/>
              <a:rect l="l" t="t" r="r" b="b"/>
              <a:pathLst>
                <a:path w="78578" h="78543" extrusionOk="0">
                  <a:moveTo>
                    <a:pt x="78385" y="0"/>
                  </a:moveTo>
                  <a:cubicBezTo>
                    <a:pt x="78341" y="0"/>
                    <a:pt x="78296" y="16"/>
                    <a:pt x="78265" y="47"/>
                  </a:cubicBezTo>
                  <a:lnTo>
                    <a:pt x="72" y="78240"/>
                  </a:lnTo>
                  <a:cubicBezTo>
                    <a:pt x="1" y="78311"/>
                    <a:pt x="1" y="78418"/>
                    <a:pt x="72" y="78489"/>
                  </a:cubicBezTo>
                  <a:cubicBezTo>
                    <a:pt x="99" y="78525"/>
                    <a:pt x="143" y="78543"/>
                    <a:pt x="188" y="78543"/>
                  </a:cubicBezTo>
                  <a:cubicBezTo>
                    <a:pt x="233" y="78543"/>
                    <a:pt x="277" y="78525"/>
                    <a:pt x="313" y="78489"/>
                  </a:cubicBezTo>
                  <a:lnTo>
                    <a:pt x="78506" y="297"/>
                  </a:lnTo>
                  <a:cubicBezTo>
                    <a:pt x="78577" y="226"/>
                    <a:pt x="78577" y="119"/>
                    <a:pt x="78506" y="47"/>
                  </a:cubicBezTo>
                  <a:cubicBezTo>
                    <a:pt x="78475" y="16"/>
                    <a:pt x="78430" y="0"/>
                    <a:pt x="783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2"/>
            <p:cNvSpPr/>
            <p:nvPr/>
          </p:nvSpPr>
          <p:spPr>
            <a:xfrm flipH="1">
              <a:off x="159936" y="4167229"/>
              <a:ext cx="2433168" cy="2432022"/>
            </a:xfrm>
            <a:custGeom>
              <a:avLst/>
              <a:gdLst/>
              <a:ahLst/>
              <a:cxnLst/>
              <a:rect l="l" t="t" r="r" b="b"/>
              <a:pathLst>
                <a:path w="78578" h="78541" extrusionOk="0">
                  <a:moveTo>
                    <a:pt x="78381" y="0"/>
                  </a:moveTo>
                  <a:cubicBezTo>
                    <a:pt x="78336" y="0"/>
                    <a:pt x="78292" y="18"/>
                    <a:pt x="78256" y="54"/>
                  </a:cubicBezTo>
                  <a:lnTo>
                    <a:pt x="63" y="78246"/>
                  </a:lnTo>
                  <a:cubicBezTo>
                    <a:pt x="1" y="78317"/>
                    <a:pt x="1" y="78424"/>
                    <a:pt x="63" y="78496"/>
                  </a:cubicBezTo>
                  <a:cubicBezTo>
                    <a:pt x="99" y="78523"/>
                    <a:pt x="143" y="78540"/>
                    <a:pt x="188" y="78540"/>
                  </a:cubicBezTo>
                  <a:cubicBezTo>
                    <a:pt x="233" y="78540"/>
                    <a:pt x="277" y="78523"/>
                    <a:pt x="313" y="78496"/>
                  </a:cubicBezTo>
                  <a:lnTo>
                    <a:pt x="78506" y="294"/>
                  </a:lnTo>
                  <a:cubicBezTo>
                    <a:pt x="78577" y="232"/>
                    <a:pt x="78577" y="125"/>
                    <a:pt x="78506" y="54"/>
                  </a:cubicBezTo>
                  <a:cubicBezTo>
                    <a:pt x="78470" y="18"/>
                    <a:pt x="78426" y="0"/>
                    <a:pt x="78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22"/>
          <p:cNvGrpSpPr/>
          <p:nvPr/>
        </p:nvGrpSpPr>
        <p:grpSpPr>
          <a:xfrm>
            <a:off x="8455184" y="4609033"/>
            <a:ext cx="2702605" cy="2936166"/>
            <a:chOff x="8455184" y="4609033"/>
            <a:chExt cx="2702605" cy="2936166"/>
          </a:xfrm>
        </p:grpSpPr>
        <p:sp>
          <p:nvSpPr>
            <p:cNvPr id="467" name="Google Shape;467;p22"/>
            <p:cNvSpPr/>
            <p:nvPr/>
          </p:nvSpPr>
          <p:spPr>
            <a:xfrm flipH="1">
              <a:off x="8772989" y="4861493"/>
              <a:ext cx="2384800" cy="2683706"/>
            </a:xfrm>
            <a:custGeom>
              <a:avLst/>
              <a:gdLst/>
              <a:ahLst/>
              <a:cxnLst/>
              <a:rect l="l" t="t" r="r" b="b"/>
              <a:pathLst>
                <a:path w="77016" h="86669" extrusionOk="0">
                  <a:moveTo>
                    <a:pt x="15576" y="57747"/>
                  </a:moveTo>
                  <a:lnTo>
                    <a:pt x="15576" y="57747"/>
                  </a:lnTo>
                  <a:cubicBezTo>
                    <a:pt x="16558" y="58737"/>
                    <a:pt x="16558" y="60334"/>
                    <a:pt x="15576" y="61315"/>
                  </a:cubicBezTo>
                  <a:lnTo>
                    <a:pt x="8350" y="68541"/>
                  </a:lnTo>
                  <a:cubicBezTo>
                    <a:pt x="7485" y="69406"/>
                    <a:pt x="7485" y="70816"/>
                    <a:pt x="8350" y="71681"/>
                  </a:cubicBezTo>
                  <a:cubicBezTo>
                    <a:pt x="9216" y="72547"/>
                    <a:pt x="9216" y="73956"/>
                    <a:pt x="8350" y="74821"/>
                  </a:cubicBezTo>
                  <a:lnTo>
                    <a:pt x="964" y="82199"/>
                  </a:lnTo>
                  <a:cubicBezTo>
                    <a:pt x="0" y="83171"/>
                    <a:pt x="0" y="84742"/>
                    <a:pt x="964" y="85705"/>
                  </a:cubicBezTo>
                  <a:cubicBezTo>
                    <a:pt x="1936" y="86668"/>
                    <a:pt x="3506" y="86668"/>
                    <a:pt x="4470" y="85705"/>
                  </a:cubicBezTo>
                  <a:lnTo>
                    <a:pt x="16353" y="73822"/>
                  </a:lnTo>
                  <a:cubicBezTo>
                    <a:pt x="17182" y="72993"/>
                    <a:pt x="18520" y="72993"/>
                    <a:pt x="19341" y="73822"/>
                  </a:cubicBezTo>
                  <a:cubicBezTo>
                    <a:pt x="20171" y="74652"/>
                    <a:pt x="21509" y="74652"/>
                    <a:pt x="22339" y="73822"/>
                  </a:cubicBezTo>
                  <a:lnTo>
                    <a:pt x="43455" y="52706"/>
                  </a:lnTo>
                  <a:cubicBezTo>
                    <a:pt x="44079" y="52082"/>
                    <a:pt x="44079" y="51074"/>
                    <a:pt x="43455" y="50449"/>
                  </a:cubicBezTo>
                  <a:cubicBezTo>
                    <a:pt x="42830" y="49825"/>
                    <a:pt x="42830" y="48817"/>
                    <a:pt x="43455" y="48192"/>
                  </a:cubicBezTo>
                  <a:lnTo>
                    <a:pt x="64285" y="27362"/>
                  </a:lnTo>
                  <a:cubicBezTo>
                    <a:pt x="65133" y="26514"/>
                    <a:pt x="65133" y="25140"/>
                    <a:pt x="64285" y="24293"/>
                  </a:cubicBezTo>
                  <a:lnTo>
                    <a:pt x="64285" y="24293"/>
                  </a:lnTo>
                  <a:cubicBezTo>
                    <a:pt x="63438" y="23436"/>
                    <a:pt x="63438" y="22063"/>
                    <a:pt x="64285" y="21215"/>
                  </a:cubicBezTo>
                  <a:lnTo>
                    <a:pt x="69602" y="15898"/>
                  </a:lnTo>
                  <a:cubicBezTo>
                    <a:pt x="70307" y="15185"/>
                    <a:pt x="70307" y="14034"/>
                    <a:pt x="69602" y="13320"/>
                  </a:cubicBezTo>
                  <a:lnTo>
                    <a:pt x="69602" y="13320"/>
                  </a:lnTo>
                  <a:cubicBezTo>
                    <a:pt x="68889" y="12606"/>
                    <a:pt x="68889" y="11447"/>
                    <a:pt x="69602" y="10733"/>
                  </a:cubicBezTo>
                  <a:lnTo>
                    <a:pt x="76097" y="4238"/>
                  </a:lnTo>
                  <a:cubicBezTo>
                    <a:pt x="77016" y="3320"/>
                    <a:pt x="77016" y="1839"/>
                    <a:pt x="76097" y="920"/>
                  </a:cubicBezTo>
                  <a:lnTo>
                    <a:pt x="76097" y="920"/>
                  </a:lnTo>
                  <a:cubicBezTo>
                    <a:pt x="75178" y="1"/>
                    <a:pt x="73688" y="1"/>
                    <a:pt x="72769" y="920"/>
                  </a:cubicBezTo>
                  <a:lnTo>
                    <a:pt x="44481" y="29217"/>
                  </a:lnTo>
                  <a:cubicBezTo>
                    <a:pt x="43936" y="29761"/>
                    <a:pt x="43053" y="29761"/>
                    <a:pt x="42509" y="29217"/>
                  </a:cubicBezTo>
                  <a:cubicBezTo>
                    <a:pt x="41965" y="28673"/>
                    <a:pt x="41082" y="28673"/>
                    <a:pt x="40538" y="29217"/>
                  </a:cubicBezTo>
                  <a:lnTo>
                    <a:pt x="15576" y="54178"/>
                  </a:lnTo>
                  <a:cubicBezTo>
                    <a:pt x="14586" y="55168"/>
                    <a:pt x="14586" y="56765"/>
                    <a:pt x="15576" y="57747"/>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2"/>
            <p:cNvSpPr/>
            <p:nvPr/>
          </p:nvSpPr>
          <p:spPr>
            <a:xfrm flipH="1">
              <a:off x="8562189" y="4725524"/>
              <a:ext cx="880118" cy="866803"/>
            </a:xfrm>
            <a:custGeom>
              <a:avLst/>
              <a:gdLst/>
              <a:ahLst/>
              <a:cxnLst/>
              <a:rect l="l" t="t" r="r" b="b"/>
              <a:pathLst>
                <a:path w="28423" h="27993" extrusionOk="0">
                  <a:moveTo>
                    <a:pt x="25956" y="1"/>
                  </a:moveTo>
                  <a:cubicBezTo>
                    <a:pt x="25380" y="1"/>
                    <a:pt x="24805" y="221"/>
                    <a:pt x="24363" y="663"/>
                  </a:cubicBezTo>
                  <a:lnTo>
                    <a:pt x="874" y="24152"/>
                  </a:lnTo>
                  <a:cubicBezTo>
                    <a:pt x="0" y="25035"/>
                    <a:pt x="0" y="26454"/>
                    <a:pt x="874" y="27337"/>
                  </a:cubicBezTo>
                  <a:cubicBezTo>
                    <a:pt x="1316" y="27774"/>
                    <a:pt x="1891" y="27992"/>
                    <a:pt x="2467" y="27992"/>
                  </a:cubicBezTo>
                  <a:cubicBezTo>
                    <a:pt x="3042" y="27992"/>
                    <a:pt x="3618" y="27774"/>
                    <a:pt x="4059" y="27337"/>
                  </a:cubicBezTo>
                  <a:lnTo>
                    <a:pt x="27548" y="3839"/>
                  </a:lnTo>
                  <a:cubicBezTo>
                    <a:pt x="28422" y="2965"/>
                    <a:pt x="28422" y="1537"/>
                    <a:pt x="27548" y="663"/>
                  </a:cubicBezTo>
                  <a:cubicBezTo>
                    <a:pt x="27107" y="221"/>
                    <a:pt x="26531" y="1"/>
                    <a:pt x="25956"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2"/>
            <p:cNvSpPr/>
            <p:nvPr/>
          </p:nvSpPr>
          <p:spPr>
            <a:xfrm flipH="1">
              <a:off x="8455184" y="4609033"/>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22"/>
          <p:cNvGrpSpPr/>
          <p:nvPr/>
        </p:nvGrpSpPr>
        <p:grpSpPr>
          <a:xfrm>
            <a:off x="6733038" y="-1264697"/>
            <a:ext cx="3108034" cy="2839930"/>
            <a:chOff x="6733038" y="-1264697"/>
            <a:chExt cx="3108034" cy="2839930"/>
          </a:xfrm>
        </p:grpSpPr>
        <p:sp>
          <p:nvSpPr>
            <p:cNvPr id="471" name="Google Shape;471;p22"/>
            <p:cNvSpPr/>
            <p:nvPr/>
          </p:nvSpPr>
          <p:spPr>
            <a:xfrm flipH="1">
              <a:off x="7636825" y="-1199438"/>
              <a:ext cx="2204247" cy="2060321"/>
            </a:xfrm>
            <a:custGeom>
              <a:avLst/>
              <a:gdLst/>
              <a:ahLst/>
              <a:cxnLst/>
              <a:rect l="l" t="t" r="r" b="b"/>
              <a:pathLst>
                <a:path w="61904" h="57862" extrusionOk="0">
                  <a:moveTo>
                    <a:pt x="59392" y="0"/>
                  </a:moveTo>
                  <a:cubicBezTo>
                    <a:pt x="58806" y="0"/>
                    <a:pt x="58219" y="223"/>
                    <a:pt x="57773" y="669"/>
                  </a:cubicBezTo>
                  <a:lnTo>
                    <a:pt x="50422" y="8020"/>
                  </a:lnTo>
                  <a:cubicBezTo>
                    <a:pt x="50039" y="8404"/>
                    <a:pt x="49537" y="8596"/>
                    <a:pt x="49035" y="8596"/>
                  </a:cubicBezTo>
                  <a:cubicBezTo>
                    <a:pt x="48533" y="8596"/>
                    <a:pt x="48031" y="8404"/>
                    <a:pt x="47648" y="8020"/>
                  </a:cubicBezTo>
                  <a:cubicBezTo>
                    <a:pt x="47264" y="7637"/>
                    <a:pt x="46760" y="7445"/>
                    <a:pt x="46257" y="7445"/>
                  </a:cubicBezTo>
                  <a:cubicBezTo>
                    <a:pt x="45754" y="7445"/>
                    <a:pt x="45252" y="7637"/>
                    <a:pt x="44873" y="8020"/>
                  </a:cubicBezTo>
                  <a:lnTo>
                    <a:pt x="33213" y="19680"/>
                  </a:lnTo>
                  <a:cubicBezTo>
                    <a:pt x="32651" y="20242"/>
                    <a:pt x="31918" y="20523"/>
                    <a:pt x="31185" y="20523"/>
                  </a:cubicBezTo>
                  <a:cubicBezTo>
                    <a:pt x="30452" y="20523"/>
                    <a:pt x="29721" y="20242"/>
                    <a:pt x="29163" y="19680"/>
                  </a:cubicBezTo>
                  <a:cubicBezTo>
                    <a:pt x="28606" y="19122"/>
                    <a:pt x="27874" y="18844"/>
                    <a:pt x="27142" y="18844"/>
                  </a:cubicBezTo>
                  <a:cubicBezTo>
                    <a:pt x="26409" y="18844"/>
                    <a:pt x="25675" y="19122"/>
                    <a:pt x="25113" y="19680"/>
                  </a:cubicBezTo>
                  <a:lnTo>
                    <a:pt x="20644" y="24158"/>
                  </a:lnTo>
                  <a:cubicBezTo>
                    <a:pt x="20260" y="24542"/>
                    <a:pt x="19756" y="24734"/>
                    <a:pt x="19253" y="24734"/>
                  </a:cubicBezTo>
                  <a:cubicBezTo>
                    <a:pt x="18750" y="24734"/>
                    <a:pt x="18248" y="24542"/>
                    <a:pt x="17869" y="24158"/>
                  </a:cubicBezTo>
                  <a:cubicBezTo>
                    <a:pt x="17486" y="23775"/>
                    <a:pt x="16982" y="23583"/>
                    <a:pt x="16479" y="23583"/>
                  </a:cubicBezTo>
                  <a:cubicBezTo>
                    <a:pt x="15976" y="23583"/>
                    <a:pt x="15474" y="23775"/>
                    <a:pt x="15095" y="24158"/>
                  </a:cubicBezTo>
                  <a:lnTo>
                    <a:pt x="9858" y="29386"/>
                  </a:lnTo>
                  <a:cubicBezTo>
                    <a:pt x="8538" y="30715"/>
                    <a:pt x="8538" y="32865"/>
                    <a:pt x="9858" y="34185"/>
                  </a:cubicBezTo>
                  <a:cubicBezTo>
                    <a:pt x="11187" y="35515"/>
                    <a:pt x="11187" y="37665"/>
                    <a:pt x="9858" y="38985"/>
                  </a:cubicBezTo>
                  <a:lnTo>
                    <a:pt x="8413" y="40430"/>
                  </a:lnTo>
                  <a:cubicBezTo>
                    <a:pt x="7601" y="41242"/>
                    <a:pt x="7601" y="42562"/>
                    <a:pt x="8413" y="43383"/>
                  </a:cubicBezTo>
                  <a:cubicBezTo>
                    <a:pt x="9225" y="44195"/>
                    <a:pt x="9225" y="45515"/>
                    <a:pt x="8413" y="46327"/>
                  </a:cubicBezTo>
                  <a:lnTo>
                    <a:pt x="928" y="53812"/>
                  </a:lnTo>
                  <a:cubicBezTo>
                    <a:pt x="0" y="54739"/>
                    <a:pt x="0" y="56238"/>
                    <a:pt x="928" y="57166"/>
                  </a:cubicBezTo>
                  <a:cubicBezTo>
                    <a:pt x="1392" y="57630"/>
                    <a:pt x="1999" y="57862"/>
                    <a:pt x="2605" y="57862"/>
                  </a:cubicBezTo>
                  <a:cubicBezTo>
                    <a:pt x="3212" y="57862"/>
                    <a:pt x="3819" y="57630"/>
                    <a:pt x="4283" y="57166"/>
                  </a:cubicBezTo>
                  <a:lnTo>
                    <a:pt x="16424" y="45024"/>
                  </a:lnTo>
                  <a:cubicBezTo>
                    <a:pt x="16759" y="44690"/>
                    <a:pt x="17198" y="44523"/>
                    <a:pt x="17637" y="44523"/>
                  </a:cubicBezTo>
                  <a:cubicBezTo>
                    <a:pt x="18077" y="44523"/>
                    <a:pt x="18516" y="44690"/>
                    <a:pt x="18851" y="45024"/>
                  </a:cubicBezTo>
                  <a:cubicBezTo>
                    <a:pt x="19185" y="45363"/>
                    <a:pt x="19624" y="45533"/>
                    <a:pt x="20064" y="45533"/>
                  </a:cubicBezTo>
                  <a:cubicBezTo>
                    <a:pt x="20503" y="45533"/>
                    <a:pt x="20943" y="45363"/>
                    <a:pt x="21277" y="45024"/>
                  </a:cubicBezTo>
                  <a:lnTo>
                    <a:pt x="27290" y="39012"/>
                  </a:lnTo>
                  <a:cubicBezTo>
                    <a:pt x="27593" y="38708"/>
                    <a:pt x="27990" y="38557"/>
                    <a:pt x="28387" y="38557"/>
                  </a:cubicBezTo>
                  <a:cubicBezTo>
                    <a:pt x="28784" y="38557"/>
                    <a:pt x="29181" y="38708"/>
                    <a:pt x="29484" y="39012"/>
                  </a:cubicBezTo>
                  <a:cubicBezTo>
                    <a:pt x="29788" y="39315"/>
                    <a:pt x="30185" y="39467"/>
                    <a:pt x="30582" y="39467"/>
                  </a:cubicBezTo>
                  <a:cubicBezTo>
                    <a:pt x="30979" y="39467"/>
                    <a:pt x="31376" y="39315"/>
                    <a:pt x="31679" y="39012"/>
                  </a:cubicBezTo>
                  <a:lnTo>
                    <a:pt x="44284" y="26415"/>
                  </a:lnTo>
                  <a:cubicBezTo>
                    <a:pt x="45087" y="25612"/>
                    <a:pt x="45087" y="24319"/>
                    <a:pt x="44284" y="23525"/>
                  </a:cubicBezTo>
                  <a:cubicBezTo>
                    <a:pt x="43491" y="22722"/>
                    <a:pt x="43491" y="21428"/>
                    <a:pt x="44284" y="20634"/>
                  </a:cubicBezTo>
                  <a:lnTo>
                    <a:pt x="61011" y="3908"/>
                  </a:lnTo>
                  <a:cubicBezTo>
                    <a:pt x="61904" y="3016"/>
                    <a:pt x="61904" y="1561"/>
                    <a:pt x="61011" y="669"/>
                  </a:cubicBezTo>
                  <a:cubicBezTo>
                    <a:pt x="60565" y="223"/>
                    <a:pt x="59979" y="0"/>
                    <a:pt x="59392"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2"/>
            <p:cNvSpPr/>
            <p:nvPr/>
          </p:nvSpPr>
          <p:spPr>
            <a:xfrm flipH="1">
              <a:off x="8250100" y="-203607"/>
              <a:ext cx="1387268" cy="1374450"/>
            </a:xfrm>
            <a:custGeom>
              <a:avLst/>
              <a:gdLst/>
              <a:ahLst/>
              <a:cxnLst/>
              <a:rect l="l" t="t" r="r" b="b"/>
              <a:pathLst>
                <a:path w="38960" h="38600" extrusionOk="0">
                  <a:moveTo>
                    <a:pt x="36939" y="1"/>
                  </a:moveTo>
                  <a:cubicBezTo>
                    <a:pt x="36468" y="1"/>
                    <a:pt x="35997" y="181"/>
                    <a:pt x="35641" y="543"/>
                  </a:cubicBezTo>
                  <a:lnTo>
                    <a:pt x="715" y="35460"/>
                  </a:lnTo>
                  <a:cubicBezTo>
                    <a:pt x="1" y="36182"/>
                    <a:pt x="1" y="37342"/>
                    <a:pt x="715" y="38064"/>
                  </a:cubicBezTo>
                  <a:cubicBezTo>
                    <a:pt x="1076" y="38421"/>
                    <a:pt x="1549" y="38600"/>
                    <a:pt x="2020" y="38600"/>
                  </a:cubicBezTo>
                  <a:cubicBezTo>
                    <a:pt x="2492" y="38600"/>
                    <a:pt x="2963" y="38421"/>
                    <a:pt x="3320" y="38064"/>
                  </a:cubicBezTo>
                  <a:lnTo>
                    <a:pt x="38237" y="3139"/>
                  </a:lnTo>
                  <a:cubicBezTo>
                    <a:pt x="38959" y="2425"/>
                    <a:pt x="38959" y="1256"/>
                    <a:pt x="38237" y="543"/>
                  </a:cubicBezTo>
                  <a:cubicBezTo>
                    <a:pt x="37880" y="181"/>
                    <a:pt x="37409" y="1"/>
                    <a:pt x="36939"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2"/>
            <p:cNvSpPr/>
            <p:nvPr/>
          </p:nvSpPr>
          <p:spPr>
            <a:xfrm flipH="1">
              <a:off x="8196183" y="200783"/>
              <a:ext cx="1387233" cy="1374450"/>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2"/>
            <p:cNvSpPr/>
            <p:nvPr/>
          </p:nvSpPr>
          <p:spPr>
            <a:xfrm flipH="1">
              <a:off x="7672683" y="-193601"/>
              <a:ext cx="1762073" cy="992167"/>
            </a:xfrm>
            <a:custGeom>
              <a:avLst/>
              <a:gdLst/>
              <a:ahLst/>
              <a:cxnLst/>
              <a:rect l="l" t="t" r="r" b="b"/>
              <a:pathLst>
                <a:path w="49486" h="27864" extrusionOk="0">
                  <a:moveTo>
                    <a:pt x="46790" y="1"/>
                  </a:moveTo>
                  <a:cubicBezTo>
                    <a:pt x="46163" y="1"/>
                    <a:pt x="45534" y="239"/>
                    <a:pt x="45052" y="717"/>
                  </a:cubicBezTo>
                  <a:lnTo>
                    <a:pt x="42545" y="3224"/>
                  </a:lnTo>
                  <a:cubicBezTo>
                    <a:pt x="41809" y="3960"/>
                    <a:pt x="40846" y="4328"/>
                    <a:pt x="39883" y="4328"/>
                  </a:cubicBezTo>
                  <a:cubicBezTo>
                    <a:pt x="38921" y="4328"/>
                    <a:pt x="37960" y="3960"/>
                    <a:pt x="37228" y="3224"/>
                  </a:cubicBezTo>
                  <a:cubicBezTo>
                    <a:pt x="36492" y="2492"/>
                    <a:pt x="35529" y="2126"/>
                    <a:pt x="34566" y="2126"/>
                  </a:cubicBezTo>
                  <a:cubicBezTo>
                    <a:pt x="33604" y="2126"/>
                    <a:pt x="32643" y="2492"/>
                    <a:pt x="31911" y="3224"/>
                  </a:cubicBezTo>
                  <a:lnTo>
                    <a:pt x="27745" y="7390"/>
                  </a:lnTo>
                  <a:cubicBezTo>
                    <a:pt x="27045" y="8094"/>
                    <a:pt x="26124" y="8447"/>
                    <a:pt x="25203" y="8447"/>
                  </a:cubicBezTo>
                  <a:cubicBezTo>
                    <a:pt x="24281" y="8447"/>
                    <a:pt x="23360" y="8094"/>
                    <a:pt x="22660" y="7390"/>
                  </a:cubicBezTo>
                  <a:cubicBezTo>
                    <a:pt x="21955" y="6689"/>
                    <a:pt x="21034" y="6339"/>
                    <a:pt x="20114" y="6339"/>
                  </a:cubicBezTo>
                  <a:cubicBezTo>
                    <a:pt x="19194" y="6339"/>
                    <a:pt x="18275" y="6689"/>
                    <a:pt x="17575" y="7390"/>
                  </a:cubicBezTo>
                  <a:lnTo>
                    <a:pt x="866" y="24099"/>
                  </a:lnTo>
                  <a:cubicBezTo>
                    <a:pt x="1" y="24955"/>
                    <a:pt x="1" y="26356"/>
                    <a:pt x="866" y="27221"/>
                  </a:cubicBezTo>
                  <a:cubicBezTo>
                    <a:pt x="1294" y="27649"/>
                    <a:pt x="1858" y="27863"/>
                    <a:pt x="2424" y="27863"/>
                  </a:cubicBezTo>
                  <a:cubicBezTo>
                    <a:pt x="2989" y="27863"/>
                    <a:pt x="3556" y="27649"/>
                    <a:pt x="3988" y="27221"/>
                  </a:cubicBezTo>
                  <a:lnTo>
                    <a:pt x="13239" y="17970"/>
                  </a:lnTo>
                  <a:cubicBezTo>
                    <a:pt x="13891" y="17314"/>
                    <a:pt x="14747" y="16986"/>
                    <a:pt x="15605" y="16986"/>
                  </a:cubicBezTo>
                  <a:cubicBezTo>
                    <a:pt x="16462" y="16986"/>
                    <a:pt x="17321" y="17314"/>
                    <a:pt x="17977" y="17970"/>
                  </a:cubicBezTo>
                  <a:cubicBezTo>
                    <a:pt x="18632" y="18626"/>
                    <a:pt x="19491" y="18953"/>
                    <a:pt x="20348" y="18953"/>
                  </a:cubicBezTo>
                  <a:cubicBezTo>
                    <a:pt x="21206" y="18953"/>
                    <a:pt x="22062" y="18626"/>
                    <a:pt x="22714" y="17970"/>
                  </a:cubicBezTo>
                  <a:lnTo>
                    <a:pt x="31331" y="9352"/>
                  </a:lnTo>
                  <a:cubicBezTo>
                    <a:pt x="32161" y="8523"/>
                    <a:pt x="33249" y="8108"/>
                    <a:pt x="34338" y="8108"/>
                  </a:cubicBezTo>
                  <a:cubicBezTo>
                    <a:pt x="35426" y="8108"/>
                    <a:pt x="36514" y="8523"/>
                    <a:pt x="37344" y="9352"/>
                  </a:cubicBezTo>
                  <a:cubicBezTo>
                    <a:pt x="38174" y="10182"/>
                    <a:pt x="39262" y="10597"/>
                    <a:pt x="40351" y="10597"/>
                  </a:cubicBezTo>
                  <a:cubicBezTo>
                    <a:pt x="41439" y="10597"/>
                    <a:pt x="42527" y="10182"/>
                    <a:pt x="43357" y="9352"/>
                  </a:cubicBezTo>
                  <a:lnTo>
                    <a:pt x="48522" y="4187"/>
                  </a:lnTo>
                  <a:cubicBezTo>
                    <a:pt x="49486" y="3232"/>
                    <a:pt x="49486" y="1671"/>
                    <a:pt x="48522" y="717"/>
                  </a:cubicBezTo>
                  <a:cubicBezTo>
                    <a:pt x="48045" y="239"/>
                    <a:pt x="47418" y="1"/>
                    <a:pt x="46790"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2"/>
            <p:cNvSpPr/>
            <p:nvPr/>
          </p:nvSpPr>
          <p:spPr>
            <a:xfrm flipH="1">
              <a:off x="9087514" y="750164"/>
              <a:ext cx="183663" cy="167284"/>
            </a:xfrm>
            <a:custGeom>
              <a:avLst/>
              <a:gdLst/>
              <a:ahLst/>
              <a:cxnLst/>
              <a:rect l="l" t="t" r="r" b="b"/>
              <a:pathLst>
                <a:path w="5158" h="4698" extrusionOk="0">
                  <a:moveTo>
                    <a:pt x="2575" y="0"/>
                  </a:moveTo>
                  <a:cubicBezTo>
                    <a:pt x="1973" y="0"/>
                    <a:pt x="1370" y="230"/>
                    <a:pt x="911" y="689"/>
                  </a:cubicBezTo>
                  <a:cubicBezTo>
                    <a:pt x="1" y="1599"/>
                    <a:pt x="1" y="3089"/>
                    <a:pt x="911" y="4008"/>
                  </a:cubicBezTo>
                  <a:cubicBezTo>
                    <a:pt x="1370" y="4467"/>
                    <a:pt x="1973" y="4697"/>
                    <a:pt x="2575" y="4697"/>
                  </a:cubicBezTo>
                  <a:cubicBezTo>
                    <a:pt x="3177" y="4697"/>
                    <a:pt x="3779" y="4467"/>
                    <a:pt x="4238" y="4008"/>
                  </a:cubicBezTo>
                  <a:cubicBezTo>
                    <a:pt x="5157" y="3089"/>
                    <a:pt x="5157" y="1599"/>
                    <a:pt x="4238" y="689"/>
                  </a:cubicBezTo>
                  <a:cubicBezTo>
                    <a:pt x="3779" y="230"/>
                    <a:pt x="3177" y="0"/>
                    <a:pt x="2575"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2"/>
            <p:cNvSpPr/>
            <p:nvPr/>
          </p:nvSpPr>
          <p:spPr>
            <a:xfrm flipH="1">
              <a:off x="6733038" y="-1264697"/>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 name="Google Shape;477;p22"/>
          <p:cNvGrpSpPr/>
          <p:nvPr/>
        </p:nvGrpSpPr>
        <p:grpSpPr>
          <a:xfrm>
            <a:off x="-2085986" y="-2487656"/>
            <a:ext cx="2643251" cy="2962515"/>
            <a:chOff x="-2085986" y="-2487656"/>
            <a:chExt cx="2643251" cy="2962515"/>
          </a:xfrm>
        </p:grpSpPr>
        <p:sp>
          <p:nvSpPr>
            <p:cNvPr id="478" name="Google Shape;478;p22"/>
            <p:cNvSpPr/>
            <p:nvPr/>
          </p:nvSpPr>
          <p:spPr>
            <a:xfrm flipH="1">
              <a:off x="-2085986" y="-2487656"/>
              <a:ext cx="2577520" cy="2900551"/>
            </a:xfrm>
            <a:custGeom>
              <a:avLst/>
              <a:gdLst/>
              <a:ahLst/>
              <a:cxnLst/>
              <a:rect l="l" t="t" r="r" b="b"/>
              <a:pathLst>
                <a:path w="72387" h="81459" extrusionOk="0">
                  <a:moveTo>
                    <a:pt x="57747" y="27183"/>
                  </a:moveTo>
                  <a:lnTo>
                    <a:pt x="57747" y="27183"/>
                  </a:lnTo>
                  <a:cubicBezTo>
                    <a:pt x="56819" y="26255"/>
                    <a:pt x="56819" y="24756"/>
                    <a:pt x="57747" y="23829"/>
                  </a:cubicBezTo>
                  <a:lnTo>
                    <a:pt x="64536" y="17040"/>
                  </a:lnTo>
                  <a:cubicBezTo>
                    <a:pt x="65357" y="16219"/>
                    <a:pt x="65357" y="14899"/>
                    <a:pt x="64536" y="14087"/>
                  </a:cubicBezTo>
                  <a:lnTo>
                    <a:pt x="64536" y="14087"/>
                  </a:lnTo>
                  <a:cubicBezTo>
                    <a:pt x="63724" y="13275"/>
                    <a:pt x="63724" y="11946"/>
                    <a:pt x="64536" y="11134"/>
                  </a:cubicBezTo>
                  <a:lnTo>
                    <a:pt x="71476" y="4193"/>
                  </a:lnTo>
                  <a:cubicBezTo>
                    <a:pt x="72386" y="3292"/>
                    <a:pt x="72386" y="1812"/>
                    <a:pt x="71476" y="902"/>
                  </a:cubicBezTo>
                  <a:lnTo>
                    <a:pt x="71476" y="902"/>
                  </a:lnTo>
                  <a:cubicBezTo>
                    <a:pt x="70566" y="1"/>
                    <a:pt x="69094" y="1"/>
                    <a:pt x="68185" y="902"/>
                  </a:cubicBezTo>
                  <a:lnTo>
                    <a:pt x="57015" y="12071"/>
                  </a:lnTo>
                  <a:cubicBezTo>
                    <a:pt x="56239" y="12856"/>
                    <a:pt x="54981" y="12856"/>
                    <a:pt x="54205" y="12071"/>
                  </a:cubicBezTo>
                  <a:cubicBezTo>
                    <a:pt x="53429" y="11295"/>
                    <a:pt x="52171" y="11295"/>
                    <a:pt x="51386" y="12071"/>
                  </a:cubicBezTo>
                  <a:lnTo>
                    <a:pt x="31537" y="31920"/>
                  </a:lnTo>
                  <a:cubicBezTo>
                    <a:pt x="30957" y="32509"/>
                    <a:pt x="30957" y="33454"/>
                    <a:pt x="31537" y="34043"/>
                  </a:cubicBezTo>
                  <a:cubicBezTo>
                    <a:pt x="32126" y="34632"/>
                    <a:pt x="32126" y="35577"/>
                    <a:pt x="31537" y="36166"/>
                  </a:cubicBezTo>
                  <a:lnTo>
                    <a:pt x="11964" y="55739"/>
                  </a:lnTo>
                  <a:cubicBezTo>
                    <a:pt x="11161" y="56542"/>
                    <a:pt x="11161" y="57835"/>
                    <a:pt x="11964" y="58629"/>
                  </a:cubicBezTo>
                  <a:cubicBezTo>
                    <a:pt x="12758" y="59432"/>
                    <a:pt x="12758" y="60726"/>
                    <a:pt x="11964" y="61520"/>
                  </a:cubicBezTo>
                  <a:lnTo>
                    <a:pt x="6968" y="66516"/>
                  </a:lnTo>
                  <a:cubicBezTo>
                    <a:pt x="6299" y="67185"/>
                    <a:pt x="6299" y="68273"/>
                    <a:pt x="6968" y="68942"/>
                  </a:cubicBezTo>
                  <a:cubicBezTo>
                    <a:pt x="7637" y="69611"/>
                    <a:pt x="7637" y="70699"/>
                    <a:pt x="6968" y="71369"/>
                  </a:cubicBezTo>
                  <a:lnTo>
                    <a:pt x="866" y="77479"/>
                  </a:lnTo>
                  <a:cubicBezTo>
                    <a:pt x="1" y="78336"/>
                    <a:pt x="1" y="79736"/>
                    <a:pt x="866" y="80602"/>
                  </a:cubicBezTo>
                  <a:lnTo>
                    <a:pt x="866" y="80602"/>
                  </a:lnTo>
                  <a:cubicBezTo>
                    <a:pt x="1723" y="81458"/>
                    <a:pt x="3123" y="81458"/>
                    <a:pt x="3980" y="80602"/>
                  </a:cubicBezTo>
                  <a:lnTo>
                    <a:pt x="30582" y="53999"/>
                  </a:lnTo>
                  <a:cubicBezTo>
                    <a:pt x="31091" y="53491"/>
                    <a:pt x="31920" y="53491"/>
                    <a:pt x="32429" y="53999"/>
                  </a:cubicBezTo>
                  <a:lnTo>
                    <a:pt x="32429" y="53999"/>
                  </a:lnTo>
                  <a:cubicBezTo>
                    <a:pt x="32946" y="54517"/>
                    <a:pt x="33767" y="54517"/>
                    <a:pt x="34285" y="53999"/>
                  </a:cubicBezTo>
                  <a:lnTo>
                    <a:pt x="57747" y="30537"/>
                  </a:lnTo>
                  <a:cubicBezTo>
                    <a:pt x="58675" y="29609"/>
                    <a:pt x="58675" y="28111"/>
                    <a:pt x="57747" y="27183"/>
                  </a:cubicBezTo>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2"/>
            <p:cNvSpPr/>
            <p:nvPr/>
          </p:nvSpPr>
          <p:spPr>
            <a:xfrm flipH="1">
              <a:off x="-432584" y="-231948"/>
              <a:ext cx="577233" cy="573886"/>
            </a:xfrm>
            <a:custGeom>
              <a:avLst/>
              <a:gdLst/>
              <a:ahLst/>
              <a:cxnLst/>
              <a:rect l="l" t="t" r="r" b="b"/>
              <a:pathLst>
                <a:path w="16211" h="16117" extrusionOk="0">
                  <a:moveTo>
                    <a:pt x="15671" y="1"/>
                  </a:moveTo>
                  <a:cubicBezTo>
                    <a:pt x="15543" y="1"/>
                    <a:pt x="15416" y="48"/>
                    <a:pt x="15318" y="141"/>
                  </a:cubicBezTo>
                  <a:lnTo>
                    <a:pt x="188" y="15271"/>
                  </a:lnTo>
                  <a:cubicBezTo>
                    <a:pt x="1" y="15468"/>
                    <a:pt x="1" y="15780"/>
                    <a:pt x="188" y="15976"/>
                  </a:cubicBezTo>
                  <a:cubicBezTo>
                    <a:pt x="286" y="16070"/>
                    <a:pt x="413" y="16117"/>
                    <a:pt x="540" y="16117"/>
                  </a:cubicBezTo>
                  <a:cubicBezTo>
                    <a:pt x="668" y="16117"/>
                    <a:pt x="795" y="16070"/>
                    <a:pt x="893" y="15976"/>
                  </a:cubicBezTo>
                  <a:lnTo>
                    <a:pt x="16023" y="846"/>
                  </a:lnTo>
                  <a:cubicBezTo>
                    <a:pt x="16210" y="650"/>
                    <a:pt x="16210" y="338"/>
                    <a:pt x="16023" y="141"/>
                  </a:cubicBezTo>
                  <a:cubicBezTo>
                    <a:pt x="15925" y="48"/>
                    <a:pt x="15798" y="1"/>
                    <a:pt x="15671"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2"/>
            <p:cNvSpPr/>
            <p:nvPr/>
          </p:nvSpPr>
          <p:spPr>
            <a:xfrm flipH="1">
              <a:off x="-1847737" y="-1928967"/>
              <a:ext cx="2405002" cy="2403827"/>
            </a:xfrm>
            <a:custGeom>
              <a:avLst/>
              <a:gdLst/>
              <a:ahLst/>
              <a:cxnLst/>
              <a:rect l="l" t="t" r="r" b="b"/>
              <a:pathLst>
                <a:path w="67542" h="67509" extrusionOk="0">
                  <a:moveTo>
                    <a:pt x="67360" y="1"/>
                  </a:moveTo>
                  <a:cubicBezTo>
                    <a:pt x="67319" y="1"/>
                    <a:pt x="67278" y="16"/>
                    <a:pt x="67247" y="48"/>
                  </a:cubicBezTo>
                  <a:lnTo>
                    <a:pt x="72" y="67223"/>
                  </a:lnTo>
                  <a:cubicBezTo>
                    <a:pt x="0" y="67294"/>
                    <a:pt x="0" y="67392"/>
                    <a:pt x="72" y="67455"/>
                  </a:cubicBezTo>
                  <a:cubicBezTo>
                    <a:pt x="98" y="67490"/>
                    <a:pt x="143" y="67508"/>
                    <a:pt x="188" y="67508"/>
                  </a:cubicBezTo>
                  <a:cubicBezTo>
                    <a:pt x="223" y="67508"/>
                    <a:pt x="268" y="67490"/>
                    <a:pt x="304" y="67455"/>
                  </a:cubicBezTo>
                  <a:lnTo>
                    <a:pt x="67479" y="280"/>
                  </a:lnTo>
                  <a:cubicBezTo>
                    <a:pt x="67542" y="217"/>
                    <a:pt x="67542" y="119"/>
                    <a:pt x="67479" y="48"/>
                  </a:cubicBezTo>
                  <a:cubicBezTo>
                    <a:pt x="67443" y="16"/>
                    <a:pt x="67401" y="1"/>
                    <a:pt x="67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3">
  <p:cSld name="CUSTOM_10_1">
    <p:spTree>
      <p:nvGrpSpPr>
        <p:cNvPr id="1" name="Shape 481"/>
        <p:cNvGrpSpPr/>
        <p:nvPr/>
      </p:nvGrpSpPr>
      <p:grpSpPr>
        <a:xfrm>
          <a:off x="0" y="0"/>
          <a:ext cx="0" cy="0"/>
          <a:chOff x="0" y="0"/>
          <a:chExt cx="0" cy="0"/>
        </a:xfrm>
      </p:grpSpPr>
      <p:grpSp>
        <p:nvGrpSpPr>
          <p:cNvPr id="482" name="Google Shape;482;p23"/>
          <p:cNvGrpSpPr/>
          <p:nvPr/>
        </p:nvGrpSpPr>
        <p:grpSpPr>
          <a:xfrm>
            <a:off x="6554899" y="3993111"/>
            <a:ext cx="3462436" cy="3300043"/>
            <a:chOff x="6554899" y="3993111"/>
            <a:chExt cx="3462436" cy="3300043"/>
          </a:xfrm>
        </p:grpSpPr>
        <p:sp>
          <p:nvSpPr>
            <p:cNvPr id="483" name="Google Shape;483;p23"/>
            <p:cNvSpPr/>
            <p:nvPr/>
          </p:nvSpPr>
          <p:spPr>
            <a:xfrm>
              <a:off x="8387214" y="3993111"/>
              <a:ext cx="1630121" cy="918174"/>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3"/>
            <p:cNvSpPr/>
            <p:nvPr/>
          </p:nvSpPr>
          <p:spPr>
            <a:xfrm>
              <a:off x="7594686" y="4487504"/>
              <a:ext cx="2039231" cy="1906298"/>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3"/>
            <p:cNvSpPr/>
            <p:nvPr/>
          </p:nvSpPr>
          <p:spPr>
            <a:xfrm>
              <a:off x="7572577" y="4299389"/>
              <a:ext cx="1283437" cy="1271578"/>
            </a:xfrm>
            <a:custGeom>
              <a:avLst/>
              <a:gdLst/>
              <a:ahLst/>
              <a:cxnLst/>
              <a:rect l="l" t="t" r="r" b="b"/>
              <a:pathLst>
                <a:path w="41448" h="41065" extrusionOk="0">
                  <a:moveTo>
                    <a:pt x="39295" y="1"/>
                  </a:moveTo>
                  <a:cubicBezTo>
                    <a:pt x="38794" y="1"/>
                    <a:pt x="38294" y="193"/>
                    <a:pt x="37915" y="576"/>
                  </a:cubicBezTo>
                  <a:lnTo>
                    <a:pt x="768" y="37723"/>
                  </a:lnTo>
                  <a:cubicBezTo>
                    <a:pt x="1" y="38490"/>
                    <a:pt x="1" y="39730"/>
                    <a:pt x="768" y="40489"/>
                  </a:cubicBezTo>
                  <a:cubicBezTo>
                    <a:pt x="1147" y="40872"/>
                    <a:pt x="1647" y="41064"/>
                    <a:pt x="2147" y="41064"/>
                  </a:cubicBezTo>
                  <a:cubicBezTo>
                    <a:pt x="2648" y="41064"/>
                    <a:pt x="3150" y="40872"/>
                    <a:pt x="3533" y="40489"/>
                  </a:cubicBezTo>
                  <a:lnTo>
                    <a:pt x="40681" y="3342"/>
                  </a:lnTo>
                  <a:cubicBezTo>
                    <a:pt x="41448" y="2574"/>
                    <a:pt x="41448" y="1334"/>
                    <a:pt x="40681" y="576"/>
                  </a:cubicBezTo>
                  <a:cubicBezTo>
                    <a:pt x="40297" y="193"/>
                    <a:pt x="39795" y="1"/>
                    <a:pt x="39295"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3"/>
            <p:cNvSpPr/>
            <p:nvPr/>
          </p:nvSpPr>
          <p:spPr>
            <a:xfrm>
              <a:off x="7378950" y="4379930"/>
              <a:ext cx="1670717" cy="1660219"/>
            </a:xfrm>
            <a:custGeom>
              <a:avLst/>
              <a:gdLst/>
              <a:ahLst/>
              <a:cxnLst/>
              <a:rect l="l" t="t" r="r" b="b"/>
              <a:pathLst>
                <a:path w="53955" h="53616" extrusionOk="0">
                  <a:moveTo>
                    <a:pt x="52042" y="0"/>
                  </a:moveTo>
                  <a:cubicBezTo>
                    <a:pt x="51597" y="0"/>
                    <a:pt x="51153" y="170"/>
                    <a:pt x="50814" y="509"/>
                  </a:cubicBezTo>
                  <a:lnTo>
                    <a:pt x="678" y="50645"/>
                  </a:lnTo>
                  <a:cubicBezTo>
                    <a:pt x="0" y="51323"/>
                    <a:pt x="0" y="52429"/>
                    <a:pt x="678" y="53107"/>
                  </a:cubicBezTo>
                  <a:cubicBezTo>
                    <a:pt x="1017" y="53446"/>
                    <a:pt x="1463" y="53615"/>
                    <a:pt x="1909" y="53615"/>
                  </a:cubicBezTo>
                  <a:cubicBezTo>
                    <a:pt x="2355" y="53615"/>
                    <a:pt x="2801" y="53446"/>
                    <a:pt x="3140" y="53107"/>
                  </a:cubicBezTo>
                  <a:lnTo>
                    <a:pt x="53277" y="2971"/>
                  </a:lnTo>
                  <a:cubicBezTo>
                    <a:pt x="53955" y="2293"/>
                    <a:pt x="53955" y="1196"/>
                    <a:pt x="53277" y="509"/>
                  </a:cubicBezTo>
                  <a:cubicBezTo>
                    <a:pt x="52933" y="170"/>
                    <a:pt x="52487" y="0"/>
                    <a:pt x="5204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3"/>
            <p:cNvSpPr/>
            <p:nvPr/>
          </p:nvSpPr>
          <p:spPr>
            <a:xfrm>
              <a:off x="8734460" y="4936532"/>
              <a:ext cx="68557" cy="62209"/>
            </a:xfrm>
            <a:custGeom>
              <a:avLst/>
              <a:gdLst/>
              <a:ahLst/>
              <a:cxnLst/>
              <a:rect l="l" t="t" r="r" b="b"/>
              <a:pathLst>
                <a:path w="2214" h="2009" extrusionOk="0">
                  <a:moveTo>
                    <a:pt x="1111" y="1"/>
                  </a:moveTo>
                  <a:cubicBezTo>
                    <a:pt x="855" y="1"/>
                    <a:pt x="598" y="99"/>
                    <a:pt x="402" y="295"/>
                  </a:cubicBezTo>
                  <a:cubicBezTo>
                    <a:pt x="1" y="688"/>
                    <a:pt x="1" y="1321"/>
                    <a:pt x="402" y="1714"/>
                  </a:cubicBezTo>
                  <a:cubicBezTo>
                    <a:pt x="598" y="1910"/>
                    <a:pt x="855" y="2008"/>
                    <a:pt x="1111" y="2008"/>
                  </a:cubicBezTo>
                  <a:cubicBezTo>
                    <a:pt x="1368" y="2008"/>
                    <a:pt x="1624" y="1910"/>
                    <a:pt x="1821" y="1714"/>
                  </a:cubicBezTo>
                  <a:cubicBezTo>
                    <a:pt x="2213" y="1321"/>
                    <a:pt x="2213" y="688"/>
                    <a:pt x="1821" y="295"/>
                  </a:cubicBezTo>
                  <a:cubicBezTo>
                    <a:pt x="1624" y="99"/>
                    <a:pt x="1368" y="1"/>
                    <a:pt x="1111"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3"/>
            <p:cNvSpPr/>
            <p:nvPr/>
          </p:nvSpPr>
          <p:spPr>
            <a:xfrm>
              <a:off x="9049378" y="4268331"/>
              <a:ext cx="68278" cy="62178"/>
            </a:xfrm>
            <a:custGeom>
              <a:avLst/>
              <a:gdLst/>
              <a:ahLst/>
              <a:cxnLst/>
              <a:rect l="l" t="t" r="r" b="b"/>
              <a:pathLst>
                <a:path w="2205" h="2008" extrusionOk="0">
                  <a:moveTo>
                    <a:pt x="1102" y="0"/>
                  </a:moveTo>
                  <a:cubicBezTo>
                    <a:pt x="846" y="0"/>
                    <a:pt x="589" y="98"/>
                    <a:pt x="393" y="294"/>
                  </a:cubicBezTo>
                  <a:cubicBezTo>
                    <a:pt x="1" y="687"/>
                    <a:pt x="1" y="1320"/>
                    <a:pt x="393" y="1713"/>
                  </a:cubicBezTo>
                  <a:cubicBezTo>
                    <a:pt x="589" y="1909"/>
                    <a:pt x="846" y="2007"/>
                    <a:pt x="1102" y="2007"/>
                  </a:cubicBezTo>
                  <a:cubicBezTo>
                    <a:pt x="1359" y="2007"/>
                    <a:pt x="1615" y="1909"/>
                    <a:pt x="1812" y="1713"/>
                  </a:cubicBezTo>
                  <a:cubicBezTo>
                    <a:pt x="2204" y="1320"/>
                    <a:pt x="2204" y="687"/>
                    <a:pt x="1812" y="294"/>
                  </a:cubicBezTo>
                  <a:cubicBezTo>
                    <a:pt x="1615" y="98"/>
                    <a:pt x="1359" y="0"/>
                    <a:pt x="110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3"/>
            <p:cNvSpPr/>
            <p:nvPr/>
          </p:nvSpPr>
          <p:spPr>
            <a:xfrm>
              <a:off x="6656280" y="4861070"/>
              <a:ext cx="2433168" cy="2432084"/>
            </a:xfrm>
            <a:custGeom>
              <a:avLst/>
              <a:gdLst/>
              <a:ahLst/>
              <a:cxnLst/>
              <a:rect l="l" t="t" r="r" b="b"/>
              <a:pathLst>
                <a:path w="78578" h="78543" extrusionOk="0">
                  <a:moveTo>
                    <a:pt x="78385" y="0"/>
                  </a:moveTo>
                  <a:cubicBezTo>
                    <a:pt x="78341" y="0"/>
                    <a:pt x="78296" y="16"/>
                    <a:pt x="78265" y="47"/>
                  </a:cubicBezTo>
                  <a:lnTo>
                    <a:pt x="72" y="78240"/>
                  </a:lnTo>
                  <a:cubicBezTo>
                    <a:pt x="1" y="78311"/>
                    <a:pt x="1" y="78418"/>
                    <a:pt x="72" y="78489"/>
                  </a:cubicBezTo>
                  <a:cubicBezTo>
                    <a:pt x="99" y="78525"/>
                    <a:pt x="143" y="78543"/>
                    <a:pt x="188" y="78543"/>
                  </a:cubicBezTo>
                  <a:cubicBezTo>
                    <a:pt x="233" y="78543"/>
                    <a:pt x="277" y="78525"/>
                    <a:pt x="313" y="78489"/>
                  </a:cubicBezTo>
                  <a:lnTo>
                    <a:pt x="78506" y="297"/>
                  </a:lnTo>
                  <a:cubicBezTo>
                    <a:pt x="78577" y="226"/>
                    <a:pt x="78577" y="119"/>
                    <a:pt x="78506" y="47"/>
                  </a:cubicBezTo>
                  <a:cubicBezTo>
                    <a:pt x="78475" y="16"/>
                    <a:pt x="78430" y="0"/>
                    <a:pt x="783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3"/>
            <p:cNvSpPr/>
            <p:nvPr/>
          </p:nvSpPr>
          <p:spPr>
            <a:xfrm>
              <a:off x="6554899" y="4160225"/>
              <a:ext cx="2433168" cy="2432022"/>
            </a:xfrm>
            <a:custGeom>
              <a:avLst/>
              <a:gdLst/>
              <a:ahLst/>
              <a:cxnLst/>
              <a:rect l="l" t="t" r="r" b="b"/>
              <a:pathLst>
                <a:path w="78578" h="78541" extrusionOk="0">
                  <a:moveTo>
                    <a:pt x="78381" y="0"/>
                  </a:moveTo>
                  <a:cubicBezTo>
                    <a:pt x="78336" y="0"/>
                    <a:pt x="78292" y="18"/>
                    <a:pt x="78256" y="54"/>
                  </a:cubicBezTo>
                  <a:lnTo>
                    <a:pt x="63" y="78246"/>
                  </a:lnTo>
                  <a:cubicBezTo>
                    <a:pt x="1" y="78317"/>
                    <a:pt x="1" y="78424"/>
                    <a:pt x="63" y="78496"/>
                  </a:cubicBezTo>
                  <a:cubicBezTo>
                    <a:pt x="99" y="78523"/>
                    <a:pt x="143" y="78540"/>
                    <a:pt x="188" y="78540"/>
                  </a:cubicBezTo>
                  <a:cubicBezTo>
                    <a:pt x="233" y="78540"/>
                    <a:pt x="277" y="78523"/>
                    <a:pt x="313" y="78496"/>
                  </a:cubicBezTo>
                  <a:lnTo>
                    <a:pt x="78506" y="294"/>
                  </a:lnTo>
                  <a:cubicBezTo>
                    <a:pt x="78577" y="232"/>
                    <a:pt x="78577" y="125"/>
                    <a:pt x="78506" y="54"/>
                  </a:cubicBezTo>
                  <a:cubicBezTo>
                    <a:pt x="78470" y="18"/>
                    <a:pt x="78426" y="0"/>
                    <a:pt x="78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23"/>
          <p:cNvGrpSpPr/>
          <p:nvPr/>
        </p:nvGrpSpPr>
        <p:grpSpPr>
          <a:xfrm>
            <a:off x="-2009786" y="4609033"/>
            <a:ext cx="2695601" cy="2936166"/>
            <a:chOff x="-2009786" y="4609033"/>
            <a:chExt cx="2695601" cy="2936166"/>
          </a:xfrm>
        </p:grpSpPr>
        <p:sp>
          <p:nvSpPr>
            <p:cNvPr id="492" name="Google Shape;492;p23"/>
            <p:cNvSpPr/>
            <p:nvPr/>
          </p:nvSpPr>
          <p:spPr>
            <a:xfrm>
              <a:off x="-2009786" y="4861493"/>
              <a:ext cx="2384800" cy="2683706"/>
            </a:xfrm>
            <a:custGeom>
              <a:avLst/>
              <a:gdLst/>
              <a:ahLst/>
              <a:cxnLst/>
              <a:rect l="l" t="t" r="r" b="b"/>
              <a:pathLst>
                <a:path w="77016" h="86669" extrusionOk="0">
                  <a:moveTo>
                    <a:pt x="15576" y="57747"/>
                  </a:moveTo>
                  <a:lnTo>
                    <a:pt x="15576" y="57747"/>
                  </a:lnTo>
                  <a:cubicBezTo>
                    <a:pt x="16558" y="58737"/>
                    <a:pt x="16558" y="60334"/>
                    <a:pt x="15576" y="61315"/>
                  </a:cubicBezTo>
                  <a:lnTo>
                    <a:pt x="8350" y="68541"/>
                  </a:lnTo>
                  <a:cubicBezTo>
                    <a:pt x="7485" y="69406"/>
                    <a:pt x="7485" y="70816"/>
                    <a:pt x="8350" y="71681"/>
                  </a:cubicBezTo>
                  <a:cubicBezTo>
                    <a:pt x="9216" y="72547"/>
                    <a:pt x="9216" y="73956"/>
                    <a:pt x="8350" y="74821"/>
                  </a:cubicBezTo>
                  <a:lnTo>
                    <a:pt x="964" y="82199"/>
                  </a:lnTo>
                  <a:cubicBezTo>
                    <a:pt x="0" y="83171"/>
                    <a:pt x="0" y="84742"/>
                    <a:pt x="964" y="85705"/>
                  </a:cubicBezTo>
                  <a:cubicBezTo>
                    <a:pt x="1936" y="86668"/>
                    <a:pt x="3506" y="86668"/>
                    <a:pt x="4470" y="85705"/>
                  </a:cubicBezTo>
                  <a:lnTo>
                    <a:pt x="16353" y="73822"/>
                  </a:lnTo>
                  <a:cubicBezTo>
                    <a:pt x="17182" y="72993"/>
                    <a:pt x="18520" y="72993"/>
                    <a:pt x="19341" y="73822"/>
                  </a:cubicBezTo>
                  <a:cubicBezTo>
                    <a:pt x="20171" y="74652"/>
                    <a:pt x="21509" y="74652"/>
                    <a:pt x="22339" y="73822"/>
                  </a:cubicBezTo>
                  <a:lnTo>
                    <a:pt x="43455" y="52706"/>
                  </a:lnTo>
                  <a:cubicBezTo>
                    <a:pt x="44079" y="52082"/>
                    <a:pt x="44079" y="51074"/>
                    <a:pt x="43455" y="50449"/>
                  </a:cubicBezTo>
                  <a:cubicBezTo>
                    <a:pt x="42830" y="49825"/>
                    <a:pt x="42830" y="48817"/>
                    <a:pt x="43455" y="48192"/>
                  </a:cubicBezTo>
                  <a:lnTo>
                    <a:pt x="64285" y="27362"/>
                  </a:lnTo>
                  <a:cubicBezTo>
                    <a:pt x="65133" y="26514"/>
                    <a:pt x="65133" y="25140"/>
                    <a:pt x="64285" y="24293"/>
                  </a:cubicBezTo>
                  <a:lnTo>
                    <a:pt x="64285" y="24293"/>
                  </a:lnTo>
                  <a:cubicBezTo>
                    <a:pt x="63438" y="23436"/>
                    <a:pt x="63438" y="22063"/>
                    <a:pt x="64285" y="21215"/>
                  </a:cubicBezTo>
                  <a:lnTo>
                    <a:pt x="69602" y="15898"/>
                  </a:lnTo>
                  <a:cubicBezTo>
                    <a:pt x="70307" y="15185"/>
                    <a:pt x="70307" y="14034"/>
                    <a:pt x="69602" y="13320"/>
                  </a:cubicBezTo>
                  <a:lnTo>
                    <a:pt x="69602" y="13320"/>
                  </a:lnTo>
                  <a:cubicBezTo>
                    <a:pt x="68889" y="12606"/>
                    <a:pt x="68889" y="11447"/>
                    <a:pt x="69602" y="10733"/>
                  </a:cubicBezTo>
                  <a:lnTo>
                    <a:pt x="76097" y="4238"/>
                  </a:lnTo>
                  <a:cubicBezTo>
                    <a:pt x="77016" y="3320"/>
                    <a:pt x="77016" y="1839"/>
                    <a:pt x="76097" y="920"/>
                  </a:cubicBezTo>
                  <a:lnTo>
                    <a:pt x="76097" y="920"/>
                  </a:lnTo>
                  <a:cubicBezTo>
                    <a:pt x="75178" y="1"/>
                    <a:pt x="73688" y="1"/>
                    <a:pt x="72769" y="920"/>
                  </a:cubicBezTo>
                  <a:lnTo>
                    <a:pt x="44481" y="29217"/>
                  </a:lnTo>
                  <a:cubicBezTo>
                    <a:pt x="43936" y="29761"/>
                    <a:pt x="43053" y="29761"/>
                    <a:pt x="42509" y="29217"/>
                  </a:cubicBezTo>
                  <a:cubicBezTo>
                    <a:pt x="41965" y="28673"/>
                    <a:pt x="41082" y="28673"/>
                    <a:pt x="40538" y="29217"/>
                  </a:cubicBezTo>
                  <a:lnTo>
                    <a:pt x="15576" y="54178"/>
                  </a:lnTo>
                  <a:cubicBezTo>
                    <a:pt x="14586" y="55168"/>
                    <a:pt x="14586" y="56765"/>
                    <a:pt x="15576" y="57747"/>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3"/>
            <p:cNvSpPr/>
            <p:nvPr/>
          </p:nvSpPr>
          <p:spPr>
            <a:xfrm>
              <a:off x="-294304" y="4725524"/>
              <a:ext cx="880118" cy="866803"/>
            </a:xfrm>
            <a:custGeom>
              <a:avLst/>
              <a:gdLst/>
              <a:ahLst/>
              <a:cxnLst/>
              <a:rect l="l" t="t" r="r" b="b"/>
              <a:pathLst>
                <a:path w="28423" h="27993" extrusionOk="0">
                  <a:moveTo>
                    <a:pt x="25956" y="1"/>
                  </a:moveTo>
                  <a:cubicBezTo>
                    <a:pt x="25380" y="1"/>
                    <a:pt x="24805" y="221"/>
                    <a:pt x="24363" y="663"/>
                  </a:cubicBezTo>
                  <a:lnTo>
                    <a:pt x="874" y="24152"/>
                  </a:lnTo>
                  <a:cubicBezTo>
                    <a:pt x="0" y="25035"/>
                    <a:pt x="0" y="26454"/>
                    <a:pt x="874" y="27337"/>
                  </a:cubicBezTo>
                  <a:cubicBezTo>
                    <a:pt x="1316" y="27774"/>
                    <a:pt x="1891" y="27992"/>
                    <a:pt x="2467" y="27992"/>
                  </a:cubicBezTo>
                  <a:cubicBezTo>
                    <a:pt x="3042" y="27992"/>
                    <a:pt x="3618" y="27774"/>
                    <a:pt x="4059" y="27337"/>
                  </a:cubicBezTo>
                  <a:lnTo>
                    <a:pt x="27548" y="3839"/>
                  </a:lnTo>
                  <a:cubicBezTo>
                    <a:pt x="28422" y="2965"/>
                    <a:pt x="28422" y="1537"/>
                    <a:pt x="27548" y="663"/>
                  </a:cubicBezTo>
                  <a:cubicBezTo>
                    <a:pt x="27107" y="221"/>
                    <a:pt x="26531" y="1"/>
                    <a:pt x="25956"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3"/>
            <p:cNvSpPr/>
            <p:nvPr/>
          </p:nvSpPr>
          <p:spPr>
            <a:xfrm>
              <a:off x="-1747322" y="4609033"/>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 name="Google Shape;495;p23"/>
          <p:cNvGrpSpPr/>
          <p:nvPr/>
        </p:nvGrpSpPr>
        <p:grpSpPr>
          <a:xfrm>
            <a:off x="-672057" y="-1264697"/>
            <a:ext cx="3087023" cy="2839930"/>
            <a:chOff x="-672057" y="-1264697"/>
            <a:chExt cx="3087023" cy="2839930"/>
          </a:xfrm>
        </p:grpSpPr>
        <p:sp>
          <p:nvSpPr>
            <p:cNvPr id="496" name="Google Shape;496;p23"/>
            <p:cNvSpPr/>
            <p:nvPr/>
          </p:nvSpPr>
          <p:spPr>
            <a:xfrm>
              <a:off x="-672057" y="-1227452"/>
              <a:ext cx="2204247" cy="2060321"/>
            </a:xfrm>
            <a:custGeom>
              <a:avLst/>
              <a:gdLst/>
              <a:ahLst/>
              <a:cxnLst/>
              <a:rect l="l" t="t" r="r" b="b"/>
              <a:pathLst>
                <a:path w="61904" h="57862" extrusionOk="0">
                  <a:moveTo>
                    <a:pt x="59392" y="0"/>
                  </a:moveTo>
                  <a:cubicBezTo>
                    <a:pt x="58806" y="0"/>
                    <a:pt x="58219" y="223"/>
                    <a:pt x="57773" y="669"/>
                  </a:cubicBezTo>
                  <a:lnTo>
                    <a:pt x="50422" y="8020"/>
                  </a:lnTo>
                  <a:cubicBezTo>
                    <a:pt x="50039" y="8404"/>
                    <a:pt x="49537" y="8596"/>
                    <a:pt x="49035" y="8596"/>
                  </a:cubicBezTo>
                  <a:cubicBezTo>
                    <a:pt x="48533" y="8596"/>
                    <a:pt x="48031" y="8404"/>
                    <a:pt x="47648" y="8020"/>
                  </a:cubicBezTo>
                  <a:cubicBezTo>
                    <a:pt x="47264" y="7637"/>
                    <a:pt x="46760" y="7445"/>
                    <a:pt x="46257" y="7445"/>
                  </a:cubicBezTo>
                  <a:cubicBezTo>
                    <a:pt x="45754" y="7445"/>
                    <a:pt x="45252" y="7637"/>
                    <a:pt x="44873" y="8020"/>
                  </a:cubicBezTo>
                  <a:lnTo>
                    <a:pt x="33213" y="19680"/>
                  </a:lnTo>
                  <a:cubicBezTo>
                    <a:pt x="32651" y="20242"/>
                    <a:pt x="31918" y="20523"/>
                    <a:pt x="31185" y="20523"/>
                  </a:cubicBezTo>
                  <a:cubicBezTo>
                    <a:pt x="30452" y="20523"/>
                    <a:pt x="29721" y="20242"/>
                    <a:pt x="29163" y="19680"/>
                  </a:cubicBezTo>
                  <a:cubicBezTo>
                    <a:pt x="28606" y="19122"/>
                    <a:pt x="27874" y="18844"/>
                    <a:pt x="27142" y="18844"/>
                  </a:cubicBezTo>
                  <a:cubicBezTo>
                    <a:pt x="26409" y="18844"/>
                    <a:pt x="25675" y="19122"/>
                    <a:pt x="25113" y="19680"/>
                  </a:cubicBezTo>
                  <a:lnTo>
                    <a:pt x="20644" y="24158"/>
                  </a:lnTo>
                  <a:cubicBezTo>
                    <a:pt x="20260" y="24542"/>
                    <a:pt x="19756" y="24734"/>
                    <a:pt x="19253" y="24734"/>
                  </a:cubicBezTo>
                  <a:cubicBezTo>
                    <a:pt x="18750" y="24734"/>
                    <a:pt x="18248" y="24542"/>
                    <a:pt x="17869" y="24158"/>
                  </a:cubicBezTo>
                  <a:cubicBezTo>
                    <a:pt x="17486" y="23775"/>
                    <a:pt x="16982" y="23583"/>
                    <a:pt x="16479" y="23583"/>
                  </a:cubicBezTo>
                  <a:cubicBezTo>
                    <a:pt x="15976" y="23583"/>
                    <a:pt x="15474" y="23775"/>
                    <a:pt x="15095" y="24158"/>
                  </a:cubicBezTo>
                  <a:lnTo>
                    <a:pt x="9858" y="29386"/>
                  </a:lnTo>
                  <a:cubicBezTo>
                    <a:pt x="8538" y="30715"/>
                    <a:pt x="8538" y="32865"/>
                    <a:pt x="9858" y="34185"/>
                  </a:cubicBezTo>
                  <a:cubicBezTo>
                    <a:pt x="11187" y="35515"/>
                    <a:pt x="11187" y="37665"/>
                    <a:pt x="9858" y="38985"/>
                  </a:cubicBezTo>
                  <a:lnTo>
                    <a:pt x="8413" y="40430"/>
                  </a:lnTo>
                  <a:cubicBezTo>
                    <a:pt x="7601" y="41242"/>
                    <a:pt x="7601" y="42562"/>
                    <a:pt x="8413" y="43383"/>
                  </a:cubicBezTo>
                  <a:cubicBezTo>
                    <a:pt x="9225" y="44195"/>
                    <a:pt x="9225" y="45515"/>
                    <a:pt x="8413" y="46327"/>
                  </a:cubicBezTo>
                  <a:lnTo>
                    <a:pt x="928" y="53812"/>
                  </a:lnTo>
                  <a:cubicBezTo>
                    <a:pt x="0" y="54739"/>
                    <a:pt x="0" y="56238"/>
                    <a:pt x="928" y="57166"/>
                  </a:cubicBezTo>
                  <a:cubicBezTo>
                    <a:pt x="1392" y="57630"/>
                    <a:pt x="1999" y="57862"/>
                    <a:pt x="2605" y="57862"/>
                  </a:cubicBezTo>
                  <a:cubicBezTo>
                    <a:pt x="3212" y="57862"/>
                    <a:pt x="3819" y="57630"/>
                    <a:pt x="4283" y="57166"/>
                  </a:cubicBezTo>
                  <a:lnTo>
                    <a:pt x="16424" y="45024"/>
                  </a:lnTo>
                  <a:cubicBezTo>
                    <a:pt x="16759" y="44690"/>
                    <a:pt x="17198" y="44523"/>
                    <a:pt x="17637" y="44523"/>
                  </a:cubicBezTo>
                  <a:cubicBezTo>
                    <a:pt x="18077" y="44523"/>
                    <a:pt x="18516" y="44690"/>
                    <a:pt x="18851" y="45024"/>
                  </a:cubicBezTo>
                  <a:cubicBezTo>
                    <a:pt x="19185" y="45363"/>
                    <a:pt x="19624" y="45533"/>
                    <a:pt x="20064" y="45533"/>
                  </a:cubicBezTo>
                  <a:cubicBezTo>
                    <a:pt x="20503" y="45533"/>
                    <a:pt x="20943" y="45363"/>
                    <a:pt x="21277" y="45024"/>
                  </a:cubicBezTo>
                  <a:lnTo>
                    <a:pt x="27290" y="39012"/>
                  </a:lnTo>
                  <a:cubicBezTo>
                    <a:pt x="27593" y="38708"/>
                    <a:pt x="27990" y="38557"/>
                    <a:pt x="28387" y="38557"/>
                  </a:cubicBezTo>
                  <a:cubicBezTo>
                    <a:pt x="28784" y="38557"/>
                    <a:pt x="29181" y="38708"/>
                    <a:pt x="29484" y="39012"/>
                  </a:cubicBezTo>
                  <a:cubicBezTo>
                    <a:pt x="29788" y="39315"/>
                    <a:pt x="30185" y="39467"/>
                    <a:pt x="30582" y="39467"/>
                  </a:cubicBezTo>
                  <a:cubicBezTo>
                    <a:pt x="30979" y="39467"/>
                    <a:pt x="31376" y="39315"/>
                    <a:pt x="31679" y="39012"/>
                  </a:cubicBezTo>
                  <a:lnTo>
                    <a:pt x="44284" y="26415"/>
                  </a:lnTo>
                  <a:cubicBezTo>
                    <a:pt x="45087" y="25612"/>
                    <a:pt x="45087" y="24319"/>
                    <a:pt x="44284" y="23525"/>
                  </a:cubicBezTo>
                  <a:cubicBezTo>
                    <a:pt x="43491" y="22722"/>
                    <a:pt x="43491" y="21428"/>
                    <a:pt x="44284" y="20634"/>
                  </a:cubicBezTo>
                  <a:lnTo>
                    <a:pt x="61011" y="3908"/>
                  </a:lnTo>
                  <a:cubicBezTo>
                    <a:pt x="61904" y="3016"/>
                    <a:pt x="61904" y="1561"/>
                    <a:pt x="61011" y="669"/>
                  </a:cubicBezTo>
                  <a:cubicBezTo>
                    <a:pt x="60565" y="223"/>
                    <a:pt x="59979" y="0"/>
                    <a:pt x="59392"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3"/>
            <p:cNvSpPr/>
            <p:nvPr/>
          </p:nvSpPr>
          <p:spPr>
            <a:xfrm>
              <a:off x="-517380" y="-203607"/>
              <a:ext cx="1387268" cy="1374450"/>
            </a:xfrm>
            <a:custGeom>
              <a:avLst/>
              <a:gdLst/>
              <a:ahLst/>
              <a:cxnLst/>
              <a:rect l="l" t="t" r="r" b="b"/>
              <a:pathLst>
                <a:path w="38960" h="38600" extrusionOk="0">
                  <a:moveTo>
                    <a:pt x="36939" y="1"/>
                  </a:moveTo>
                  <a:cubicBezTo>
                    <a:pt x="36468" y="1"/>
                    <a:pt x="35997" y="181"/>
                    <a:pt x="35641" y="543"/>
                  </a:cubicBezTo>
                  <a:lnTo>
                    <a:pt x="715" y="35460"/>
                  </a:lnTo>
                  <a:cubicBezTo>
                    <a:pt x="1" y="36182"/>
                    <a:pt x="1" y="37342"/>
                    <a:pt x="715" y="38064"/>
                  </a:cubicBezTo>
                  <a:cubicBezTo>
                    <a:pt x="1076" y="38421"/>
                    <a:pt x="1549" y="38600"/>
                    <a:pt x="2020" y="38600"/>
                  </a:cubicBezTo>
                  <a:cubicBezTo>
                    <a:pt x="2492" y="38600"/>
                    <a:pt x="2963" y="38421"/>
                    <a:pt x="3320" y="38064"/>
                  </a:cubicBezTo>
                  <a:lnTo>
                    <a:pt x="38237" y="3139"/>
                  </a:lnTo>
                  <a:cubicBezTo>
                    <a:pt x="38959" y="2425"/>
                    <a:pt x="38959" y="1256"/>
                    <a:pt x="38237" y="543"/>
                  </a:cubicBezTo>
                  <a:cubicBezTo>
                    <a:pt x="37880" y="181"/>
                    <a:pt x="37409" y="1"/>
                    <a:pt x="36939"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3"/>
            <p:cNvSpPr/>
            <p:nvPr/>
          </p:nvSpPr>
          <p:spPr>
            <a:xfrm>
              <a:off x="-435413" y="200783"/>
              <a:ext cx="1387233" cy="1374450"/>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3"/>
            <p:cNvSpPr/>
            <p:nvPr/>
          </p:nvSpPr>
          <p:spPr>
            <a:xfrm>
              <a:off x="-286753" y="-193601"/>
              <a:ext cx="1762073" cy="992167"/>
            </a:xfrm>
            <a:custGeom>
              <a:avLst/>
              <a:gdLst/>
              <a:ahLst/>
              <a:cxnLst/>
              <a:rect l="l" t="t" r="r" b="b"/>
              <a:pathLst>
                <a:path w="49486" h="27864" extrusionOk="0">
                  <a:moveTo>
                    <a:pt x="46790" y="1"/>
                  </a:moveTo>
                  <a:cubicBezTo>
                    <a:pt x="46163" y="1"/>
                    <a:pt x="45534" y="239"/>
                    <a:pt x="45052" y="717"/>
                  </a:cubicBezTo>
                  <a:lnTo>
                    <a:pt x="42545" y="3224"/>
                  </a:lnTo>
                  <a:cubicBezTo>
                    <a:pt x="41809" y="3960"/>
                    <a:pt x="40846" y="4328"/>
                    <a:pt x="39883" y="4328"/>
                  </a:cubicBezTo>
                  <a:cubicBezTo>
                    <a:pt x="38921" y="4328"/>
                    <a:pt x="37960" y="3960"/>
                    <a:pt x="37228" y="3224"/>
                  </a:cubicBezTo>
                  <a:cubicBezTo>
                    <a:pt x="36492" y="2492"/>
                    <a:pt x="35529" y="2126"/>
                    <a:pt x="34566" y="2126"/>
                  </a:cubicBezTo>
                  <a:cubicBezTo>
                    <a:pt x="33604" y="2126"/>
                    <a:pt x="32643" y="2492"/>
                    <a:pt x="31911" y="3224"/>
                  </a:cubicBezTo>
                  <a:lnTo>
                    <a:pt x="27745" y="7390"/>
                  </a:lnTo>
                  <a:cubicBezTo>
                    <a:pt x="27045" y="8094"/>
                    <a:pt x="26124" y="8447"/>
                    <a:pt x="25203" y="8447"/>
                  </a:cubicBezTo>
                  <a:cubicBezTo>
                    <a:pt x="24281" y="8447"/>
                    <a:pt x="23360" y="8094"/>
                    <a:pt x="22660" y="7390"/>
                  </a:cubicBezTo>
                  <a:cubicBezTo>
                    <a:pt x="21955" y="6689"/>
                    <a:pt x="21034" y="6339"/>
                    <a:pt x="20114" y="6339"/>
                  </a:cubicBezTo>
                  <a:cubicBezTo>
                    <a:pt x="19194" y="6339"/>
                    <a:pt x="18275" y="6689"/>
                    <a:pt x="17575" y="7390"/>
                  </a:cubicBezTo>
                  <a:lnTo>
                    <a:pt x="866" y="24099"/>
                  </a:lnTo>
                  <a:cubicBezTo>
                    <a:pt x="1" y="24955"/>
                    <a:pt x="1" y="26356"/>
                    <a:pt x="866" y="27221"/>
                  </a:cubicBezTo>
                  <a:cubicBezTo>
                    <a:pt x="1294" y="27649"/>
                    <a:pt x="1858" y="27863"/>
                    <a:pt x="2424" y="27863"/>
                  </a:cubicBezTo>
                  <a:cubicBezTo>
                    <a:pt x="2989" y="27863"/>
                    <a:pt x="3556" y="27649"/>
                    <a:pt x="3988" y="27221"/>
                  </a:cubicBezTo>
                  <a:lnTo>
                    <a:pt x="13239" y="17970"/>
                  </a:lnTo>
                  <a:cubicBezTo>
                    <a:pt x="13891" y="17314"/>
                    <a:pt x="14747" y="16986"/>
                    <a:pt x="15605" y="16986"/>
                  </a:cubicBezTo>
                  <a:cubicBezTo>
                    <a:pt x="16462" y="16986"/>
                    <a:pt x="17321" y="17314"/>
                    <a:pt x="17977" y="17970"/>
                  </a:cubicBezTo>
                  <a:cubicBezTo>
                    <a:pt x="18632" y="18626"/>
                    <a:pt x="19491" y="18953"/>
                    <a:pt x="20348" y="18953"/>
                  </a:cubicBezTo>
                  <a:cubicBezTo>
                    <a:pt x="21206" y="18953"/>
                    <a:pt x="22062" y="18626"/>
                    <a:pt x="22714" y="17970"/>
                  </a:cubicBezTo>
                  <a:lnTo>
                    <a:pt x="31331" y="9352"/>
                  </a:lnTo>
                  <a:cubicBezTo>
                    <a:pt x="32161" y="8523"/>
                    <a:pt x="33249" y="8108"/>
                    <a:pt x="34338" y="8108"/>
                  </a:cubicBezTo>
                  <a:cubicBezTo>
                    <a:pt x="35426" y="8108"/>
                    <a:pt x="36514" y="8523"/>
                    <a:pt x="37344" y="9352"/>
                  </a:cubicBezTo>
                  <a:cubicBezTo>
                    <a:pt x="38174" y="10182"/>
                    <a:pt x="39262" y="10597"/>
                    <a:pt x="40351" y="10597"/>
                  </a:cubicBezTo>
                  <a:cubicBezTo>
                    <a:pt x="41439" y="10597"/>
                    <a:pt x="42527" y="10182"/>
                    <a:pt x="43357" y="9352"/>
                  </a:cubicBezTo>
                  <a:lnTo>
                    <a:pt x="48522" y="4187"/>
                  </a:lnTo>
                  <a:cubicBezTo>
                    <a:pt x="49486" y="3232"/>
                    <a:pt x="49486" y="1671"/>
                    <a:pt x="48522" y="717"/>
                  </a:cubicBezTo>
                  <a:cubicBezTo>
                    <a:pt x="48045" y="239"/>
                    <a:pt x="47418" y="1"/>
                    <a:pt x="46790"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3"/>
            <p:cNvSpPr/>
            <p:nvPr/>
          </p:nvSpPr>
          <p:spPr>
            <a:xfrm>
              <a:off x="-123174" y="750164"/>
              <a:ext cx="183663" cy="167284"/>
            </a:xfrm>
            <a:custGeom>
              <a:avLst/>
              <a:gdLst/>
              <a:ahLst/>
              <a:cxnLst/>
              <a:rect l="l" t="t" r="r" b="b"/>
              <a:pathLst>
                <a:path w="5158" h="4698" extrusionOk="0">
                  <a:moveTo>
                    <a:pt x="2575" y="0"/>
                  </a:moveTo>
                  <a:cubicBezTo>
                    <a:pt x="1973" y="0"/>
                    <a:pt x="1370" y="230"/>
                    <a:pt x="911" y="689"/>
                  </a:cubicBezTo>
                  <a:cubicBezTo>
                    <a:pt x="1" y="1599"/>
                    <a:pt x="1" y="3089"/>
                    <a:pt x="911" y="4008"/>
                  </a:cubicBezTo>
                  <a:cubicBezTo>
                    <a:pt x="1370" y="4467"/>
                    <a:pt x="1973" y="4697"/>
                    <a:pt x="2575" y="4697"/>
                  </a:cubicBezTo>
                  <a:cubicBezTo>
                    <a:pt x="3177" y="4697"/>
                    <a:pt x="3779" y="4467"/>
                    <a:pt x="4238" y="4008"/>
                  </a:cubicBezTo>
                  <a:cubicBezTo>
                    <a:pt x="5157" y="3089"/>
                    <a:pt x="5157" y="1599"/>
                    <a:pt x="4238" y="689"/>
                  </a:cubicBezTo>
                  <a:cubicBezTo>
                    <a:pt x="3779" y="230"/>
                    <a:pt x="3177" y="0"/>
                    <a:pt x="2575"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3"/>
            <p:cNvSpPr/>
            <p:nvPr/>
          </p:nvSpPr>
          <p:spPr>
            <a:xfrm>
              <a:off x="-214969" y="-1264697"/>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23"/>
          <p:cNvGrpSpPr/>
          <p:nvPr/>
        </p:nvGrpSpPr>
        <p:grpSpPr>
          <a:xfrm>
            <a:off x="8597742" y="-2487656"/>
            <a:ext cx="2636247" cy="2948508"/>
            <a:chOff x="8597742" y="-2487656"/>
            <a:chExt cx="2636247" cy="2948508"/>
          </a:xfrm>
        </p:grpSpPr>
        <p:sp>
          <p:nvSpPr>
            <p:cNvPr id="503" name="Google Shape;503;p23"/>
            <p:cNvSpPr/>
            <p:nvPr/>
          </p:nvSpPr>
          <p:spPr>
            <a:xfrm>
              <a:off x="8656469" y="-2487656"/>
              <a:ext cx="2577520" cy="2900551"/>
            </a:xfrm>
            <a:custGeom>
              <a:avLst/>
              <a:gdLst/>
              <a:ahLst/>
              <a:cxnLst/>
              <a:rect l="l" t="t" r="r" b="b"/>
              <a:pathLst>
                <a:path w="72387" h="81459" extrusionOk="0">
                  <a:moveTo>
                    <a:pt x="57747" y="27183"/>
                  </a:moveTo>
                  <a:lnTo>
                    <a:pt x="57747" y="27183"/>
                  </a:lnTo>
                  <a:cubicBezTo>
                    <a:pt x="56819" y="26255"/>
                    <a:pt x="56819" y="24756"/>
                    <a:pt x="57747" y="23829"/>
                  </a:cubicBezTo>
                  <a:lnTo>
                    <a:pt x="64536" y="17040"/>
                  </a:lnTo>
                  <a:cubicBezTo>
                    <a:pt x="65357" y="16219"/>
                    <a:pt x="65357" y="14899"/>
                    <a:pt x="64536" y="14087"/>
                  </a:cubicBezTo>
                  <a:lnTo>
                    <a:pt x="64536" y="14087"/>
                  </a:lnTo>
                  <a:cubicBezTo>
                    <a:pt x="63724" y="13275"/>
                    <a:pt x="63724" y="11946"/>
                    <a:pt x="64536" y="11134"/>
                  </a:cubicBezTo>
                  <a:lnTo>
                    <a:pt x="71476" y="4193"/>
                  </a:lnTo>
                  <a:cubicBezTo>
                    <a:pt x="72386" y="3292"/>
                    <a:pt x="72386" y="1812"/>
                    <a:pt x="71476" y="902"/>
                  </a:cubicBezTo>
                  <a:lnTo>
                    <a:pt x="71476" y="902"/>
                  </a:lnTo>
                  <a:cubicBezTo>
                    <a:pt x="70566" y="1"/>
                    <a:pt x="69094" y="1"/>
                    <a:pt x="68185" y="902"/>
                  </a:cubicBezTo>
                  <a:lnTo>
                    <a:pt x="57015" y="12071"/>
                  </a:lnTo>
                  <a:cubicBezTo>
                    <a:pt x="56239" y="12856"/>
                    <a:pt x="54981" y="12856"/>
                    <a:pt x="54205" y="12071"/>
                  </a:cubicBezTo>
                  <a:cubicBezTo>
                    <a:pt x="53429" y="11295"/>
                    <a:pt x="52171" y="11295"/>
                    <a:pt x="51386" y="12071"/>
                  </a:cubicBezTo>
                  <a:lnTo>
                    <a:pt x="31537" y="31920"/>
                  </a:lnTo>
                  <a:cubicBezTo>
                    <a:pt x="30957" y="32509"/>
                    <a:pt x="30957" y="33454"/>
                    <a:pt x="31537" y="34043"/>
                  </a:cubicBezTo>
                  <a:cubicBezTo>
                    <a:pt x="32126" y="34632"/>
                    <a:pt x="32126" y="35577"/>
                    <a:pt x="31537" y="36166"/>
                  </a:cubicBezTo>
                  <a:lnTo>
                    <a:pt x="11964" y="55739"/>
                  </a:lnTo>
                  <a:cubicBezTo>
                    <a:pt x="11161" y="56542"/>
                    <a:pt x="11161" y="57835"/>
                    <a:pt x="11964" y="58629"/>
                  </a:cubicBezTo>
                  <a:cubicBezTo>
                    <a:pt x="12758" y="59432"/>
                    <a:pt x="12758" y="60726"/>
                    <a:pt x="11964" y="61520"/>
                  </a:cubicBezTo>
                  <a:lnTo>
                    <a:pt x="6968" y="66516"/>
                  </a:lnTo>
                  <a:cubicBezTo>
                    <a:pt x="6299" y="67185"/>
                    <a:pt x="6299" y="68273"/>
                    <a:pt x="6968" y="68942"/>
                  </a:cubicBezTo>
                  <a:cubicBezTo>
                    <a:pt x="7637" y="69611"/>
                    <a:pt x="7637" y="70699"/>
                    <a:pt x="6968" y="71369"/>
                  </a:cubicBezTo>
                  <a:lnTo>
                    <a:pt x="866" y="77479"/>
                  </a:lnTo>
                  <a:cubicBezTo>
                    <a:pt x="1" y="78336"/>
                    <a:pt x="1" y="79736"/>
                    <a:pt x="866" y="80602"/>
                  </a:cubicBezTo>
                  <a:lnTo>
                    <a:pt x="866" y="80602"/>
                  </a:lnTo>
                  <a:cubicBezTo>
                    <a:pt x="1723" y="81458"/>
                    <a:pt x="3123" y="81458"/>
                    <a:pt x="3980" y="80602"/>
                  </a:cubicBezTo>
                  <a:lnTo>
                    <a:pt x="30582" y="53999"/>
                  </a:lnTo>
                  <a:cubicBezTo>
                    <a:pt x="31091" y="53491"/>
                    <a:pt x="31920" y="53491"/>
                    <a:pt x="32429" y="53999"/>
                  </a:cubicBezTo>
                  <a:lnTo>
                    <a:pt x="32429" y="53999"/>
                  </a:lnTo>
                  <a:cubicBezTo>
                    <a:pt x="32946" y="54517"/>
                    <a:pt x="33767" y="54517"/>
                    <a:pt x="34285" y="53999"/>
                  </a:cubicBezTo>
                  <a:lnTo>
                    <a:pt x="57747" y="30537"/>
                  </a:lnTo>
                  <a:cubicBezTo>
                    <a:pt x="58675" y="29609"/>
                    <a:pt x="58675" y="28111"/>
                    <a:pt x="57747" y="27183"/>
                  </a:cubicBezTo>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3"/>
            <p:cNvSpPr/>
            <p:nvPr/>
          </p:nvSpPr>
          <p:spPr>
            <a:xfrm>
              <a:off x="9003354" y="-231948"/>
              <a:ext cx="577233" cy="573886"/>
            </a:xfrm>
            <a:custGeom>
              <a:avLst/>
              <a:gdLst/>
              <a:ahLst/>
              <a:cxnLst/>
              <a:rect l="l" t="t" r="r" b="b"/>
              <a:pathLst>
                <a:path w="16211" h="16117" extrusionOk="0">
                  <a:moveTo>
                    <a:pt x="15671" y="1"/>
                  </a:moveTo>
                  <a:cubicBezTo>
                    <a:pt x="15543" y="1"/>
                    <a:pt x="15416" y="48"/>
                    <a:pt x="15318" y="141"/>
                  </a:cubicBezTo>
                  <a:lnTo>
                    <a:pt x="188" y="15271"/>
                  </a:lnTo>
                  <a:cubicBezTo>
                    <a:pt x="1" y="15468"/>
                    <a:pt x="1" y="15780"/>
                    <a:pt x="188" y="15976"/>
                  </a:cubicBezTo>
                  <a:cubicBezTo>
                    <a:pt x="286" y="16070"/>
                    <a:pt x="413" y="16117"/>
                    <a:pt x="540" y="16117"/>
                  </a:cubicBezTo>
                  <a:cubicBezTo>
                    <a:pt x="668" y="16117"/>
                    <a:pt x="795" y="16070"/>
                    <a:pt x="893" y="15976"/>
                  </a:cubicBezTo>
                  <a:lnTo>
                    <a:pt x="16023" y="846"/>
                  </a:lnTo>
                  <a:cubicBezTo>
                    <a:pt x="16210" y="650"/>
                    <a:pt x="16210" y="338"/>
                    <a:pt x="16023" y="141"/>
                  </a:cubicBezTo>
                  <a:cubicBezTo>
                    <a:pt x="15925" y="48"/>
                    <a:pt x="15798" y="1"/>
                    <a:pt x="15671"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3"/>
            <p:cNvSpPr/>
            <p:nvPr/>
          </p:nvSpPr>
          <p:spPr>
            <a:xfrm>
              <a:off x="8597742" y="-1942975"/>
              <a:ext cx="2405002" cy="2403827"/>
            </a:xfrm>
            <a:custGeom>
              <a:avLst/>
              <a:gdLst/>
              <a:ahLst/>
              <a:cxnLst/>
              <a:rect l="l" t="t" r="r" b="b"/>
              <a:pathLst>
                <a:path w="67542" h="67509" extrusionOk="0">
                  <a:moveTo>
                    <a:pt x="67360" y="1"/>
                  </a:moveTo>
                  <a:cubicBezTo>
                    <a:pt x="67319" y="1"/>
                    <a:pt x="67278" y="16"/>
                    <a:pt x="67247" y="48"/>
                  </a:cubicBezTo>
                  <a:lnTo>
                    <a:pt x="72" y="67223"/>
                  </a:lnTo>
                  <a:cubicBezTo>
                    <a:pt x="0" y="67294"/>
                    <a:pt x="0" y="67392"/>
                    <a:pt x="72" y="67455"/>
                  </a:cubicBezTo>
                  <a:cubicBezTo>
                    <a:pt x="98" y="67490"/>
                    <a:pt x="143" y="67508"/>
                    <a:pt x="188" y="67508"/>
                  </a:cubicBezTo>
                  <a:cubicBezTo>
                    <a:pt x="223" y="67508"/>
                    <a:pt x="268" y="67490"/>
                    <a:pt x="304" y="67455"/>
                  </a:cubicBezTo>
                  <a:lnTo>
                    <a:pt x="67479" y="280"/>
                  </a:lnTo>
                  <a:cubicBezTo>
                    <a:pt x="67542" y="217"/>
                    <a:pt x="67542" y="119"/>
                    <a:pt x="67479" y="48"/>
                  </a:cubicBezTo>
                  <a:cubicBezTo>
                    <a:pt x="67443" y="16"/>
                    <a:pt x="67401" y="1"/>
                    <a:pt x="67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07" name="Google Shape;507;p23"/>
          <p:cNvSpPr txBox="1">
            <a:spLocks noGrp="1"/>
          </p:cNvSpPr>
          <p:nvPr>
            <p:ph type="body" idx="1"/>
          </p:nvPr>
        </p:nvSpPr>
        <p:spPr>
          <a:xfrm>
            <a:off x="720000" y="1215750"/>
            <a:ext cx="7704000" cy="3388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508"/>
        <p:cNvGrpSpPr/>
        <p:nvPr/>
      </p:nvGrpSpPr>
      <p:grpSpPr>
        <a:xfrm>
          <a:off x="0" y="0"/>
          <a:ext cx="0" cy="0"/>
          <a:chOff x="0" y="0"/>
          <a:chExt cx="0" cy="0"/>
        </a:xfrm>
      </p:grpSpPr>
      <p:sp>
        <p:nvSpPr>
          <p:cNvPr id="509" name="Google Shape;509;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10" name="Google Shape;510;p24"/>
          <p:cNvSpPr txBox="1">
            <a:spLocks noGrp="1"/>
          </p:cNvSpPr>
          <p:nvPr>
            <p:ph type="subTitle" idx="1"/>
          </p:nvPr>
        </p:nvSpPr>
        <p:spPr>
          <a:xfrm>
            <a:off x="4967701" y="2854725"/>
            <a:ext cx="2974500" cy="112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1" name="Google Shape;511;p24"/>
          <p:cNvSpPr txBox="1">
            <a:spLocks noGrp="1"/>
          </p:cNvSpPr>
          <p:nvPr>
            <p:ph type="subTitle" idx="2"/>
          </p:nvPr>
        </p:nvSpPr>
        <p:spPr>
          <a:xfrm>
            <a:off x="1201799" y="2854725"/>
            <a:ext cx="2974500" cy="112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2" name="Google Shape;512;p24"/>
          <p:cNvSpPr txBox="1">
            <a:spLocks noGrp="1"/>
          </p:cNvSpPr>
          <p:nvPr>
            <p:ph type="subTitle" idx="3"/>
          </p:nvPr>
        </p:nvSpPr>
        <p:spPr>
          <a:xfrm>
            <a:off x="1201799" y="2403650"/>
            <a:ext cx="2974500" cy="527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13" name="Google Shape;513;p24"/>
          <p:cNvSpPr txBox="1">
            <a:spLocks noGrp="1"/>
          </p:cNvSpPr>
          <p:nvPr>
            <p:ph type="subTitle" idx="4"/>
          </p:nvPr>
        </p:nvSpPr>
        <p:spPr>
          <a:xfrm>
            <a:off x="4967701" y="2403650"/>
            <a:ext cx="2974500" cy="527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514" name="Google Shape;514;p24"/>
          <p:cNvGrpSpPr/>
          <p:nvPr/>
        </p:nvGrpSpPr>
        <p:grpSpPr>
          <a:xfrm>
            <a:off x="-2066972" y="-2217081"/>
            <a:ext cx="13199359" cy="9519188"/>
            <a:chOff x="-2066972" y="-2217081"/>
            <a:chExt cx="13199359" cy="9519188"/>
          </a:xfrm>
        </p:grpSpPr>
        <p:sp>
          <p:nvSpPr>
            <p:cNvPr id="515" name="Google Shape;515;p24"/>
            <p:cNvSpPr/>
            <p:nvPr/>
          </p:nvSpPr>
          <p:spPr>
            <a:xfrm rot="10800000" flipH="1">
              <a:off x="-843369" y="-745277"/>
              <a:ext cx="1192493" cy="1185403"/>
            </a:xfrm>
            <a:custGeom>
              <a:avLst/>
              <a:gdLst/>
              <a:ahLst/>
              <a:cxnLst/>
              <a:rect l="l" t="t" r="r" b="b"/>
              <a:pathLst>
                <a:path w="35658" h="35446" extrusionOk="0">
                  <a:moveTo>
                    <a:pt x="34466" y="0"/>
                  </a:moveTo>
                  <a:cubicBezTo>
                    <a:pt x="34188" y="0"/>
                    <a:pt x="33909" y="107"/>
                    <a:pt x="33695" y="321"/>
                  </a:cubicBezTo>
                  <a:lnTo>
                    <a:pt x="420" y="33588"/>
                  </a:lnTo>
                  <a:cubicBezTo>
                    <a:pt x="0" y="34016"/>
                    <a:pt x="0" y="34703"/>
                    <a:pt x="420" y="35131"/>
                  </a:cubicBezTo>
                  <a:cubicBezTo>
                    <a:pt x="634" y="35341"/>
                    <a:pt x="913" y="35445"/>
                    <a:pt x="1191" y="35445"/>
                  </a:cubicBezTo>
                  <a:cubicBezTo>
                    <a:pt x="1470" y="35445"/>
                    <a:pt x="1749" y="35341"/>
                    <a:pt x="1963" y="35131"/>
                  </a:cubicBezTo>
                  <a:lnTo>
                    <a:pt x="35230" y="1856"/>
                  </a:lnTo>
                  <a:cubicBezTo>
                    <a:pt x="35658" y="1427"/>
                    <a:pt x="35658" y="741"/>
                    <a:pt x="35230" y="321"/>
                  </a:cubicBezTo>
                  <a:cubicBezTo>
                    <a:pt x="35020" y="107"/>
                    <a:pt x="34743" y="0"/>
                    <a:pt x="34466"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4"/>
            <p:cNvSpPr/>
            <p:nvPr/>
          </p:nvSpPr>
          <p:spPr>
            <a:xfrm rot="10800000" flipH="1">
              <a:off x="8348568" y="541752"/>
              <a:ext cx="1760547" cy="991637"/>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4"/>
            <p:cNvSpPr/>
            <p:nvPr/>
          </p:nvSpPr>
          <p:spPr>
            <a:xfrm rot="10800000" flipH="1">
              <a:off x="7568838" y="-983176"/>
              <a:ext cx="2202389" cy="2058821"/>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4"/>
            <p:cNvSpPr/>
            <p:nvPr/>
          </p:nvSpPr>
          <p:spPr>
            <a:xfrm rot="10800000" flipH="1">
              <a:off x="7468760" y="-170708"/>
              <a:ext cx="1386125" cy="1373316"/>
            </a:xfrm>
            <a:custGeom>
              <a:avLst/>
              <a:gdLst/>
              <a:ahLst/>
              <a:cxnLst/>
              <a:rect l="l" t="t" r="r" b="b"/>
              <a:pathLst>
                <a:path w="41448" h="41065" extrusionOk="0">
                  <a:moveTo>
                    <a:pt x="39295" y="1"/>
                  </a:moveTo>
                  <a:cubicBezTo>
                    <a:pt x="38794" y="1"/>
                    <a:pt x="38294" y="193"/>
                    <a:pt x="37915" y="576"/>
                  </a:cubicBezTo>
                  <a:lnTo>
                    <a:pt x="768" y="37723"/>
                  </a:lnTo>
                  <a:cubicBezTo>
                    <a:pt x="1" y="38490"/>
                    <a:pt x="1" y="39730"/>
                    <a:pt x="768" y="40489"/>
                  </a:cubicBezTo>
                  <a:cubicBezTo>
                    <a:pt x="1147" y="40872"/>
                    <a:pt x="1647" y="41064"/>
                    <a:pt x="2147" y="41064"/>
                  </a:cubicBezTo>
                  <a:cubicBezTo>
                    <a:pt x="2648" y="41064"/>
                    <a:pt x="3150" y="40872"/>
                    <a:pt x="3533" y="40489"/>
                  </a:cubicBezTo>
                  <a:lnTo>
                    <a:pt x="40681" y="3342"/>
                  </a:lnTo>
                  <a:cubicBezTo>
                    <a:pt x="41448" y="2574"/>
                    <a:pt x="41448" y="1334"/>
                    <a:pt x="40681" y="576"/>
                  </a:cubicBezTo>
                  <a:cubicBezTo>
                    <a:pt x="40297" y="193"/>
                    <a:pt x="39795" y="1"/>
                    <a:pt x="39295"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4"/>
            <p:cNvSpPr/>
            <p:nvPr/>
          </p:nvSpPr>
          <p:spPr>
            <a:xfrm rot="10800000" flipH="1">
              <a:off x="7259643" y="-677429"/>
              <a:ext cx="1804390" cy="1793053"/>
            </a:xfrm>
            <a:custGeom>
              <a:avLst/>
              <a:gdLst/>
              <a:ahLst/>
              <a:cxnLst/>
              <a:rect l="l" t="t" r="r" b="b"/>
              <a:pathLst>
                <a:path w="53955" h="53616" extrusionOk="0">
                  <a:moveTo>
                    <a:pt x="52042" y="0"/>
                  </a:moveTo>
                  <a:cubicBezTo>
                    <a:pt x="51597" y="0"/>
                    <a:pt x="51153" y="170"/>
                    <a:pt x="50814" y="509"/>
                  </a:cubicBezTo>
                  <a:lnTo>
                    <a:pt x="678" y="50645"/>
                  </a:lnTo>
                  <a:cubicBezTo>
                    <a:pt x="0" y="51323"/>
                    <a:pt x="0" y="52429"/>
                    <a:pt x="678" y="53107"/>
                  </a:cubicBezTo>
                  <a:cubicBezTo>
                    <a:pt x="1017" y="53446"/>
                    <a:pt x="1463" y="53615"/>
                    <a:pt x="1909" y="53615"/>
                  </a:cubicBezTo>
                  <a:cubicBezTo>
                    <a:pt x="2355" y="53615"/>
                    <a:pt x="2801" y="53446"/>
                    <a:pt x="3140" y="53107"/>
                  </a:cubicBezTo>
                  <a:lnTo>
                    <a:pt x="53277" y="2971"/>
                  </a:lnTo>
                  <a:cubicBezTo>
                    <a:pt x="53955" y="2293"/>
                    <a:pt x="53955" y="1196"/>
                    <a:pt x="53277" y="509"/>
                  </a:cubicBezTo>
                  <a:cubicBezTo>
                    <a:pt x="52933" y="170"/>
                    <a:pt x="52487" y="0"/>
                    <a:pt x="52042"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4"/>
            <p:cNvSpPr/>
            <p:nvPr/>
          </p:nvSpPr>
          <p:spPr>
            <a:xfrm rot="10800000" flipH="1">
              <a:off x="8854873" y="1202606"/>
              <a:ext cx="254230" cy="240050"/>
            </a:xfrm>
            <a:custGeom>
              <a:avLst/>
              <a:gdLst/>
              <a:ahLst/>
              <a:cxnLst/>
              <a:rect l="l" t="t" r="r" b="b"/>
              <a:pathLst>
                <a:path w="7602" h="7178" extrusionOk="0">
                  <a:moveTo>
                    <a:pt x="5219" y="0"/>
                  </a:moveTo>
                  <a:cubicBezTo>
                    <a:pt x="4664" y="0"/>
                    <a:pt x="4108" y="212"/>
                    <a:pt x="3685" y="636"/>
                  </a:cubicBezTo>
                  <a:lnTo>
                    <a:pt x="848" y="3473"/>
                  </a:lnTo>
                  <a:cubicBezTo>
                    <a:pt x="0" y="4320"/>
                    <a:pt x="0" y="5694"/>
                    <a:pt x="848" y="6542"/>
                  </a:cubicBezTo>
                  <a:cubicBezTo>
                    <a:pt x="1272" y="6966"/>
                    <a:pt x="1827" y="7177"/>
                    <a:pt x="2382" y="7177"/>
                  </a:cubicBezTo>
                  <a:cubicBezTo>
                    <a:pt x="2938" y="7177"/>
                    <a:pt x="3493" y="6966"/>
                    <a:pt x="3917" y="6542"/>
                  </a:cubicBezTo>
                  <a:lnTo>
                    <a:pt x="6754" y="3705"/>
                  </a:lnTo>
                  <a:cubicBezTo>
                    <a:pt x="7601" y="2857"/>
                    <a:pt x="7601" y="1484"/>
                    <a:pt x="6754" y="636"/>
                  </a:cubicBezTo>
                  <a:cubicBezTo>
                    <a:pt x="6330" y="212"/>
                    <a:pt x="5774" y="0"/>
                    <a:pt x="5219"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4"/>
            <p:cNvSpPr/>
            <p:nvPr/>
          </p:nvSpPr>
          <p:spPr>
            <a:xfrm rot="10800000" flipH="1">
              <a:off x="8610389" y="105158"/>
              <a:ext cx="147716" cy="134606"/>
            </a:xfrm>
            <a:custGeom>
              <a:avLst/>
              <a:gdLst/>
              <a:ahLst/>
              <a:cxnLst/>
              <a:rect l="l" t="t" r="r" b="b"/>
              <a:pathLst>
                <a:path w="4417" h="4025" extrusionOk="0">
                  <a:moveTo>
                    <a:pt x="2213" y="1"/>
                  </a:moveTo>
                  <a:cubicBezTo>
                    <a:pt x="1695" y="1"/>
                    <a:pt x="1178" y="197"/>
                    <a:pt x="785" y="590"/>
                  </a:cubicBezTo>
                  <a:cubicBezTo>
                    <a:pt x="0" y="1375"/>
                    <a:pt x="0" y="2650"/>
                    <a:pt x="785" y="3435"/>
                  </a:cubicBezTo>
                  <a:cubicBezTo>
                    <a:pt x="1178" y="3828"/>
                    <a:pt x="1693" y="4024"/>
                    <a:pt x="2208" y="4024"/>
                  </a:cubicBezTo>
                  <a:cubicBezTo>
                    <a:pt x="2723" y="4024"/>
                    <a:pt x="3239" y="3828"/>
                    <a:pt x="3631" y="3435"/>
                  </a:cubicBezTo>
                  <a:cubicBezTo>
                    <a:pt x="4416" y="2650"/>
                    <a:pt x="4416" y="1375"/>
                    <a:pt x="3631" y="590"/>
                  </a:cubicBezTo>
                  <a:cubicBezTo>
                    <a:pt x="3239" y="197"/>
                    <a:pt x="2721" y="1"/>
                    <a:pt x="2213"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4"/>
            <p:cNvSpPr/>
            <p:nvPr/>
          </p:nvSpPr>
          <p:spPr>
            <a:xfrm rot="10800000" flipH="1">
              <a:off x="6908860" y="-1600956"/>
              <a:ext cx="2627845" cy="2626674"/>
            </a:xfrm>
            <a:custGeom>
              <a:avLst/>
              <a:gdLst/>
              <a:ahLst/>
              <a:cxnLst/>
              <a:rect l="l" t="t" r="r" b="b"/>
              <a:pathLst>
                <a:path w="78578" h="78543" extrusionOk="0">
                  <a:moveTo>
                    <a:pt x="78385" y="0"/>
                  </a:moveTo>
                  <a:cubicBezTo>
                    <a:pt x="78341" y="0"/>
                    <a:pt x="78296" y="16"/>
                    <a:pt x="78265" y="47"/>
                  </a:cubicBezTo>
                  <a:lnTo>
                    <a:pt x="72" y="78240"/>
                  </a:lnTo>
                  <a:cubicBezTo>
                    <a:pt x="1" y="78311"/>
                    <a:pt x="1" y="78418"/>
                    <a:pt x="72" y="78489"/>
                  </a:cubicBezTo>
                  <a:cubicBezTo>
                    <a:pt x="99" y="78525"/>
                    <a:pt x="143" y="78543"/>
                    <a:pt x="188" y="78543"/>
                  </a:cubicBezTo>
                  <a:cubicBezTo>
                    <a:pt x="233" y="78543"/>
                    <a:pt x="277" y="78525"/>
                    <a:pt x="313" y="78489"/>
                  </a:cubicBezTo>
                  <a:lnTo>
                    <a:pt x="78506" y="297"/>
                  </a:lnTo>
                  <a:cubicBezTo>
                    <a:pt x="78577" y="226"/>
                    <a:pt x="78577" y="119"/>
                    <a:pt x="78506" y="47"/>
                  </a:cubicBezTo>
                  <a:cubicBezTo>
                    <a:pt x="78475" y="16"/>
                    <a:pt x="78430" y="0"/>
                    <a:pt x="783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4"/>
            <p:cNvSpPr/>
            <p:nvPr/>
          </p:nvSpPr>
          <p:spPr>
            <a:xfrm rot="10800000" flipH="1">
              <a:off x="6369668" y="-1281266"/>
              <a:ext cx="2627845" cy="2626607"/>
            </a:xfrm>
            <a:custGeom>
              <a:avLst/>
              <a:gdLst/>
              <a:ahLst/>
              <a:cxnLst/>
              <a:rect l="l" t="t" r="r" b="b"/>
              <a:pathLst>
                <a:path w="78578" h="78541" extrusionOk="0">
                  <a:moveTo>
                    <a:pt x="78381" y="0"/>
                  </a:moveTo>
                  <a:cubicBezTo>
                    <a:pt x="78336" y="0"/>
                    <a:pt x="78292" y="18"/>
                    <a:pt x="78256" y="54"/>
                  </a:cubicBezTo>
                  <a:lnTo>
                    <a:pt x="63" y="78246"/>
                  </a:lnTo>
                  <a:cubicBezTo>
                    <a:pt x="1" y="78317"/>
                    <a:pt x="1" y="78424"/>
                    <a:pt x="63" y="78496"/>
                  </a:cubicBezTo>
                  <a:cubicBezTo>
                    <a:pt x="99" y="78523"/>
                    <a:pt x="143" y="78540"/>
                    <a:pt x="188" y="78540"/>
                  </a:cubicBezTo>
                  <a:cubicBezTo>
                    <a:pt x="233" y="78540"/>
                    <a:pt x="277" y="78523"/>
                    <a:pt x="313" y="78496"/>
                  </a:cubicBezTo>
                  <a:lnTo>
                    <a:pt x="78506" y="294"/>
                  </a:lnTo>
                  <a:cubicBezTo>
                    <a:pt x="78577" y="232"/>
                    <a:pt x="78577" y="125"/>
                    <a:pt x="78506" y="54"/>
                  </a:cubicBezTo>
                  <a:cubicBezTo>
                    <a:pt x="78470" y="18"/>
                    <a:pt x="78426" y="0"/>
                    <a:pt x="78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4"/>
            <p:cNvSpPr/>
            <p:nvPr/>
          </p:nvSpPr>
          <p:spPr>
            <a:xfrm rot="10800000" flipH="1">
              <a:off x="-494803" y="4227134"/>
              <a:ext cx="2204247" cy="2060321"/>
            </a:xfrm>
            <a:custGeom>
              <a:avLst/>
              <a:gdLst/>
              <a:ahLst/>
              <a:cxnLst/>
              <a:rect l="l" t="t" r="r" b="b"/>
              <a:pathLst>
                <a:path w="61904" h="57862" extrusionOk="0">
                  <a:moveTo>
                    <a:pt x="59392" y="0"/>
                  </a:moveTo>
                  <a:cubicBezTo>
                    <a:pt x="58806" y="0"/>
                    <a:pt x="58219" y="223"/>
                    <a:pt x="57773" y="669"/>
                  </a:cubicBezTo>
                  <a:lnTo>
                    <a:pt x="50422" y="8020"/>
                  </a:lnTo>
                  <a:cubicBezTo>
                    <a:pt x="50039" y="8404"/>
                    <a:pt x="49537" y="8596"/>
                    <a:pt x="49035" y="8596"/>
                  </a:cubicBezTo>
                  <a:cubicBezTo>
                    <a:pt x="48533" y="8596"/>
                    <a:pt x="48031" y="8404"/>
                    <a:pt x="47648" y="8020"/>
                  </a:cubicBezTo>
                  <a:cubicBezTo>
                    <a:pt x="47264" y="7637"/>
                    <a:pt x="46760" y="7445"/>
                    <a:pt x="46257" y="7445"/>
                  </a:cubicBezTo>
                  <a:cubicBezTo>
                    <a:pt x="45754" y="7445"/>
                    <a:pt x="45252" y="7637"/>
                    <a:pt x="44873" y="8020"/>
                  </a:cubicBezTo>
                  <a:lnTo>
                    <a:pt x="33213" y="19680"/>
                  </a:lnTo>
                  <a:cubicBezTo>
                    <a:pt x="32651" y="20242"/>
                    <a:pt x="31918" y="20523"/>
                    <a:pt x="31185" y="20523"/>
                  </a:cubicBezTo>
                  <a:cubicBezTo>
                    <a:pt x="30452" y="20523"/>
                    <a:pt x="29721" y="20242"/>
                    <a:pt x="29163" y="19680"/>
                  </a:cubicBezTo>
                  <a:cubicBezTo>
                    <a:pt x="28606" y="19122"/>
                    <a:pt x="27874" y="18844"/>
                    <a:pt x="27142" y="18844"/>
                  </a:cubicBezTo>
                  <a:cubicBezTo>
                    <a:pt x="26409" y="18844"/>
                    <a:pt x="25675" y="19122"/>
                    <a:pt x="25113" y="19680"/>
                  </a:cubicBezTo>
                  <a:lnTo>
                    <a:pt x="20644" y="24158"/>
                  </a:lnTo>
                  <a:cubicBezTo>
                    <a:pt x="20260" y="24542"/>
                    <a:pt x="19756" y="24734"/>
                    <a:pt x="19253" y="24734"/>
                  </a:cubicBezTo>
                  <a:cubicBezTo>
                    <a:pt x="18750" y="24734"/>
                    <a:pt x="18248" y="24542"/>
                    <a:pt x="17869" y="24158"/>
                  </a:cubicBezTo>
                  <a:cubicBezTo>
                    <a:pt x="17486" y="23775"/>
                    <a:pt x="16982" y="23583"/>
                    <a:pt x="16479" y="23583"/>
                  </a:cubicBezTo>
                  <a:cubicBezTo>
                    <a:pt x="15976" y="23583"/>
                    <a:pt x="15474" y="23775"/>
                    <a:pt x="15095" y="24158"/>
                  </a:cubicBezTo>
                  <a:lnTo>
                    <a:pt x="9858" y="29386"/>
                  </a:lnTo>
                  <a:cubicBezTo>
                    <a:pt x="8538" y="30715"/>
                    <a:pt x="8538" y="32865"/>
                    <a:pt x="9858" y="34185"/>
                  </a:cubicBezTo>
                  <a:cubicBezTo>
                    <a:pt x="11187" y="35515"/>
                    <a:pt x="11187" y="37665"/>
                    <a:pt x="9858" y="38985"/>
                  </a:cubicBezTo>
                  <a:lnTo>
                    <a:pt x="8413" y="40430"/>
                  </a:lnTo>
                  <a:cubicBezTo>
                    <a:pt x="7601" y="41242"/>
                    <a:pt x="7601" y="42562"/>
                    <a:pt x="8413" y="43383"/>
                  </a:cubicBezTo>
                  <a:cubicBezTo>
                    <a:pt x="9225" y="44195"/>
                    <a:pt x="9225" y="45515"/>
                    <a:pt x="8413" y="46327"/>
                  </a:cubicBezTo>
                  <a:lnTo>
                    <a:pt x="928" y="53812"/>
                  </a:lnTo>
                  <a:cubicBezTo>
                    <a:pt x="0" y="54739"/>
                    <a:pt x="0" y="56238"/>
                    <a:pt x="928" y="57166"/>
                  </a:cubicBezTo>
                  <a:cubicBezTo>
                    <a:pt x="1392" y="57630"/>
                    <a:pt x="1999" y="57862"/>
                    <a:pt x="2605" y="57862"/>
                  </a:cubicBezTo>
                  <a:cubicBezTo>
                    <a:pt x="3212" y="57862"/>
                    <a:pt x="3819" y="57630"/>
                    <a:pt x="4283" y="57166"/>
                  </a:cubicBezTo>
                  <a:lnTo>
                    <a:pt x="16424" y="45024"/>
                  </a:lnTo>
                  <a:cubicBezTo>
                    <a:pt x="16759" y="44690"/>
                    <a:pt x="17198" y="44523"/>
                    <a:pt x="17637" y="44523"/>
                  </a:cubicBezTo>
                  <a:cubicBezTo>
                    <a:pt x="18077" y="44523"/>
                    <a:pt x="18516" y="44690"/>
                    <a:pt x="18851" y="45024"/>
                  </a:cubicBezTo>
                  <a:cubicBezTo>
                    <a:pt x="19185" y="45363"/>
                    <a:pt x="19624" y="45533"/>
                    <a:pt x="20064" y="45533"/>
                  </a:cubicBezTo>
                  <a:cubicBezTo>
                    <a:pt x="20503" y="45533"/>
                    <a:pt x="20943" y="45363"/>
                    <a:pt x="21277" y="45024"/>
                  </a:cubicBezTo>
                  <a:lnTo>
                    <a:pt x="27290" y="39012"/>
                  </a:lnTo>
                  <a:cubicBezTo>
                    <a:pt x="27593" y="38708"/>
                    <a:pt x="27990" y="38557"/>
                    <a:pt x="28387" y="38557"/>
                  </a:cubicBezTo>
                  <a:cubicBezTo>
                    <a:pt x="28784" y="38557"/>
                    <a:pt x="29181" y="38708"/>
                    <a:pt x="29484" y="39012"/>
                  </a:cubicBezTo>
                  <a:cubicBezTo>
                    <a:pt x="29788" y="39315"/>
                    <a:pt x="30185" y="39467"/>
                    <a:pt x="30582" y="39467"/>
                  </a:cubicBezTo>
                  <a:cubicBezTo>
                    <a:pt x="30979" y="39467"/>
                    <a:pt x="31376" y="39315"/>
                    <a:pt x="31679" y="39012"/>
                  </a:cubicBezTo>
                  <a:lnTo>
                    <a:pt x="44284" y="26415"/>
                  </a:lnTo>
                  <a:cubicBezTo>
                    <a:pt x="45087" y="25612"/>
                    <a:pt x="45087" y="24319"/>
                    <a:pt x="44284" y="23525"/>
                  </a:cubicBezTo>
                  <a:cubicBezTo>
                    <a:pt x="43491" y="22722"/>
                    <a:pt x="43491" y="21428"/>
                    <a:pt x="44284" y="20634"/>
                  </a:cubicBezTo>
                  <a:lnTo>
                    <a:pt x="61011" y="3908"/>
                  </a:lnTo>
                  <a:cubicBezTo>
                    <a:pt x="61904" y="3016"/>
                    <a:pt x="61904" y="1561"/>
                    <a:pt x="61011" y="669"/>
                  </a:cubicBezTo>
                  <a:cubicBezTo>
                    <a:pt x="60565" y="223"/>
                    <a:pt x="59979" y="0"/>
                    <a:pt x="5939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4"/>
            <p:cNvSpPr/>
            <p:nvPr/>
          </p:nvSpPr>
          <p:spPr>
            <a:xfrm rot="10800000" flipH="1">
              <a:off x="-340126" y="3889160"/>
              <a:ext cx="1387268" cy="1374450"/>
            </a:xfrm>
            <a:custGeom>
              <a:avLst/>
              <a:gdLst/>
              <a:ahLst/>
              <a:cxnLst/>
              <a:rect l="l" t="t" r="r" b="b"/>
              <a:pathLst>
                <a:path w="38960" h="38600" extrusionOk="0">
                  <a:moveTo>
                    <a:pt x="36939" y="1"/>
                  </a:moveTo>
                  <a:cubicBezTo>
                    <a:pt x="36468" y="1"/>
                    <a:pt x="35997" y="181"/>
                    <a:pt x="35641" y="543"/>
                  </a:cubicBezTo>
                  <a:lnTo>
                    <a:pt x="715" y="35460"/>
                  </a:lnTo>
                  <a:cubicBezTo>
                    <a:pt x="1" y="36182"/>
                    <a:pt x="1" y="37342"/>
                    <a:pt x="715" y="38064"/>
                  </a:cubicBezTo>
                  <a:cubicBezTo>
                    <a:pt x="1076" y="38421"/>
                    <a:pt x="1549" y="38600"/>
                    <a:pt x="2020" y="38600"/>
                  </a:cubicBezTo>
                  <a:cubicBezTo>
                    <a:pt x="2492" y="38600"/>
                    <a:pt x="2963" y="38421"/>
                    <a:pt x="3320" y="38064"/>
                  </a:cubicBezTo>
                  <a:lnTo>
                    <a:pt x="38237" y="3139"/>
                  </a:lnTo>
                  <a:cubicBezTo>
                    <a:pt x="38959" y="2425"/>
                    <a:pt x="38959" y="1256"/>
                    <a:pt x="38237" y="543"/>
                  </a:cubicBezTo>
                  <a:cubicBezTo>
                    <a:pt x="37880" y="181"/>
                    <a:pt x="37409" y="1"/>
                    <a:pt x="36939"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4"/>
            <p:cNvSpPr/>
            <p:nvPr/>
          </p:nvSpPr>
          <p:spPr>
            <a:xfrm rot="10800000" flipH="1">
              <a:off x="-265090" y="3491703"/>
              <a:ext cx="1387233" cy="1374449"/>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4"/>
            <p:cNvSpPr/>
            <p:nvPr/>
          </p:nvSpPr>
          <p:spPr>
            <a:xfrm rot="10800000" flipH="1">
              <a:off x="-116431" y="4268369"/>
              <a:ext cx="1762073" cy="992167"/>
            </a:xfrm>
            <a:custGeom>
              <a:avLst/>
              <a:gdLst/>
              <a:ahLst/>
              <a:cxnLst/>
              <a:rect l="l" t="t" r="r" b="b"/>
              <a:pathLst>
                <a:path w="49486" h="27864" extrusionOk="0">
                  <a:moveTo>
                    <a:pt x="46790" y="1"/>
                  </a:moveTo>
                  <a:cubicBezTo>
                    <a:pt x="46163" y="1"/>
                    <a:pt x="45534" y="239"/>
                    <a:pt x="45052" y="717"/>
                  </a:cubicBezTo>
                  <a:lnTo>
                    <a:pt x="42545" y="3224"/>
                  </a:lnTo>
                  <a:cubicBezTo>
                    <a:pt x="41809" y="3960"/>
                    <a:pt x="40846" y="4328"/>
                    <a:pt x="39883" y="4328"/>
                  </a:cubicBezTo>
                  <a:cubicBezTo>
                    <a:pt x="38921" y="4328"/>
                    <a:pt x="37960" y="3960"/>
                    <a:pt x="37228" y="3224"/>
                  </a:cubicBezTo>
                  <a:cubicBezTo>
                    <a:pt x="36492" y="2492"/>
                    <a:pt x="35529" y="2126"/>
                    <a:pt x="34566" y="2126"/>
                  </a:cubicBezTo>
                  <a:cubicBezTo>
                    <a:pt x="33604" y="2126"/>
                    <a:pt x="32643" y="2492"/>
                    <a:pt x="31911" y="3224"/>
                  </a:cubicBezTo>
                  <a:lnTo>
                    <a:pt x="27745" y="7390"/>
                  </a:lnTo>
                  <a:cubicBezTo>
                    <a:pt x="27045" y="8094"/>
                    <a:pt x="26124" y="8447"/>
                    <a:pt x="25203" y="8447"/>
                  </a:cubicBezTo>
                  <a:cubicBezTo>
                    <a:pt x="24281" y="8447"/>
                    <a:pt x="23360" y="8094"/>
                    <a:pt x="22660" y="7390"/>
                  </a:cubicBezTo>
                  <a:cubicBezTo>
                    <a:pt x="21955" y="6689"/>
                    <a:pt x="21034" y="6339"/>
                    <a:pt x="20114" y="6339"/>
                  </a:cubicBezTo>
                  <a:cubicBezTo>
                    <a:pt x="19194" y="6339"/>
                    <a:pt x="18275" y="6689"/>
                    <a:pt x="17575" y="7390"/>
                  </a:cubicBezTo>
                  <a:lnTo>
                    <a:pt x="866" y="24099"/>
                  </a:lnTo>
                  <a:cubicBezTo>
                    <a:pt x="1" y="24955"/>
                    <a:pt x="1" y="26356"/>
                    <a:pt x="866" y="27221"/>
                  </a:cubicBezTo>
                  <a:cubicBezTo>
                    <a:pt x="1294" y="27649"/>
                    <a:pt x="1858" y="27863"/>
                    <a:pt x="2424" y="27863"/>
                  </a:cubicBezTo>
                  <a:cubicBezTo>
                    <a:pt x="2989" y="27863"/>
                    <a:pt x="3556" y="27649"/>
                    <a:pt x="3988" y="27221"/>
                  </a:cubicBezTo>
                  <a:lnTo>
                    <a:pt x="13239" y="17970"/>
                  </a:lnTo>
                  <a:cubicBezTo>
                    <a:pt x="13891" y="17314"/>
                    <a:pt x="14747" y="16986"/>
                    <a:pt x="15605" y="16986"/>
                  </a:cubicBezTo>
                  <a:cubicBezTo>
                    <a:pt x="16462" y="16986"/>
                    <a:pt x="17321" y="17314"/>
                    <a:pt x="17977" y="17970"/>
                  </a:cubicBezTo>
                  <a:cubicBezTo>
                    <a:pt x="18632" y="18626"/>
                    <a:pt x="19491" y="18953"/>
                    <a:pt x="20348" y="18953"/>
                  </a:cubicBezTo>
                  <a:cubicBezTo>
                    <a:pt x="21206" y="18953"/>
                    <a:pt x="22062" y="18626"/>
                    <a:pt x="22714" y="17970"/>
                  </a:cubicBezTo>
                  <a:lnTo>
                    <a:pt x="31331" y="9352"/>
                  </a:lnTo>
                  <a:cubicBezTo>
                    <a:pt x="32161" y="8523"/>
                    <a:pt x="33249" y="8108"/>
                    <a:pt x="34338" y="8108"/>
                  </a:cubicBezTo>
                  <a:cubicBezTo>
                    <a:pt x="35426" y="8108"/>
                    <a:pt x="36514" y="8523"/>
                    <a:pt x="37344" y="9352"/>
                  </a:cubicBezTo>
                  <a:cubicBezTo>
                    <a:pt x="38174" y="10182"/>
                    <a:pt x="39262" y="10597"/>
                    <a:pt x="40351" y="10597"/>
                  </a:cubicBezTo>
                  <a:cubicBezTo>
                    <a:pt x="41439" y="10597"/>
                    <a:pt x="42527" y="10182"/>
                    <a:pt x="43357" y="9352"/>
                  </a:cubicBezTo>
                  <a:lnTo>
                    <a:pt x="48522" y="4187"/>
                  </a:lnTo>
                  <a:cubicBezTo>
                    <a:pt x="49486" y="3232"/>
                    <a:pt x="49486" y="1671"/>
                    <a:pt x="48522" y="717"/>
                  </a:cubicBezTo>
                  <a:cubicBezTo>
                    <a:pt x="48045" y="239"/>
                    <a:pt x="47418" y="1"/>
                    <a:pt x="46790"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4"/>
            <p:cNvSpPr/>
            <p:nvPr/>
          </p:nvSpPr>
          <p:spPr>
            <a:xfrm rot="10800000" flipH="1">
              <a:off x="54080" y="4142555"/>
              <a:ext cx="183663" cy="167284"/>
            </a:xfrm>
            <a:custGeom>
              <a:avLst/>
              <a:gdLst/>
              <a:ahLst/>
              <a:cxnLst/>
              <a:rect l="l" t="t" r="r" b="b"/>
              <a:pathLst>
                <a:path w="5158" h="4698" extrusionOk="0">
                  <a:moveTo>
                    <a:pt x="2575" y="0"/>
                  </a:moveTo>
                  <a:cubicBezTo>
                    <a:pt x="1973" y="0"/>
                    <a:pt x="1370" y="230"/>
                    <a:pt x="911" y="689"/>
                  </a:cubicBezTo>
                  <a:cubicBezTo>
                    <a:pt x="1" y="1599"/>
                    <a:pt x="1" y="3089"/>
                    <a:pt x="911" y="4008"/>
                  </a:cubicBezTo>
                  <a:cubicBezTo>
                    <a:pt x="1370" y="4467"/>
                    <a:pt x="1973" y="4697"/>
                    <a:pt x="2575" y="4697"/>
                  </a:cubicBezTo>
                  <a:cubicBezTo>
                    <a:pt x="3177" y="4697"/>
                    <a:pt x="3779" y="4467"/>
                    <a:pt x="4238" y="4008"/>
                  </a:cubicBezTo>
                  <a:cubicBezTo>
                    <a:pt x="5157" y="3089"/>
                    <a:pt x="5157" y="1599"/>
                    <a:pt x="4238" y="689"/>
                  </a:cubicBezTo>
                  <a:cubicBezTo>
                    <a:pt x="3779" y="230"/>
                    <a:pt x="3177" y="0"/>
                    <a:pt x="2575"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4"/>
            <p:cNvSpPr/>
            <p:nvPr/>
          </p:nvSpPr>
          <p:spPr>
            <a:xfrm rot="10800000" flipH="1">
              <a:off x="162770" y="4852294"/>
              <a:ext cx="148056" cy="134810"/>
            </a:xfrm>
            <a:custGeom>
              <a:avLst/>
              <a:gdLst/>
              <a:ahLst/>
              <a:cxnLst/>
              <a:rect l="l" t="t" r="r" b="b"/>
              <a:pathLst>
                <a:path w="4158" h="3786" extrusionOk="0">
                  <a:moveTo>
                    <a:pt x="2079" y="1"/>
                  </a:moveTo>
                  <a:cubicBezTo>
                    <a:pt x="1597" y="1"/>
                    <a:pt x="1107" y="179"/>
                    <a:pt x="741" y="554"/>
                  </a:cubicBezTo>
                  <a:cubicBezTo>
                    <a:pt x="0" y="1294"/>
                    <a:pt x="0" y="2490"/>
                    <a:pt x="741" y="3230"/>
                  </a:cubicBezTo>
                  <a:cubicBezTo>
                    <a:pt x="1111" y="3600"/>
                    <a:pt x="1595" y="3785"/>
                    <a:pt x="2079" y="3785"/>
                  </a:cubicBezTo>
                  <a:cubicBezTo>
                    <a:pt x="2563" y="3785"/>
                    <a:pt x="3047" y="3600"/>
                    <a:pt x="3417" y="3230"/>
                  </a:cubicBezTo>
                  <a:cubicBezTo>
                    <a:pt x="4158" y="2490"/>
                    <a:pt x="4158" y="1294"/>
                    <a:pt x="3417" y="554"/>
                  </a:cubicBezTo>
                  <a:cubicBezTo>
                    <a:pt x="3042" y="179"/>
                    <a:pt x="2561" y="1"/>
                    <a:pt x="2079"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4"/>
            <p:cNvSpPr/>
            <p:nvPr/>
          </p:nvSpPr>
          <p:spPr>
            <a:xfrm rot="10800000" flipH="1">
              <a:off x="8597712" y="4774300"/>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4"/>
            <p:cNvSpPr/>
            <p:nvPr/>
          </p:nvSpPr>
          <p:spPr>
            <a:xfrm rot="10800000" flipH="1">
              <a:off x="8716213" y="4751560"/>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4"/>
            <p:cNvSpPr/>
            <p:nvPr/>
          </p:nvSpPr>
          <p:spPr>
            <a:xfrm rot="10800000" flipH="1">
              <a:off x="-517983" y="4159474"/>
              <a:ext cx="2629899" cy="2628688"/>
            </a:xfrm>
            <a:custGeom>
              <a:avLst/>
              <a:gdLst/>
              <a:ahLst/>
              <a:cxnLst/>
              <a:rect l="l" t="t" r="r" b="b"/>
              <a:pathLst>
                <a:path w="73858" h="73824" extrusionOk="0">
                  <a:moveTo>
                    <a:pt x="73679" y="1"/>
                  </a:moveTo>
                  <a:cubicBezTo>
                    <a:pt x="73637" y="1"/>
                    <a:pt x="73594" y="16"/>
                    <a:pt x="73563" y="47"/>
                  </a:cubicBezTo>
                  <a:lnTo>
                    <a:pt x="63" y="73547"/>
                  </a:lnTo>
                  <a:cubicBezTo>
                    <a:pt x="0" y="73610"/>
                    <a:pt x="0" y="73717"/>
                    <a:pt x="63" y="73779"/>
                  </a:cubicBezTo>
                  <a:cubicBezTo>
                    <a:pt x="98" y="73815"/>
                    <a:pt x="134" y="73824"/>
                    <a:pt x="179" y="73824"/>
                  </a:cubicBezTo>
                  <a:cubicBezTo>
                    <a:pt x="223" y="73824"/>
                    <a:pt x="268" y="73815"/>
                    <a:pt x="295" y="73779"/>
                  </a:cubicBezTo>
                  <a:lnTo>
                    <a:pt x="73795" y="279"/>
                  </a:lnTo>
                  <a:cubicBezTo>
                    <a:pt x="73858" y="217"/>
                    <a:pt x="73858" y="119"/>
                    <a:pt x="73795" y="47"/>
                  </a:cubicBezTo>
                  <a:cubicBezTo>
                    <a:pt x="73764" y="16"/>
                    <a:pt x="73721" y="1"/>
                    <a:pt x="736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4"/>
            <p:cNvSpPr/>
            <p:nvPr/>
          </p:nvSpPr>
          <p:spPr>
            <a:xfrm rot="10800000" flipH="1">
              <a:off x="-44647" y="3702944"/>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4"/>
            <p:cNvSpPr/>
            <p:nvPr/>
          </p:nvSpPr>
          <p:spPr>
            <a:xfrm rot="10800000" flipH="1">
              <a:off x="8502453" y="4673419"/>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 name="Google Shape;535;p24"/>
            <p:cNvGrpSpPr/>
            <p:nvPr/>
          </p:nvGrpSpPr>
          <p:grpSpPr>
            <a:xfrm>
              <a:off x="-1171434" y="-1652865"/>
              <a:ext cx="1691889" cy="2035788"/>
              <a:chOff x="-1171434" y="-1652865"/>
              <a:chExt cx="1691889" cy="2035788"/>
            </a:xfrm>
          </p:grpSpPr>
          <p:sp>
            <p:nvSpPr>
              <p:cNvPr id="536" name="Google Shape;536;p24"/>
              <p:cNvSpPr/>
              <p:nvPr/>
            </p:nvSpPr>
            <p:spPr>
              <a:xfrm flipH="1">
                <a:off x="336471" y="192899"/>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4"/>
              <p:cNvSpPr/>
              <p:nvPr/>
            </p:nvSpPr>
            <p:spPr>
              <a:xfrm flipH="1">
                <a:off x="-1171434" y="-1652865"/>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 name="Google Shape;538;p24"/>
            <p:cNvSpPr/>
            <p:nvPr/>
          </p:nvSpPr>
          <p:spPr>
            <a:xfrm rot="10800000" flipH="1">
              <a:off x="-2066972" y="-2217081"/>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539"/>
        <p:cNvGrpSpPr/>
        <p:nvPr/>
      </p:nvGrpSpPr>
      <p:grpSpPr>
        <a:xfrm>
          <a:off x="0" y="0"/>
          <a:ext cx="0" cy="0"/>
          <a:chOff x="0" y="0"/>
          <a:chExt cx="0" cy="0"/>
        </a:xfrm>
      </p:grpSpPr>
      <p:sp>
        <p:nvSpPr>
          <p:cNvPr id="540" name="Google Shape;540;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41" name="Google Shape;541;p25"/>
          <p:cNvSpPr txBox="1">
            <a:spLocks noGrp="1"/>
          </p:cNvSpPr>
          <p:nvPr>
            <p:ph type="subTitle" idx="1"/>
          </p:nvPr>
        </p:nvSpPr>
        <p:spPr>
          <a:xfrm>
            <a:off x="4857040" y="1775025"/>
            <a:ext cx="3567000" cy="219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2" name="Google Shape;542;p25"/>
          <p:cNvSpPr txBox="1">
            <a:spLocks noGrp="1"/>
          </p:cNvSpPr>
          <p:nvPr>
            <p:ph type="subTitle" idx="2"/>
          </p:nvPr>
        </p:nvSpPr>
        <p:spPr>
          <a:xfrm>
            <a:off x="720000" y="1775025"/>
            <a:ext cx="3567000" cy="219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543" name="Google Shape;543;p25"/>
          <p:cNvGrpSpPr/>
          <p:nvPr/>
        </p:nvGrpSpPr>
        <p:grpSpPr>
          <a:xfrm>
            <a:off x="-2066972" y="-2217081"/>
            <a:ext cx="13199359" cy="9519188"/>
            <a:chOff x="-2066972" y="-2217081"/>
            <a:chExt cx="13199359" cy="9519188"/>
          </a:xfrm>
        </p:grpSpPr>
        <p:sp>
          <p:nvSpPr>
            <p:cNvPr id="544" name="Google Shape;544;p25"/>
            <p:cNvSpPr/>
            <p:nvPr/>
          </p:nvSpPr>
          <p:spPr>
            <a:xfrm rot="10800000" flipH="1">
              <a:off x="-843369" y="-745277"/>
              <a:ext cx="1192493" cy="1185403"/>
            </a:xfrm>
            <a:custGeom>
              <a:avLst/>
              <a:gdLst/>
              <a:ahLst/>
              <a:cxnLst/>
              <a:rect l="l" t="t" r="r" b="b"/>
              <a:pathLst>
                <a:path w="35658" h="35446" extrusionOk="0">
                  <a:moveTo>
                    <a:pt x="34466" y="0"/>
                  </a:moveTo>
                  <a:cubicBezTo>
                    <a:pt x="34188" y="0"/>
                    <a:pt x="33909" y="107"/>
                    <a:pt x="33695" y="321"/>
                  </a:cubicBezTo>
                  <a:lnTo>
                    <a:pt x="420" y="33588"/>
                  </a:lnTo>
                  <a:cubicBezTo>
                    <a:pt x="0" y="34016"/>
                    <a:pt x="0" y="34703"/>
                    <a:pt x="420" y="35131"/>
                  </a:cubicBezTo>
                  <a:cubicBezTo>
                    <a:pt x="634" y="35341"/>
                    <a:pt x="913" y="35445"/>
                    <a:pt x="1191" y="35445"/>
                  </a:cubicBezTo>
                  <a:cubicBezTo>
                    <a:pt x="1470" y="35445"/>
                    <a:pt x="1749" y="35341"/>
                    <a:pt x="1963" y="35131"/>
                  </a:cubicBezTo>
                  <a:lnTo>
                    <a:pt x="35230" y="1856"/>
                  </a:lnTo>
                  <a:cubicBezTo>
                    <a:pt x="35658" y="1427"/>
                    <a:pt x="35658" y="741"/>
                    <a:pt x="35230" y="321"/>
                  </a:cubicBezTo>
                  <a:cubicBezTo>
                    <a:pt x="35020" y="107"/>
                    <a:pt x="34743" y="0"/>
                    <a:pt x="34466"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5"/>
            <p:cNvSpPr/>
            <p:nvPr/>
          </p:nvSpPr>
          <p:spPr>
            <a:xfrm rot="10800000" flipH="1">
              <a:off x="8348568" y="541752"/>
              <a:ext cx="1760547" cy="991637"/>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5"/>
            <p:cNvSpPr/>
            <p:nvPr/>
          </p:nvSpPr>
          <p:spPr>
            <a:xfrm rot="10800000" flipH="1">
              <a:off x="7568838" y="-983176"/>
              <a:ext cx="2202389" cy="2058821"/>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5"/>
            <p:cNvSpPr/>
            <p:nvPr/>
          </p:nvSpPr>
          <p:spPr>
            <a:xfrm rot="10800000" flipH="1">
              <a:off x="7468760" y="-170708"/>
              <a:ext cx="1386125" cy="1373316"/>
            </a:xfrm>
            <a:custGeom>
              <a:avLst/>
              <a:gdLst/>
              <a:ahLst/>
              <a:cxnLst/>
              <a:rect l="l" t="t" r="r" b="b"/>
              <a:pathLst>
                <a:path w="41448" h="41065" extrusionOk="0">
                  <a:moveTo>
                    <a:pt x="39295" y="1"/>
                  </a:moveTo>
                  <a:cubicBezTo>
                    <a:pt x="38794" y="1"/>
                    <a:pt x="38294" y="193"/>
                    <a:pt x="37915" y="576"/>
                  </a:cubicBezTo>
                  <a:lnTo>
                    <a:pt x="768" y="37723"/>
                  </a:lnTo>
                  <a:cubicBezTo>
                    <a:pt x="1" y="38490"/>
                    <a:pt x="1" y="39730"/>
                    <a:pt x="768" y="40489"/>
                  </a:cubicBezTo>
                  <a:cubicBezTo>
                    <a:pt x="1147" y="40872"/>
                    <a:pt x="1647" y="41064"/>
                    <a:pt x="2147" y="41064"/>
                  </a:cubicBezTo>
                  <a:cubicBezTo>
                    <a:pt x="2648" y="41064"/>
                    <a:pt x="3150" y="40872"/>
                    <a:pt x="3533" y="40489"/>
                  </a:cubicBezTo>
                  <a:lnTo>
                    <a:pt x="40681" y="3342"/>
                  </a:lnTo>
                  <a:cubicBezTo>
                    <a:pt x="41448" y="2574"/>
                    <a:pt x="41448" y="1334"/>
                    <a:pt x="40681" y="576"/>
                  </a:cubicBezTo>
                  <a:cubicBezTo>
                    <a:pt x="40297" y="193"/>
                    <a:pt x="39795" y="1"/>
                    <a:pt x="39295"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5"/>
            <p:cNvSpPr/>
            <p:nvPr/>
          </p:nvSpPr>
          <p:spPr>
            <a:xfrm rot="10800000" flipH="1">
              <a:off x="7259643" y="-677429"/>
              <a:ext cx="1804390" cy="1793053"/>
            </a:xfrm>
            <a:custGeom>
              <a:avLst/>
              <a:gdLst/>
              <a:ahLst/>
              <a:cxnLst/>
              <a:rect l="l" t="t" r="r" b="b"/>
              <a:pathLst>
                <a:path w="53955" h="53616" extrusionOk="0">
                  <a:moveTo>
                    <a:pt x="52042" y="0"/>
                  </a:moveTo>
                  <a:cubicBezTo>
                    <a:pt x="51597" y="0"/>
                    <a:pt x="51153" y="170"/>
                    <a:pt x="50814" y="509"/>
                  </a:cubicBezTo>
                  <a:lnTo>
                    <a:pt x="678" y="50645"/>
                  </a:lnTo>
                  <a:cubicBezTo>
                    <a:pt x="0" y="51323"/>
                    <a:pt x="0" y="52429"/>
                    <a:pt x="678" y="53107"/>
                  </a:cubicBezTo>
                  <a:cubicBezTo>
                    <a:pt x="1017" y="53446"/>
                    <a:pt x="1463" y="53615"/>
                    <a:pt x="1909" y="53615"/>
                  </a:cubicBezTo>
                  <a:cubicBezTo>
                    <a:pt x="2355" y="53615"/>
                    <a:pt x="2801" y="53446"/>
                    <a:pt x="3140" y="53107"/>
                  </a:cubicBezTo>
                  <a:lnTo>
                    <a:pt x="53277" y="2971"/>
                  </a:lnTo>
                  <a:cubicBezTo>
                    <a:pt x="53955" y="2293"/>
                    <a:pt x="53955" y="1196"/>
                    <a:pt x="53277" y="509"/>
                  </a:cubicBezTo>
                  <a:cubicBezTo>
                    <a:pt x="52933" y="170"/>
                    <a:pt x="52487" y="0"/>
                    <a:pt x="52042"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5"/>
            <p:cNvSpPr/>
            <p:nvPr/>
          </p:nvSpPr>
          <p:spPr>
            <a:xfrm rot="10800000" flipH="1">
              <a:off x="8854873" y="1202606"/>
              <a:ext cx="254230" cy="240050"/>
            </a:xfrm>
            <a:custGeom>
              <a:avLst/>
              <a:gdLst/>
              <a:ahLst/>
              <a:cxnLst/>
              <a:rect l="l" t="t" r="r" b="b"/>
              <a:pathLst>
                <a:path w="7602" h="7178" extrusionOk="0">
                  <a:moveTo>
                    <a:pt x="5219" y="0"/>
                  </a:moveTo>
                  <a:cubicBezTo>
                    <a:pt x="4664" y="0"/>
                    <a:pt x="4108" y="212"/>
                    <a:pt x="3685" y="636"/>
                  </a:cubicBezTo>
                  <a:lnTo>
                    <a:pt x="848" y="3473"/>
                  </a:lnTo>
                  <a:cubicBezTo>
                    <a:pt x="0" y="4320"/>
                    <a:pt x="0" y="5694"/>
                    <a:pt x="848" y="6542"/>
                  </a:cubicBezTo>
                  <a:cubicBezTo>
                    <a:pt x="1272" y="6966"/>
                    <a:pt x="1827" y="7177"/>
                    <a:pt x="2382" y="7177"/>
                  </a:cubicBezTo>
                  <a:cubicBezTo>
                    <a:pt x="2938" y="7177"/>
                    <a:pt x="3493" y="6966"/>
                    <a:pt x="3917" y="6542"/>
                  </a:cubicBezTo>
                  <a:lnTo>
                    <a:pt x="6754" y="3705"/>
                  </a:lnTo>
                  <a:cubicBezTo>
                    <a:pt x="7601" y="2857"/>
                    <a:pt x="7601" y="1484"/>
                    <a:pt x="6754" y="636"/>
                  </a:cubicBezTo>
                  <a:cubicBezTo>
                    <a:pt x="6330" y="212"/>
                    <a:pt x="5774" y="0"/>
                    <a:pt x="5219"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5"/>
            <p:cNvSpPr/>
            <p:nvPr/>
          </p:nvSpPr>
          <p:spPr>
            <a:xfrm rot="10800000" flipH="1">
              <a:off x="8610389" y="105158"/>
              <a:ext cx="147716" cy="134606"/>
            </a:xfrm>
            <a:custGeom>
              <a:avLst/>
              <a:gdLst/>
              <a:ahLst/>
              <a:cxnLst/>
              <a:rect l="l" t="t" r="r" b="b"/>
              <a:pathLst>
                <a:path w="4417" h="4025" extrusionOk="0">
                  <a:moveTo>
                    <a:pt x="2213" y="1"/>
                  </a:moveTo>
                  <a:cubicBezTo>
                    <a:pt x="1695" y="1"/>
                    <a:pt x="1178" y="197"/>
                    <a:pt x="785" y="590"/>
                  </a:cubicBezTo>
                  <a:cubicBezTo>
                    <a:pt x="0" y="1375"/>
                    <a:pt x="0" y="2650"/>
                    <a:pt x="785" y="3435"/>
                  </a:cubicBezTo>
                  <a:cubicBezTo>
                    <a:pt x="1178" y="3828"/>
                    <a:pt x="1693" y="4024"/>
                    <a:pt x="2208" y="4024"/>
                  </a:cubicBezTo>
                  <a:cubicBezTo>
                    <a:pt x="2723" y="4024"/>
                    <a:pt x="3239" y="3828"/>
                    <a:pt x="3631" y="3435"/>
                  </a:cubicBezTo>
                  <a:cubicBezTo>
                    <a:pt x="4416" y="2650"/>
                    <a:pt x="4416" y="1375"/>
                    <a:pt x="3631" y="590"/>
                  </a:cubicBezTo>
                  <a:cubicBezTo>
                    <a:pt x="3239" y="197"/>
                    <a:pt x="2721" y="1"/>
                    <a:pt x="2213"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5"/>
            <p:cNvSpPr/>
            <p:nvPr/>
          </p:nvSpPr>
          <p:spPr>
            <a:xfrm rot="10800000" flipH="1">
              <a:off x="6908860" y="-1600956"/>
              <a:ext cx="2627845" cy="2626674"/>
            </a:xfrm>
            <a:custGeom>
              <a:avLst/>
              <a:gdLst/>
              <a:ahLst/>
              <a:cxnLst/>
              <a:rect l="l" t="t" r="r" b="b"/>
              <a:pathLst>
                <a:path w="78578" h="78543" extrusionOk="0">
                  <a:moveTo>
                    <a:pt x="78385" y="0"/>
                  </a:moveTo>
                  <a:cubicBezTo>
                    <a:pt x="78341" y="0"/>
                    <a:pt x="78296" y="16"/>
                    <a:pt x="78265" y="47"/>
                  </a:cubicBezTo>
                  <a:lnTo>
                    <a:pt x="72" y="78240"/>
                  </a:lnTo>
                  <a:cubicBezTo>
                    <a:pt x="1" y="78311"/>
                    <a:pt x="1" y="78418"/>
                    <a:pt x="72" y="78489"/>
                  </a:cubicBezTo>
                  <a:cubicBezTo>
                    <a:pt x="99" y="78525"/>
                    <a:pt x="143" y="78543"/>
                    <a:pt x="188" y="78543"/>
                  </a:cubicBezTo>
                  <a:cubicBezTo>
                    <a:pt x="233" y="78543"/>
                    <a:pt x="277" y="78525"/>
                    <a:pt x="313" y="78489"/>
                  </a:cubicBezTo>
                  <a:lnTo>
                    <a:pt x="78506" y="297"/>
                  </a:lnTo>
                  <a:cubicBezTo>
                    <a:pt x="78577" y="226"/>
                    <a:pt x="78577" y="119"/>
                    <a:pt x="78506" y="47"/>
                  </a:cubicBezTo>
                  <a:cubicBezTo>
                    <a:pt x="78475" y="16"/>
                    <a:pt x="78430" y="0"/>
                    <a:pt x="783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5"/>
            <p:cNvSpPr/>
            <p:nvPr/>
          </p:nvSpPr>
          <p:spPr>
            <a:xfrm rot="10800000" flipH="1">
              <a:off x="6369668" y="-1281266"/>
              <a:ext cx="2627845" cy="2626607"/>
            </a:xfrm>
            <a:custGeom>
              <a:avLst/>
              <a:gdLst/>
              <a:ahLst/>
              <a:cxnLst/>
              <a:rect l="l" t="t" r="r" b="b"/>
              <a:pathLst>
                <a:path w="78578" h="78541" extrusionOk="0">
                  <a:moveTo>
                    <a:pt x="78381" y="0"/>
                  </a:moveTo>
                  <a:cubicBezTo>
                    <a:pt x="78336" y="0"/>
                    <a:pt x="78292" y="18"/>
                    <a:pt x="78256" y="54"/>
                  </a:cubicBezTo>
                  <a:lnTo>
                    <a:pt x="63" y="78246"/>
                  </a:lnTo>
                  <a:cubicBezTo>
                    <a:pt x="1" y="78317"/>
                    <a:pt x="1" y="78424"/>
                    <a:pt x="63" y="78496"/>
                  </a:cubicBezTo>
                  <a:cubicBezTo>
                    <a:pt x="99" y="78523"/>
                    <a:pt x="143" y="78540"/>
                    <a:pt x="188" y="78540"/>
                  </a:cubicBezTo>
                  <a:cubicBezTo>
                    <a:pt x="233" y="78540"/>
                    <a:pt x="277" y="78523"/>
                    <a:pt x="313" y="78496"/>
                  </a:cubicBezTo>
                  <a:lnTo>
                    <a:pt x="78506" y="294"/>
                  </a:lnTo>
                  <a:cubicBezTo>
                    <a:pt x="78577" y="232"/>
                    <a:pt x="78577" y="125"/>
                    <a:pt x="78506" y="54"/>
                  </a:cubicBezTo>
                  <a:cubicBezTo>
                    <a:pt x="78470" y="18"/>
                    <a:pt x="78426" y="0"/>
                    <a:pt x="78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5"/>
            <p:cNvSpPr/>
            <p:nvPr/>
          </p:nvSpPr>
          <p:spPr>
            <a:xfrm rot="10800000" flipH="1">
              <a:off x="-494803" y="4227134"/>
              <a:ext cx="2204247" cy="2060321"/>
            </a:xfrm>
            <a:custGeom>
              <a:avLst/>
              <a:gdLst/>
              <a:ahLst/>
              <a:cxnLst/>
              <a:rect l="l" t="t" r="r" b="b"/>
              <a:pathLst>
                <a:path w="61904" h="57862" extrusionOk="0">
                  <a:moveTo>
                    <a:pt x="59392" y="0"/>
                  </a:moveTo>
                  <a:cubicBezTo>
                    <a:pt x="58806" y="0"/>
                    <a:pt x="58219" y="223"/>
                    <a:pt x="57773" y="669"/>
                  </a:cubicBezTo>
                  <a:lnTo>
                    <a:pt x="50422" y="8020"/>
                  </a:lnTo>
                  <a:cubicBezTo>
                    <a:pt x="50039" y="8404"/>
                    <a:pt x="49537" y="8596"/>
                    <a:pt x="49035" y="8596"/>
                  </a:cubicBezTo>
                  <a:cubicBezTo>
                    <a:pt x="48533" y="8596"/>
                    <a:pt x="48031" y="8404"/>
                    <a:pt x="47648" y="8020"/>
                  </a:cubicBezTo>
                  <a:cubicBezTo>
                    <a:pt x="47264" y="7637"/>
                    <a:pt x="46760" y="7445"/>
                    <a:pt x="46257" y="7445"/>
                  </a:cubicBezTo>
                  <a:cubicBezTo>
                    <a:pt x="45754" y="7445"/>
                    <a:pt x="45252" y="7637"/>
                    <a:pt x="44873" y="8020"/>
                  </a:cubicBezTo>
                  <a:lnTo>
                    <a:pt x="33213" y="19680"/>
                  </a:lnTo>
                  <a:cubicBezTo>
                    <a:pt x="32651" y="20242"/>
                    <a:pt x="31918" y="20523"/>
                    <a:pt x="31185" y="20523"/>
                  </a:cubicBezTo>
                  <a:cubicBezTo>
                    <a:pt x="30452" y="20523"/>
                    <a:pt x="29721" y="20242"/>
                    <a:pt x="29163" y="19680"/>
                  </a:cubicBezTo>
                  <a:cubicBezTo>
                    <a:pt x="28606" y="19122"/>
                    <a:pt x="27874" y="18844"/>
                    <a:pt x="27142" y="18844"/>
                  </a:cubicBezTo>
                  <a:cubicBezTo>
                    <a:pt x="26409" y="18844"/>
                    <a:pt x="25675" y="19122"/>
                    <a:pt x="25113" y="19680"/>
                  </a:cubicBezTo>
                  <a:lnTo>
                    <a:pt x="20644" y="24158"/>
                  </a:lnTo>
                  <a:cubicBezTo>
                    <a:pt x="20260" y="24542"/>
                    <a:pt x="19756" y="24734"/>
                    <a:pt x="19253" y="24734"/>
                  </a:cubicBezTo>
                  <a:cubicBezTo>
                    <a:pt x="18750" y="24734"/>
                    <a:pt x="18248" y="24542"/>
                    <a:pt x="17869" y="24158"/>
                  </a:cubicBezTo>
                  <a:cubicBezTo>
                    <a:pt x="17486" y="23775"/>
                    <a:pt x="16982" y="23583"/>
                    <a:pt x="16479" y="23583"/>
                  </a:cubicBezTo>
                  <a:cubicBezTo>
                    <a:pt x="15976" y="23583"/>
                    <a:pt x="15474" y="23775"/>
                    <a:pt x="15095" y="24158"/>
                  </a:cubicBezTo>
                  <a:lnTo>
                    <a:pt x="9858" y="29386"/>
                  </a:lnTo>
                  <a:cubicBezTo>
                    <a:pt x="8538" y="30715"/>
                    <a:pt x="8538" y="32865"/>
                    <a:pt x="9858" y="34185"/>
                  </a:cubicBezTo>
                  <a:cubicBezTo>
                    <a:pt x="11187" y="35515"/>
                    <a:pt x="11187" y="37665"/>
                    <a:pt x="9858" y="38985"/>
                  </a:cubicBezTo>
                  <a:lnTo>
                    <a:pt x="8413" y="40430"/>
                  </a:lnTo>
                  <a:cubicBezTo>
                    <a:pt x="7601" y="41242"/>
                    <a:pt x="7601" y="42562"/>
                    <a:pt x="8413" y="43383"/>
                  </a:cubicBezTo>
                  <a:cubicBezTo>
                    <a:pt x="9225" y="44195"/>
                    <a:pt x="9225" y="45515"/>
                    <a:pt x="8413" y="46327"/>
                  </a:cubicBezTo>
                  <a:lnTo>
                    <a:pt x="928" y="53812"/>
                  </a:lnTo>
                  <a:cubicBezTo>
                    <a:pt x="0" y="54739"/>
                    <a:pt x="0" y="56238"/>
                    <a:pt x="928" y="57166"/>
                  </a:cubicBezTo>
                  <a:cubicBezTo>
                    <a:pt x="1392" y="57630"/>
                    <a:pt x="1999" y="57862"/>
                    <a:pt x="2605" y="57862"/>
                  </a:cubicBezTo>
                  <a:cubicBezTo>
                    <a:pt x="3212" y="57862"/>
                    <a:pt x="3819" y="57630"/>
                    <a:pt x="4283" y="57166"/>
                  </a:cubicBezTo>
                  <a:lnTo>
                    <a:pt x="16424" y="45024"/>
                  </a:lnTo>
                  <a:cubicBezTo>
                    <a:pt x="16759" y="44690"/>
                    <a:pt x="17198" y="44523"/>
                    <a:pt x="17637" y="44523"/>
                  </a:cubicBezTo>
                  <a:cubicBezTo>
                    <a:pt x="18077" y="44523"/>
                    <a:pt x="18516" y="44690"/>
                    <a:pt x="18851" y="45024"/>
                  </a:cubicBezTo>
                  <a:cubicBezTo>
                    <a:pt x="19185" y="45363"/>
                    <a:pt x="19624" y="45533"/>
                    <a:pt x="20064" y="45533"/>
                  </a:cubicBezTo>
                  <a:cubicBezTo>
                    <a:pt x="20503" y="45533"/>
                    <a:pt x="20943" y="45363"/>
                    <a:pt x="21277" y="45024"/>
                  </a:cubicBezTo>
                  <a:lnTo>
                    <a:pt x="27290" y="39012"/>
                  </a:lnTo>
                  <a:cubicBezTo>
                    <a:pt x="27593" y="38708"/>
                    <a:pt x="27990" y="38557"/>
                    <a:pt x="28387" y="38557"/>
                  </a:cubicBezTo>
                  <a:cubicBezTo>
                    <a:pt x="28784" y="38557"/>
                    <a:pt x="29181" y="38708"/>
                    <a:pt x="29484" y="39012"/>
                  </a:cubicBezTo>
                  <a:cubicBezTo>
                    <a:pt x="29788" y="39315"/>
                    <a:pt x="30185" y="39467"/>
                    <a:pt x="30582" y="39467"/>
                  </a:cubicBezTo>
                  <a:cubicBezTo>
                    <a:pt x="30979" y="39467"/>
                    <a:pt x="31376" y="39315"/>
                    <a:pt x="31679" y="39012"/>
                  </a:cubicBezTo>
                  <a:lnTo>
                    <a:pt x="44284" y="26415"/>
                  </a:lnTo>
                  <a:cubicBezTo>
                    <a:pt x="45087" y="25612"/>
                    <a:pt x="45087" y="24319"/>
                    <a:pt x="44284" y="23525"/>
                  </a:cubicBezTo>
                  <a:cubicBezTo>
                    <a:pt x="43491" y="22722"/>
                    <a:pt x="43491" y="21428"/>
                    <a:pt x="44284" y="20634"/>
                  </a:cubicBezTo>
                  <a:lnTo>
                    <a:pt x="61011" y="3908"/>
                  </a:lnTo>
                  <a:cubicBezTo>
                    <a:pt x="61904" y="3016"/>
                    <a:pt x="61904" y="1561"/>
                    <a:pt x="61011" y="669"/>
                  </a:cubicBezTo>
                  <a:cubicBezTo>
                    <a:pt x="60565" y="223"/>
                    <a:pt x="59979" y="0"/>
                    <a:pt x="5939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5"/>
            <p:cNvSpPr/>
            <p:nvPr/>
          </p:nvSpPr>
          <p:spPr>
            <a:xfrm rot="10800000" flipH="1">
              <a:off x="-340126" y="3889160"/>
              <a:ext cx="1387268" cy="1374450"/>
            </a:xfrm>
            <a:custGeom>
              <a:avLst/>
              <a:gdLst/>
              <a:ahLst/>
              <a:cxnLst/>
              <a:rect l="l" t="t" r="r" b="b"/>
              <a:pathLst>
                <a:path w="38960" h="38600" extrusionOk="0">
                  <a:moveTo>
                    <a:pt x="36939" y="1"/>
                  </a:moveTo>
                  <a:cubicBezTo>
                    <a:pt x="36468" y="1"/>
                    <a:pt x="35997" y="181"/>
                    <a:pt x="35641" y="543"/>
                  </a:cubicBezTo>
                  <a:lnTo>
                    <a:pt x="715" y="35460"/>
                  </a:lnTo>
                  <a:cubicBezTo>
                    <a:pt x="1" y="36182"/>
                    <a:pt x="1" y="37342"/>
                    <a:pt x="715" y="38064"/>
                  </a:cubicBezTo>
                  <a:cubicBezTo>
                    <a:pt x="1076" y="38421"/>
                    <a:pt x="1549" y="38600"/>
                    <a:pt x="2020" y="38600"/>
                  </a:cubicBezTo>
                  <a:cubicBezTo>
                    <a:pt x="2492" y="38600"/>
                    <a:pt x="2963" y="38421"/>
                    <a:pt x="3320" y="38064"/>
                  </a:cubicBezTo>
                  <a:lnTo>
                    <a:pt x="38237" y="3139"/>
                  </a:lnTo>
                  <a:cubicBezTo>
                    <a:pt x="38959" y="2425"/>
                    <a:pt x="38959" y="1256"/>
                    <a:pt x="38237" y="543"/>
                  </a:cubicBezTo>
                  <a:cubicBezTo>
                    <a:pt x="37880" y="181"/>
                    <a:pt x="37409" y="1"/>
                    <a:pt x="36939"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5"/>
            <p:cNvSpPr/>
            <p:nvPr/>
          </p:nvSpPr>
          <p:spPr>
            <a:xfrm rot="10800000" flipH="1">
              <a:off x="-265090" y="3491703"/>
              <a:ext cx="1387233" cy="1374449"/>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5"/>
            <p:cNvSpPr/>
            <p:nvPr/>
          </p:nvSpPr>
          <p:spPr>
            <a:xfrm rot="10800000" flipH="1">
              <a:off x="-116431" y="4268369"/>
              <a:ext cx="1762073" cy="992167"/>
            </a:xfrm>
            <a:custGeom>
              <a:avLst/>
              <a:gdLst/>
              <a:ahLst/>
              <a:cxnLst/>
              <a:rect l="l" t="t" r="r" b="b"/>
              <a:pathLst>
                <a:path w="49486" h="27864" extrusionOk="0">
                  <a:moveTo>
                    <a:pt x="46790" y="1"/>
                  </a:moveTo>
                  <a:cubicBezTo>
                    <a:pt x="46163" y="1"/>
                    <a:pt x="45534" y="239"/>
                    <a:pt x="45052" y="717"/>
                  </a:cubicBezTo>
                  <a:lnTo>
                    <a:pt x="42545" y="3224"/>
                  </a:lnTo>
                  <a:cubicBezTo>
                    <a:pt x="41809" y="3960"/>
                    <a:pt x="40846" y="4328"/>
                    <a:pt x="39883" y="4328"/>
                  </a:cubicBezTo>
                  <a:cubicBezTo>
                    <a:pt x="38921" y="4328"/>
                    <a:pt x="37960" y="3960"/>
                    <a:pt x="37228" y="3224"/>
                  </a:cubicBezTo>
                  <a:cubicBezTo>
                    <a:pt x="36492" y="2492"/>
                    <a:pt x="35529" y="2126"/>
                    <a:pt x="34566" y="2126"/>
                  </a:cubicBezTo>
                  <a:cubicBezTo>
                    <a:pt x="33604" y="2126"/>
                    <a:pt x="32643" y="2492"/>
                    <a:pt x="31911" y="3224"/>
                  </a:cubicBezTo>
                  <a:lnTo>
                    <a:pt x="27745" y="7390"/>
                  </a:lnTo>
                  <a:cubicBezTo>
                    <a:pt x="27045" y="8094"/>
                    <a:pt x="26124" y="8447"/>
                    <a:pt x="25203" y="8447"/>
                  </a:cubicBezTo>
                  <a:cubicBezTo>
                    <a:pt x="24281" y="8447"/>
                    <a:pt x="23360" y="8094"/>
                    <a:pt x="22660" y="7390"/>
                  </a:cubicBezTo>
                  <a:cubicBezTo>
                    <a:pt x="21955" y="6689"/>
                    <a:pt x="21034" y="6339"/>
                    <a:pt x="20114" y="6339"/>
                  </a:cubicBezTo>
                  <a:cubicBezTo>
                    <a:pt x="19194" y="6339"/>
                    <a:pt x="18275" y="6689"/>
                    <a:pt x="17575" y="7390"/>
                  </a:cubicBezTo>
                  <a:lnTo>
                    <a:pt x="866" y="24099"/>
                  </a:lnTo>
                  <a:cubicBezTo>
                    <a:pt x="1" y="24955"/>
                    <a:pt x="1" y="26356"/>
                    <a:pt x="866" y="27221"/>
                  </a:cubicBezTo>
                  <a:cubicBezTo>
                    <a:pt x="1294" y="27649"/>
                    <a:pt x="1858" y="27863"/>
                    <a:pt x="2424" y="27863"/>
                  </a:cubicBezTo>
                  <a:cubicBezTo>
                    <a:pt x="2989" y="27863"/>
                    <a:pt x="3556" y="27649"/>
                    <a:pt x="3988" y="27221"/>
                  </a:cubicBezTo>
                  <a:lnTo>
                    <a:pt x="13239" y="17970"/>
                  </a:lnTo>
                  <a:cubicBezTo>
                    <a:pt x="13891" y="17314"/>
                    <a:pt x="14747" y="16986"/>
                    <a:pt x="15605" y="16986"/>
                  </a:cubicBezTo>
                  <a:cubicBezTo>
                    <a:pt x="16462" y="16986"/>
                    <a:pt x="17321" y="17314"/>
                    <a:pt x="17977" y="17970"/>
                  </a:cubicBezTo>
                  <a:cubicBezTo>
                    <a:pt x="18632" y="18626"/>
                    <a:pt x="19491" y="18953"/>
                    <a:pt x="20348" y="18953"/>
                  </a:cubicBezTo>
                  <a:cubicBezTo>
                    <a:pt x="21206" y="18953"/>
                    <a:pt x="22062" y="18626"/>
                    <a:pt x="22714" y="17970"/>
                  </a:cubicBezTo>
                  <a:lnTo>
                    <a:pt x="31331" y="9352"/>
                  </a:lnTo>
                  <a:cubicBezTo>
                    <a:pt x="32161" y="8523"/>
                    <a:pt x="33249" y="8108"/>
                    <a:pt x="34338" y="8108"/>
                  </a:cubicBezTo>
                  <a:cubicBezTo>
                    <a:pt x="35426" y="8108"/>
                    <a:pt x="36514" y="8523"/>
                    <a:pt x="37344" y="9352"/>
                  </a:cubicBezTo>
                  <a:cubicBezTo>
                    <a:pt x="38174" y="10182"/>
                    <a:pt x="39262" y="10597"/>
                    <a:pt x="40351" y="10597"/>
                  </a:cubicBezTo>
                  <a:cubicBezTo>
                    <a:pt x="41439" y="10597"/>
                    <a:pt x="42527" y="10182"/>
                    <a:pt x="43357" y="9352"/>
                  </a:cubicBezTo>
                  <a:lnTo>
                    <a:pt x="48522" y="4187"/>
                  </a:lnTo>
                  <a:cubicBezTo>
                    <a:pt x="49486" y="3232"/>
                    <a:pt x="49486" y="1671"/>
                    <a:pt x="48522" y="717"/>
                  </a:cubicBezTo>
                  <a:cubicBezTo>
                    <a:pt x="48045" y="239"/>
                    <a:pt x="47418" y="1"/>
                    <a:pt x="46790"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5"/>
            <p:cNvSpPr/>
            <p:nvPr/>
          </p:nvSpPr>
          <p:spPr>
            <a:xfrm rot="10800000" flipH="1">
              <a:off x="54080" y="4142555"/>
              <a:ext cx="183663" cy="167284"/>
            </a:xfrm>
            <a:custGeom>
              <a:avLst/>
              <a:gdLst/>
              <a:ahLst/>
              <a:cxnLst/>
              <a:rect l="l" t="t" r="r" b="b"/>
              <a:pathLst>
                <a:path w="5158" h="4698" extrusionOk="0">
                  <a:moveTo>
                    <a:pt x="2575" y="0"/>
                  </a:moveTo>
                  <a:cubicBezTo>
                    <a:pt x="1973" y="0"/>
                    <a:pt x="1370" y="230"/>
                    <a:pt x="911" y="689"/>
                  </a:cubicBezTo>
                  <a:cubicBezTo>
                    <a:pt x="1" y="1599"/>
                    <a:pt x="1" y="3089"/>
                    <a:pt x="911" y="4008"/>
                  </a:cubicBezTo>
                  <a:cubicBezTo>
                    <a:pt x="1370" y="4467"/>
                    <a:pt x="1973" y="4697"/>
                    <a:pt x="2575" y="4697"/>
                  </a:cubicBezTo>
                  <a:cubicBezTo>
                    <a:pt x="3177" y="4697"/>
                    <a:pt x="3779" y="4467"/>
                    <a:pt x="4238" y="4008"/>
                  </a:cubicBezTo>
                  <a:cubicBezTo>
                    <a:pt x="5157" y="3089"/>
                    <a:pt x="5157" y="1599"/>
                    <a:pt x="4238" y="689"/>
                  </a:cubicBezTo>
                  <a:cubicBezTo>
                    <a:pt x="3779" y="230"/>
                    <a:pt x="3177" y="0"/>
                    <a:pt x="2575"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5"/>
            <p:cNvSpPr/>
            <p:nvPr/>
          </p:nvSpPr>
          <p:spPr>
            <a:xfrm rot="10800000" flipH="1">
              <a:off x="162770" y="4852294"/>
              <a:ext cx="148056" cy="134810"/>
            </a:xfrm>
            <a:custGeom>
              <a:avLst/>
              <a:gdLst/>
              <a:ahLst/>
              <a:cxnLst/>
              <a:rect l="l" t="t" r="r" b="b"/>
              <a:pathLst>
                <a:path w="4158" h="3786" extrusionOk="0">
                  <a:moveTo>
                    <a:pt x="2079" y="1"/>
                  </a:moveTo>
                  <a:cubicBezTo>
                    <a:pt x="1597" y="1"/>
                    <a:pt x="1107" y="179"/>
                    <a:pt x="741" y="554"/>
                  </a:cubicBezTo>
                  <a:cubicBezTo>
                    <a:pt x="0" y="1294"/>
                    <a:pt x="0" y="2490"/>
                    <a:pt x="741" y="3230"/>
                  </a:cubicBezTo>
                  <a:cubicBezTo>
                    <a:pt x="1111" y="3600"/>
                    <a:pt x="1595" y="3785"/>
                    <a:pt x="2079" y="3785"/>
                  </a:cubicBezTo>
                  <a:cubicBezTo>
                    <a:pt x="2563" y="3785"/>
                    <a:pt x="3047" y="3600"/>
                    <a:pt x="3417" y="3230"/>
                  </a:cubicBezTo>
                  <a:cubicBezTo>
                    <a:pt x="4158" y="2490"/>
                    <a:pt x="4158" y="1294"/>
                    <a:pt x="3417" y="554"/>
                  </a:cubicBezTo>
                  <a:cubicBezTo>
                    <a:pt x="3042" y="179"/>
                    <a:pt x="2561" y="1"/>
                    <a:pt x="2079"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5"/>
            <p:cNvSpPr/>
            <p:nvPr/>
          </p:nvSpPr>
          <p:spPr>
            <a:xfrm rot="10800000" flipH="1">
              <a:off x="8597712" y="4774300"/>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5"/>
            <p:cNvSpPr/>
            <p:nvPr/>
          </p:nvSpPr>
          <p:spPr>
            <a:xfrm rot="10800000" flipH="1">
              <a:off x="8716213" y="4751560"/>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5"/>
            <p:cNvSpPr/>
            <p:nvPr/>
          </p:nvSpPr>
          <p:spPr>
            <a:xfrm rot="10800000" flipH="1">
              <a:off x="-517983" y="4159474"/>
              <a:ext cx="2629899" cy="2628688"/>
            </a:xfrm>
            <a:custGeom>
              <a:avLst/>
              <a:gdLst/>
              <a:ahLst/>
              <a:cxnLst/>
              <a:rect l="l" t="t" r="r" b="b"/>
              <a:pathLst>
                <a:path w="73858" h="73824" extrusionOk="0">
                  <a:moveTo>
                    <a:pt x="73679" y="1"/>
                  </a:moveTo>
                  <a:cubicBezTo>
                    <a:pt x="73637" y="1"/>
                    <a:pt x="73594" y="16"/>
                    <a:pt x="73563" y="47"/>
                  </a:cubicBezTo>
                  <a:lnTo>
                    <a:pt x="63" y="73547"/>
                  </a:lnTo>
                  <a:cubicBezTo>
                    <a:pt x="0" y="73610"/>
                    <a:pt x="0" y="73717"/>
                    <a:pt x="63" y="73779"/>
                  </a:cubicBezTo>
                  <a:cubicBezTo>
                    <a:pt x="98" y="73815"/>
                    <a:pt x="134" y="73824"/>
                    <a:pt x="179" y="73824"/>
                  </a:cubicBezTo>
                  <a:cubicBezTo>
                    <a:pt x="223" y="73824"/>
                    <a:pt x="268" y="73815"/>
                    <a:pt x="295" y="73779"/>
                  </a:cubicBezTo>
                  <a:lnTo>
                    <a:pt x="73795" y="279"/>
                  </a:lnTo>
                  <a:cubicBezTo>
                    <a:pt x="73858" y="217"/>
                    <a:pt x="73858" y="119"/>
                    <a:pt x="73795" y="47"/>
                  </a:cubicBezTo>
                  <a:cubicBezTo>
                    <a:pt x="73764" y="16"/>
                    <a:pt x="73721" y="1"/>
                    <a:pt x="736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5"/>
            <p:cNvSpPr/>
            <p:nvPr/>
          </p:nvSpPr>
          <p:spPr>
            <a:xfrm rot="10800000" flipH="1">
              <a:off x="-44647" y="3702944"/>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5"/>
            <p:cNvSpPr/>
            <p:nvPr/>
          </p:nvSpPr>
          <p:spPr>
            <a:xfrm rot="10800000" flipH="1">
              <a:off x="8502453" y="4673419"/>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 name="Google Shape;564;p25"/>
            <p:cNvGrpSpPr/>
            <p:nvPr/>
          </p:nvGrpSpPr>
          <p:grpSpPr>
            <a:xfrm>
              <a:off x="-1171434" y="-1652865"/>
              <a:ext cx="1691889" cy="2035788"/>
              <a:chOff x="-1171434" y="-1652865"/>
              <a:chExt cx="1691889" cy="2035788"/>
            </a:xfrm>
          </p:grpSpPr>
          <p:sp>
            <p:nvSpPr>
              <p:cNvPr id="565" name="Google Shape;565;p25"/>
              <p:cNvSpPr/>
              <p:nvPr/>
            </p:nvSpPr>
            <p:spPr>
              <a:xfrm flipH="1">
                <a:off x="336471" y="192899"/>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5"/>
              <p:cNvSpPr/>
              <p:nvPr/>
            </p:nvSpPr>
            <p:spPr>
              <a:xfrm flipH="1">
                <a:off x="-1171434" y="-1652865"/>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 name="Google Shape;567;p25"/>
            <p:cNvSpPr/>
            <p:nvPr/>
          </p:nvSpPr>
          <p:spPr>
            <a:xfrm rot="10800000" flipH="1">
              <a:off x="-2066972" y="-2217081"/>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568"/>
        <p:cNvGrpSpPr/>
        <p:nvPr/>
      </p:nvGrpSpPr>
      <p:grpSpPr>
        <a:xfrm>
          <a:off x="0" y="0"/>
          <a:ext cx="0" cy="0"/>
          <a:chOff x="0" y="0"/>
          <a:chExt cx="0" cy="0"/>
        </a:xfrm>
      </p:grpSpPr>
      <p:sp>
        <p:nvSpPr>
          <p:cNvPr id="569" name="Google Shape;569;p26"/>
          <p:cNvSpPr/>
          <p:nvPr/>
        </p:nvSpPr>
        <p:spPr>
          <a:xfrm flipH="1">
            <a:off x="-1120704" y="3562436"/>
            <a:ext cx="2241463" cy="2522378"/>
          </a:xfrm>
          <a:custGeom>
            <a:avLst/>
            <a:gdLst/>
            <a:ahLst/>
            <a:cxnLst/>
            <a:rect l="l" t="t" r="r" b="b"/>
            <a:pathLst>
              <a:path w="72387" h="81459" extrusionOk="0">
                <a:moveTo>
                  <a:pt x="57747" y="27183"/>
                </a:moveTo>
                <a:lnTo>
                  <a:pt x="57747" y="27183"/>
                </a:lnTo>
                <a:cubicBezTo>
                  <a:pt x="56819" y="26255"/>
                  <a:pt x="56819" y="24756"/>
                  <a:pt x="57747" y="23829"/>
                </a:cubicBezTo>
                <a:lnTo>
                  <a:pt x="64536" y="17040"/>
                </a:lnTo>
                <a:cubicBezTo>
                  <a:pt x="65357" y="16219"/>
                  <a:pt x="65357" y="14899"/>
                  <a:pt x="64536" y="14087"/>
                </a:cubicBezTo>
                <a:lnTo>
                  <a:pt x="64536" y="14087"/>
                </a:lnTo>
                <a:cubicBezTo>
                  <a:pt x="63724" y="13275"/>
                  <a:pt x="63724" y="11946"/>
                  <a:pt x="64536" y="11134"/>
                </a:cubicBezTo>
                <a:lnTo>
                  <a:pt x="71476" y="4193"/>
                </a:lnTo>
                <a:cubicBezTo>
                  <a:pt x="72386" y="3292"/>
                  <a:pt x="72386" y="1812"/>
                  <a:pt x="71476" y="902"/>
                </a:cubicBezTo>
                <a:lnTo>
                  <a:pt x="71476" y="902"/>
                </a:lnTo>
                <a:cubicBezTo>
                  <a:pt x="70566" y="1"/>
                  <a:pt x="69094" y="1"/>
                  <a:pt x="68185" y="902"/>
                </a:cubicBezTo>
                <a:lnTo>
                  <a:pt x="57015" y="12071"/>
                </a:lnTo>
                <a:cubicBezTo>
                  <a:pt x="56239" y="12856"/>
                  <a:pt x="54981" y="12856"/>
                  <a:pt x="54205" y="12071"/>
                </a:cubicBezTo>
                <a:cubicBezTo>
                  <a:pt x="53429" y="11295"/>
                  <a:pt x="52171" y="11295"/>
                  <a:pt x="51386" y="12071"/>
                </a:cubicBezTo>
                <a:lnTo>
                  <a:pt x="31537" y="31920"/>
                </a:lnTo>
                <a:cubicBezTo>
                  <a:pt x="30957" y="32509"/>
                  <a:pt x="30957" y="33454"/>
                  <a:pt x="31537" y="34043"/>
                </a:cubicBezTo>
                <a:cubicBezTo>
                  <a:pt x="32126" y="34632"/>
                  <a:pt x="32126" y="35577"/>
                  <a:pt x="31537" y="36166"/>
                </a:cubicBezTo>
                <a:lnTo>
                  <a:pt x="11964" y="55739"/>
                </a:lnTo>
                <a:cubicBezTo>
                  <a:pt x="11161" y="56542"/>
                  <a:pt x="11161" y="57835"/>
                  <a:pt x="11964" y="58629"/>
                </a:cubicBezTo>
                <a:cubicBezTo>
                  <a:pt x="12758" y="59432"/>
                  <a:pt x="12758" y="60726"/>
                  <a:pt x="11964" y="61520"/>
                </a:cubicBezTo>
                <a:lnTo>
                  <a:pt x="6968" y="66516"/>
                </a:lnTo>
                <a:cubicBezTo>
                  <a:pt x="6299" y="67185"/>
                  <a:pt x="6299" y="68273"/>
                  <a:pt x="6968" y="68942"/>
                </a:cubicBezTo>
                <a:cubicBezTo>
                  <a:pt x="7637" y="69611"/>
                  <a:pt x="7637" y="70699"/>
                  <a:pt x="6968" y="71369"/>
                </a:cubicBezTo>
                <a:lnTo>
                  <a:pt x="866" y="77479"/>
                </a:lnTo>
                <a:cubicBezTo>
                  <a:pt x="1" y="78336"/>
                  <a:pt x="1" y="79736"/>
                  <a:pt x="866" y="80602"/>
                </a:cubicBezTo>
                <a:lnTo>
                  <a:pt x="866" y="80602"/>
                </a:lnTo>
                <a:cubicBezTo>
                  <a:pt x="1723" y="81458"/>
                  <a:pt x="3123" y="81458"/>
                  <a:pt x="3980" y="80602"/>
                </a:cubicBezTo>
                <a:lnTo>
                  <a:pt x="30582" y="53999"/>
                </a:lnTo>
                <a:cubicBezTo>
                  <a:pt x="31091" y="53491"/>
                  <a:pt x="31920" y="53491"/>
                  <a:pt x="32429" y="53999"/>
                </a:cubicBezTo>
                <a:lnTo>
                  <a:pt x="32429" y="53999"/>
                </a:lnTo>
                <a:cubicBezTo>
                  <a:pt x="32946" y="54517"/>
                  <a:pt x="33767" y="54517"/>
                  <a:pt x="34285" y="53999"/>
                </a:cubicBezTo>
                <a:lnTo>
                  <a:pt x="57747" y="30537"/>
                </a:lnTo>
                <a:cubicBezTo>
                  <a:pt x="58675" y="29609"/>
                  <a:pt x="58675" y="28111"/>
                  <a:pt x="57747" y="27183"/>
                </a:cubicBezTo>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6"/>
          <p:cNvSpPr/>
          <p:nvPr/>
        </p:nvSpPr>
        <p:spPr>
          <a:xfrm flipH="1">
            <a:off x="-531401" y="3819077"/>
            <a:ext cx="1368250" cy="1770362"/>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72" name="Google Shape;572;p26"/>
          <p:cNvSpPr txBox="1">
            <a:spLocks noGrp="1"/>
          </p:cNvSpPr>
          <p:nvPr>
            <p:ph type="subTitle" idx="1"/>
          </p:nvPr>
        </p:nvSpPr>
        <p:spPr>
          <a:xfrm>
            <a:off x="719950" y="3090475"/>
            <a:ext cx="2341500" cy="92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3" name="Google Shape;573;p26"/>
          <p:cNvSpPr txBox="1">
            <a:spLocks noGrp="1"/>
          </p:cNvSpPr>
          <p:nvPr>
            <p:ph type="subTitle" idx="2"/>
          </p:nvPr>
        </p:nvSpPr>
        <p:spPr>
          <a:xfrm>
            <a:off x="3401250" y="3090475"/>
            <a:ext cx="2341500" cy="92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4" name="Google Shape;574;p26"/>
          <p:cNvSpPr txBox="1">
            <a:spLocks noGrp="1"/>
          </p:cNvSpPr>
          <p:nvPr>
            <p:ph type="subTitle" idx="3"/>
          </p:nvPr>
        </p:nvSpPr>
        <p:spPr>
          <a:xfrm>
            <a:off x="6082550" y="3090475"/>
            <a:ext cx="2341500" cy="92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5" name="Google Shape;575;p26"/>
          <p:cNvSpPr txBox="1">
            <a:spLocks noGrp="1"/>
          </p:cNvSpPr>
          <p:nvPr>
            <p:ph type="subTitle" idx="4"/>
          </p:nvPr>
        </p:nvSpPr>
        <p:spPr>
          <a:xfrm>
            <a:off x="719950" y="2681175"/>
            <a:ext cx="2341500" cy="485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76" name="Google Shape;576;p26"/>
          <p:cNvSpPr txBox="1">
            <a:spLocks noGrp="1"/>
          </p:cNvSpPr>
          <p:nvPr>
            <p:ph type="subTitle" idx="5"/>
          </p:nvPr>
        </p:nvSpPr>
        <p:spPr>
          <a:xfrm>
            <a:off x="3401250" y="2681175"/>
            <a:ext cx="2341500" cy="485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77" name="Google Shape;577;p26"/>
          <p:cNvSpPr txBox="1">
            <a:spLocks noGrp="1"/>
          </p:cNvSpPr>
          <p:nvPr>
            <p:ph type="subTitle" idx="6"/>
          </p:nvPr>
        </p:nvSpPr>
        <p:spPr>
          <a:xfrm>
            <a:off x="6082550" y="2681175"/>
            <a:ext cx="2341500" cy="485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578" name="Google Shape;578;p26"/>
          <p:cNvGrpSpPr/>
          <p:nvPr/>
        </p:nvGrpSpPr>
        <p:grpSpPr>
          <a:xfrm>
            <a:off x="-2096735" y="-2155372"/>
            <a:ext cx="2629934" cy="2628688"/>
            <a:chOff x="-2096735" y="-2155372"/>
            <a:chExt cx="2629934" cy="2628688"/>
          </a:xfrm>
        </p:grpSpPr>
        <p:sp>
          <p:nvSpPr>
            <p:cNvPr id="579" name="Google Shape;579;p26"/>
            <p:cNvSpPr/>
            <p:nvPr/>
          </p:nvSpPr>
          <p:spPr>
            <a:xfrm flipH="1">
              <a:off x="-947119" y="-1007392"/>
              <a:ext cx="1387233" cy="1374450"/>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6"/>
            <p:cNvSpPr/>
            <p:nvPr/>
          </p:nvSpPr>
          <p:spPr>
            <a:xfrm flipH="1">
              <a:off x="264909" y="204755"/>
              <a:ext cx="254487" cy="240279"/>
            </a:xfrm>
            <a:custGeom>
              <a:avLst/>
              <a:gdLst/>
              <a:ahLst/>
              <a:cxnLst/>
              <a:rect l="l" t="t" r="r" b="b"/>
              <a:pathLst>
                <a:path w="7147" h="6748" extrusionOk="0">
                  <a:moveTo>
                    <a:pt x="4907" y="1"/>
                  </a:moveTo>
                  <a:cubicBezTo>
                    <a:pt x="4385" y="1"/>
                    <a:pt x="3863" y="202"/>
                    <a:pt x="3462" y="603"/>
                  </a:cubicBezTo>
                  <a:lnTo>
                    <a:pt x="803" y="3271"/>
                  </a:lnTo>
                  <a:cubicBezTo>
                    <a:pt x="1" y="4064"/>
                    <a:pt x="1" y="5358"/>
                    <a:pt x="803" y="6152"/>
                  </a:cubicBezTo>
                  <a:cubicBezTo>
                    <a:pt x="1200" y="6549"/>
                    <a:pt x="1722" y="6747"/>
                    <a:pt x="2244" y="6747"/>
                  </a:cubicBezTo>
                  <a:cubicBezTo>
                    <a:pt x="2766" y="6747"/>
                    <a:pt x="3288" y="6549"/>
                    <a:pt x="3685" y="6152"/>
                  </a:cubicBezTo>
                  <a:lnTo>
                    <a:pt x="6352" y="3485"/>
                  </a:lnTo>
                  <a:cubicBezTo>
                    <a:pt x="7146" y="2691"/>
                    <a:pt x="7146" y="1397"/>
                    <a:pt x="6352" y="603"/>
                  </a:cubicBezTo>
                  <a:cubicBezTo>
                    <a:pt x="5951" y="202"/>
                    <a:pt x="5429" y="1"/>
                    <a:pt x="4907"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6"/>
            <p:cNvSpPr/>
            <p:nvPr/>
          </p:nvSpPr>
          <p:spPr>
            <a:xfrm flipH="1">
              <a:off x="-2096735" y="-2155372"/>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 name="Google Shape;582;p26"/>
          <p:cNvGrpSpPr/>
          <p:nvPr/>
        </p:nvGrpSpPr>
        <p:grpSpPr>
          <a:xfrm>
            <a:off x="8484683" y="4601959"/>
            <a:ext cx="2623240" cy="2622884"/>
            <a:chOff x="8484683" y="4601959"/>
            <a:chExt cx="2623240" cy="2622884"/>
          </a:xfrm>
        </p:grpSpPr>
        <p:sp>
          <p:nvSpPr>
            <p:cNvPr id="583" name="Google Shape;583;p26"/>
            <p:cNvSpPr/>
            <p:nvPr/>
          </p:nvSpPr>
          <p:spPr>
            <a:xfrm rot="10800000" flipH="1">
              <a:off x="8580126" y="4702936"/>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6"/>
            <p:cNvSpPr/>
            <p:nvPr/>
          </p:nvSpPr>
          <p:spPr>
            <a:xfrm rot="10800000" flipH="1">
              <a:off x="8698627" y="4680196"/>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6"/>
            <p:cNvSpPr/>
            <p:nvPr/>
          </p:nvSpPr>
          <p:spPr>
            <a:xfrm rot="10800000" flipH="1">
              <a:off x="8484683" y="4601959"/>
              <a:ext cx="2623240" cy="2622884"/>
            </a:xfrm>
            <a:custGeom>
              <a:avLst/>
              <a:gdLst/>
              <a:ahLst/>
              <a:cxnLst/>
              <a:rect l="l" t="t" r="r" b="b"/>
              <a:pathLst>
                <a:path w="73671" h="73661" extrusionOk="0">
                  <a:moveTo>
                    <a:pt x="73582" y="0"/>
                  </a:moveTo>
                  <a:cubicBezTo>
                    <a:pt x="73561" y="0"/>
                    <a:pt x="73541" y="9"/>
                    <a:pt x="73528" y="27"/>
                  </a:cubicBezTo>
                  <a:lnTo>
                    <a:pt x="27" y="73518"/>
                  </a:lnTo>
                  <a:cubicBezTo>
                    <a:pt x="1" y="73554"/>
                    <a:pt x="1" y="73607"/>
                    <a:pt x="27" y="73634"/>
                  </a:cubicBezTo>
                  <a:cubicBezTo>
                    <a:pt x="45" y="73652"/>
                    <a:pt x="63" y="73661"/>
                    <a:pt x="90" y="73661"/>
                  </a:cubicBezTo>
                  <a:cubicBezTo>
                    <a:pt x="108" y="73661"/>
                    <a:pt x="125" y="73652"/>
                    <a:pt x="143" y="73634"/>
                  </a:cubicBezTo>
                  <a:lnTo>
                    <a:pt x="73644" y="143"/>
                  </a:lnTo>
                  <a:cubicBezTo>
                    <a:pt x="73671" y="107"/>
                    <a:pt x="73671" y="54"/>
                    <a:pt x="73644" y="27"/>
                  </a:cubicBezTo>
                  <a:cubicBezTo>
                    <a:pt x="73626" y="9"/>
                    <a:pt x="73604" y="0"/>
                    <a:pt x="735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 name="Google Shape;586;p26"/>
          <p:cNvGrpSpPr/>
          <p:nvPr/>
        </p:nvGrpSpPr>
        <p:grpSpPr>
          <a:xfrm>
            <a:off x="7494050" y="-942403"/>
            <a:ext cx="2653579" cy="2899116"/>
            <a:chOff x="7494050" y="-942403"/>
            <a:chExt cx="2653579" cy="2899116"/>
          </a:xfrm>
        </p:grpSpPr>
        <p:sp>
          <p:nvSpPr>
            <p:cNvPr id="587" name="Google Shape;587;p26"/>
            <p:cNvSpPr/>
            <p:nvPr/>
          </p:nvSpPr>
          <p:spPr>
            <a:xfrm flipH="1">
              <a:off x="7762829" y="-910663"/>
              <a:ext cx="2384800" cy="2683706"/>
            </a:xfrm>
            <a:custGeom>
              <a:avLst/>
              <a:gdLst/>
              <a:ahLst/>
              <a:cxnLst/>
              <a:rect l="l" t="t" r="r" b="b"/>
              <a:pathLst>
                <a:path w="77016" h="86669" extrusionOk="0">
                  <a:moveTo>
                    <a:pt x="15576" y="57747"/>
                  </a:moveTo>
                  <a:lnTo>
                    <a:pt x="15576" y="57747"/>
                  </a:lnTo>
                  <a:cubicBezTo>
                    <a:pt x="16558" y="58737"/>
                    <a:pt x="16558" y="60334"/>
                    <a:pt x="15576" y="61315"/>
                  </a:cubicBezTo>
                  <a:lnTo>
                    <a:pt x="8350" y="68541"/>
                  </a:lnTo>
                  <a:cubicBezTo>
                    <a:pt x="7485" y="69406"/>
                    <a:pt x="7485" y="70816"/>
                    <a:pt x="8350" y="71681"/>
                  </a:cubicBezTo>
                  <a:cubicBezTo>
                    <a:pt x="9216" y="72547"/>
                    <a:pt x="9216" y="73956"/>
                    <a:pt x="8350" y="74821"/>
                  </a:cubicBezTo>
                  <a:lnTo>
                    <a:pt x="964" y="82199"/>
                  </a:lnTo>
                  <a:cubicBezTo>
                    <a:pt x="0" y="83171"/>
                    <a:pt x="0" y="84742"/>
                    <a:pt x="964" y="85705"/>
                  </a:cubicBezTo>
                  <a:cubicBezTo>
                    <a:pt x="1936" y="86668"/>
                    <a:pt x="3506" y="86668"/>
                    <a:pt x="4470" y="85705"/>
                  </a:cubicBezTo>
                  <a:lnTo>
                    <a:pt x="16353" y="73822"/>
                  </a:lnTo>
                  <a:cubicBezTo>
                    <a:pt x="17182" y="72993"/>
                    <a:pt x="18520" y="72993"/>
                    <a:pt x="19341" y="73822"/>
                  </a:cubicBezTo>
                  <a:cubicBezTo>
                    <a:pt x="20171" y="74652"/>
                    <a:pt x="21509" y="74652"/>
                    <a:pt x="22339" y="73822"/>
                  </a:cubicBezTo>
                  <a:lnTo>
                    <a:pt x="43455" y="52706"/>
                  </a:lnTo>
                  <a:cubicBezTo>
                    <a:pt x="44079" y="52082"/>
                    <a:pt x="44079" y="51074"/>
                    <a:pt x="43455" y="50449"/>
                  </a:cubicBezTo>
                  <a:cubicBezTo>
                    <a:pt x="42830" y="49825"/>
                    <a:pt x="42830" y="48817"/>
                    <a:pt x="43455" y="48192"/>
                  </a:cubicBezTo>
                  <a:lnTo>
                    <a:pt x="64285" y="27362"/>
                  </a:lnTo>
                  <a:cubicBezTo>
                    <a:pt x="65133" y="26514"/>
                    <a:pt x="65133" y="25140"/>
                    <a:pt x="64285" y="24293"/>
                  </a:cubicBezTo>
                  <a:lnTo>
                    <a:pt x="64285" y="24293"/>
                  </a:lnTo>
                  <a:cubicBezTo>
                    <a:pt x="63438" y="23436"/>
                    <a:pt x="63438" y="22063"/>
                    <a:pt x="64285" y="21215"/>
                  </a:cubicBezTo>
                  <a:lnTo>
                    <a:pt x="69602" y="15898"/>
                  </a:lnTo>
                  <a:cubicBezTo>
                    <a:pt x="70307" y="15185"/>
                    <a:pt x="70307" y="14034"/>
                    <a:pt x="69602" y="13320"/>
                  </a:cubicBezTo>
                  <a:lnTo>
                    <a:pt x="69602" y="13320"/>
                  </a:lnTo>
                  <a:cubicBezTo>
                    <a:pt x="68889" y="12606"/>
                    <a:pt x="68889" y="11447"/>
                    <a:pt x="69602" y="10733"/>
                  </a:cubicBezTo>
                  <a:lnTo>
                    <a:pt x="76097" y="4238"/>
                  </a:lnTo>
                  <a:cubicBezTo>
                    <a:pt x="77016" y="3320"/>
                    <a:pt x="77016" y="1839"/>
                    <a:pt x="76097" y="920"/>
                  </a:cubicBezTo>
                  <a:lnTo>
                    <a:pt x="76097" y="920"/>
                  </a:lnTo>
                  <a:cubicBezTo>
                    <a:pt x="75178" y="1"/>
                    <a:pt x="73688" y="1"/>
                    <a:pt x="72769" y="920"/>
                  </a:cubicBezTo>
                  <a:lnTo>
                    <a:pt x="44481" y="29217"/>
                  </a:lnTo>
                  <a:cubicBezTo>
                    <a:pt x="43936" y="29761"/>
                    <a:pt x="43053" y="29761"/>
                    <a:pt x="42509" y="29217"/>
                  </a:cubicBezTo>
                  <a:cubicBezTo>
                    <a:pt x="41965" y="28673"/>
                    <a:pt x="41082" y="28673"/>
                    <a:pt x="40538" y="29217"/>
                  </a:cubicBezTo>
                  <a:lnTo>
                    <a:pt x="15576" y="54178"/>
                  </a:lnTo>
                  <a:cubicBezTo>
                    <a:pt x="14586" y="55168"/>
                    <a:pt x="14586" y="56765"/>
                    <a:pt x="15576" y="57747"/>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6"/>
            <p:cNvSpPr/>
            <p:nvPr/>
          </p:nvSpPr>
          <p:spPr>
            <a:xfrm flipH="1">
              <a:off x="8158396" y="-942403"/>
              <a:ext cx="1104150" cy="1097585"/>
            </a:xfrm>
            <a:custGeom>
              <a:avLst/>
              <a:gdLst/>
              <a:ahLst/>
              <a:cxnLst/>
              <a:rect l="l" t="t" r="r" b="b"/>
              <a:pathLst>
                <a:path w="35658" h="35446" extrusionOk="0">
                  <a:moveTo>
                    <a:pt x="34466" y="0"/>
                  </a:moveTo>
                  <a:cubicBezTo>
                    <a:pt x="34188" y="0"/>
                    <a:pt x="33909" y="107"/>
                    <a:pt x="33695" y="321"/>
                  </a:cubicBezTo>
                  <a:lnTo>
                    <a:pt x="420" y="33588"/>
                  </a:lnTo>
                  <a:cubicBezTo>
                    <a:pt x="0" y="34016"/>
                    <a:pt x="0" y="34703"/>
                    <a:pt x="420" y="35131"/>
                  </a:cubicBezTo>
                  <a:cubicBezTo>
                    <a:pt x="634" y="35341"/>
                    <a:pt x="913" y="35445"/>
                    <a:pt x="1191" y="35445"/>
                  </a:cubicBezTo>
                  <a:cubicBezTo>
                    <a:pt x="1470" y="35445"/>
                    <a:pt x="1749" y="35341"/>
                    <a:pt x="1963" y="35131"/>
                  </a:cubicBezTo>
                  <a:lnTo>
                    <a:pt x="35230" y="1856"/>
                  </a:lnTo>
                  <a:cubicBezTo>
                    <a:pt x="35658" y="1427"/>
                    <a:pt x="35658" y="741"/>
                    <a:pt x="35230" y="321"/>
                  </a:cubicBezTo>
                  <a:cubicBezTo>
                    <a:pt x="35020" y="107"/>
                    <a:pt x="34743" y="0"/>
                    <a:pt x="34466"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6"/>
            <p:cNvSpPr/>
            <p:nvPr/>
          </p:nvSpPr>
          <p:spPr>
            <a:xfrm flipH="1">
              <a:off x="8707569" y="-175515"/>
              <a:ext cx="1283437" cy="1271640"/>
            </a:xfrm>
            <a:custGeom>
              <a:avLst/>
              <a:gdLst/>
              <a:ahLst/>
              <a:cxnLst/>
              <a:rect l="l" t="t" r="r" b="b"/>
              <a:pathLst>
                <a:path w="41448" h="41067" extrusionOk="0">
                  <a:moveTo>
                    <a:pt x="39302" y="1"/>
                  </a:moveTo>
                  <a:cubicBezTo>
                    <a:pt x="38800" y="1"/>
                    <a:pt x="38299" y="191"/>
                    <a:pt x="37915" y="570"/>
                  </a:cubicBezTo>
                  <a:lnTo>
                    <a:pt x="768" y="37726"/>
                  </a:lnTo>
                  <a:cubicBezTo>
                    <a:pt x="1" y="38484"/>
                    <a:pt x="1" y="39724"/>
                    <a:pt x="768" y="40491"/>
                  </a:cubicBezTo>
                  <a:cubicBezTo>
                    <a:pt x="1151" y="40875"/>
                    <a:pt x="1653" y="41067"/>
                    <a:pt x="2154" y="41067"/>
                  </a:cubicBezTo>
                  <a:cubicBezTo>
                    <a:pt x="2655" y="41067"/>
                    <a:pt x="3154" y="40875"/>
                    <a:pt x="3533" y="40491"/>
                  </a:cubicBezTo>
                  <a:lnTo>
                    <a:pt x="40689" y="3344"/>
                  </a:lnTo>
                  <a:cubicBezTo>
                    <a:pt x="41448" y="2577"/>
                    <a:pt x="41448" y="1337"/>
                    <a:pt x="40689" y="570"/>
                  </a:cubicBezTo>
                  <a:cubicBezTo>
                    <a:pt x="40306" y="191"/>
                    <a:pt x="39804" y="1"/>
                    <a:pt x="39302"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6"/>
            <p:cNvSpPr/>
            <p:nvPr/>
          </p:nvSpPr>
          <p:spPr>
            <a:xfrm flipH="1">
              <a:off x="8366657" y="-73917"/>
              <a:ext cx="169936" cy="154856"/>
            </a:xfrm>
            <a:custGeom>
              <a:avLst/>
              <a:gdLst/>
              <a:ahLst/>
              <a:cxnLst/>
              <a:rect l="l" t="t" r="r" b="b"/>
              <a:pathLst>
                <a:path w="5488" h="5001" extrusionOk="0">
                  <a:moveTo>
                    <a:pt x="2749" y="1"/>
                  </a:moveTo>
                  <a:cubicBezTo>
                    <a:pt x="2106" y="1"/>
                    <a:pt x="1464" y="242"/>
                    <a:pt x="973" y="732"/>
                  </a:cubicBezTo>
                  <a:cubicBezTo>
                    <a:pt x="1" y="1714"/>
                    <a:pt x="1" y="3293"/>
                    <a:pt x="973" y="4265"/>
                  </a:cubicBezTo>
                  <a:cubicBezTo>
                    <a:pt x="1464" y="4756"/>
                    <a:pt x="2104" y="5001"/>
                    <a:pt x="2744" y="5001"/>
                  </a:cubicBezTo>
                  <a:cubicBezTo>
                    <a:pt x="3384" y="5001"/>
                    <a:pt x="4024" y="4756"/>
                    <a:pt x="4515" y="4265"/>
                  </a:cubicBezTo>
                  <a:cubicBezTo>
                    <a:pt x="5487" y="3293"/>
                    <a:pt x="5487" y="1714"/>
                    <a:pt x="4515" y="732"/>
                  </a:cubicBezTo>
                  <a:cubicBezTo>
                    <a:pt x="4024" y="242"/>
                    <a:pt x="3382" y="1"/>
                    <a:pt x="2749"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6"/>
            <p:cNvSpPr/>
            <p:nvPr/>
          </p:nvSpPr>
          <p:spPr>
            <a:xfrm flipH="1">
              <a:off x="8392653" y="73174"/>
              <a:ext cx="1455819" cy="1883539"/>
            </a:xfrm>
            <a:custGeom>
              <a:avLst/>
              <a:gdLst/>
              <a:ahLst/>
              <a:cxnLst/>
              <a:rect l="l" t="t" r="r" b="b"/>
              <a:pathLst>
                <a:path w="47015" h="60828" extrusionOk="0">
                  <a:moveTo>
                    <a:pt x="41008" y="0"/>
                  </a:moveTo>
                  <a:cubicBezTo>
                    <a:pt x="40629" y="0"/>
                    <a:pt x="40253" y="145"/>
                    <a:pt x="39967" y="435"/>
                  </a:cubicBezTo>
                  <a:lnTo>
                    <a:pt x="36274" y="4128"/>
                  </a:lnTo>
                  <a:cubicBezTo>
                    <a:pt x="34811" y="5591"/>
                    <a:pt x="34811" y="7955"/>
                    <a:pt x="36274" y="9418"/>
                  </a:cubicBezTo>
                  <a:cubicBezTo>
                    <a:pt x="37737" y="10881"/>
                    <a:pt x="37737" y="13246"/>
                    <a:pt x="36274" y="14709"/>
                  </a:cubicBezTo>
                  <a:lnTo>
                    <a:pt x="26104" y="24879"/>
                  </a:lnTo>
                  <a:cubicBezTo>
                    <a:pt x="25096" y="25887"/>
                    <a:pt x="25096" y="27519"/>
                    <a:pt x="26104" y="28518"/>
                  </a:cubicBezTo>
                  <a:cubicBezTo>
                    <a:pt x="27112" y="29526"/>
                    <a:pt x="27112" y="31159"/>
                    <a:pt x="26104" y="32167"/>
                  </a:cubicBezTo>
                  <a:lnTo>
                    <a:pt x="768" y="57512"/>
                  </a:lnTo>
                  <a:cubicBezTo>
                    <a:pt x="1" y="58270"/>
                    <a:pt x="1" y="59501"/>
                    <a:pt x="768" y="60259"/>
                  </a:cubicBezTo>
                  <a:cubicBezTo>
                    <a:pt x="1147" y="60638"/>
                    <a:pt x="1645" y="60828"/>
                    <a:pt x="2142" y="60828"/>
                  </a:cubicBezTo>
                  <a:cubicBezTo>
                    <a:pt x="2639" y="60828"/>
                    <a:pt x="3137" y="60638"/>
                    <a:pt x="3516" y="60259"/>
                  </a:cubicBezTo>
                  <a:lnTo>
                    <a:pt x="20849" y="42926"/>
                  </a:lnTo>
                  <a:cubicBezTo>
                    <a:pt x="21349" y="42426"/>
                    <a:pt x="22007" y="42176"/>
                    <a:pt x="22666" y="42176"/>
                  </a:cubicBezTo>
                  <a:cubicBezTo>
                    <a:pt x="23325" y="42176"/>
                    <a:pt x="23985" y="42426"/>
                    <a:pt x="24489" y="42926"/>
                  </a:cubicBezTo>
                  <a:cubicBezTo>
                    <a:pt x="24989" y="43430"/>
                    <a:pt x="25647" y="43682"/>
                    <a:pt x="26306" y="43682"/>
                  </a:cubicBezTo>
                  <a:cubicBezTo>
                    <a:pt x="26965" y="43682"/>
                    <a:pt x="27625" y="43430"/>
                    <a:pt x="28129" y="42926"/>
                  </a:cubicBezTo>
                  <a:lnTo>
                    <a:pt x="37210" y="33844"/>
                  </a:lnTo>
                  <a:cubicBezTo>
                    <a:pt x="39075" y="31980"/>
                    <a:pt x="39075" y="28946"/>
                    <a:pt x="37210" y="27082"/>
                  </a:cubicBezTo>
                  <a:cubicBezTo>
                    <a:pt x="35346" y="25218"/>
                    <a:pt x="35346" y="22184"/>
                    <a:pt x="37210" y="20320"/>
                  </a:cubicBezTo>
                  <a:lnTo>
                    <a:pt x="46435" y="11096"/>
                  </a:lnTo>
                  <a:cubicBezTo>
                    <a:pt x="47015" y="10516"/>
                    <a:pt x="47015" y="9579"/>
                    <a:pt x="46435" y="8999"/>
                  </a:cubicBezTo>
                  <a:lnTo>
                    <a:pt x="42920" y="5484"/>
                  </a:lnTo>
                  <a:cubicBezTo>
                    <a:pt x="42340" y="4904"/>
                    <a:pt x="42340" y="3968"/>
                    <a:pt x="42920" y="3388"/>
                  </a:cubicBezTo>
                  <a:cubicBezTo>
                    <a:pt x="43491" y="2808"/>
                    <a:pt x="43491" y="1871"/>
                    <a:pt x="42920" y="1300"/>
                  </a:cubicBezTo>
                  <a:lnTo>
                    <a:pt x="42055" y="435"/>
                  </a:lnTo>
                  <a:cubicBezTo>
                    <a:pt x="41765" y="145"/>
                    <a:pt x="41386" y="0"/>
                    <a:pt x="41008"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6"/>
            <p:cNvSpPr/>
            <p:nvPr/>
          </p:nvSpPr>
          <p:spPr>
            <a:xfrm flipH="1">
              <a:off x="7494050" y="-942402"/>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 name="Google Shape;593;p26"/>
          <p:cNvSpPr/>
          <p:nvPr/>
        </p:nvSpPr>
        <p:spPr>
          <a:xfrm flipH="1">
            <a:off x="290107" y="4631417"/>
            <a:ext cx="159717" cy="145690"/>
          </a:xfrm>
          <a:custGeom>
            <a:avLst/>
            <a:gdLst/>
            <a:ahLst/>
            <a:cxnLst/>
            <a:rect l="l" t="t" r="r" b="b"/>
            <a:pathLst>
              <a:path w="5158" h="4705" extrusionOk="0">
                <a:moveTo>
                  <a:pt x="2579" y="1"/>
                </a:moveTo>
                <a:cubicBezTo>
                  <a:pt x="1981" y="1"/>
                  <a:pt x="1375" y="233"/>
                  <a:pt x="920" y="697"/>
                </a:cubicBezTo>
                <a:cubicBezTo>
                  <a:pt x="1" y="1607"/>
                  <a:pt x="1" y="3096"/>
                  <a:pt x="920" y="4015"/>
                </a:cubicBezTo>
                <a:cubicBezTo>
                  <a:pt x="1379" y="4475"/>
                  <a:pt x="1981" y="4704"/>
                  <a:pt x="2582" y="4704"/>
                </a:cubicBezTo>
                <a:cubicBezTo>
                  <a:pt x="3183" y="4704"/>
                  <a:pt x="3783" y="4475"/>
                  <a:pt x="4238" y="4015"/>
                </a:cubicBezTo>
                <a:cubicBezTo>
                  <a:pt x="5157" y="3096"/>
                  <a:pt x="5157" y="1607"/>
                  <a:pt x="4238" y="697"/>
                </a:cubicBezTo>
                <a:cubicBezTo>
                  <a:pt x="3783" y="233"/>
                  <a:pt x="3186" y="1"/>
                  <a:pt x="2579"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6"/>
          <p:cNvSpPr/>
          <p:nvPr/>
        </p:nvSpPr>
        <p:spPr>
          <a:xfrm flipH="1">
            <a:off x="-596666" y="3748367"/>
            <a:ext cx="2091438" cy="2090416"/>
          </a:xfrm>
          <a:custGeom>
            <a:avLst/>
            <a:gdLst/>
            <a:ahLst/>
            <a:cxnLst/>
            <a:rect l="l" t="t" r="r" b="b"/>
            <a:pathLst>
              <a:path w="67542" h="67509" extrusionOk="0">
                <a:moveTo>
                  <a:pt x="67360" y="1"/>
                </a:moveTo>
                <a:cubicBezTo>
                  <a:pt x="67319" y="1"/>
                  <a:pt x="67278" y="16"/>
                  <a:pt x="67247" y="48"/>
                </a:cubicBezTo>
                <a:lnTo>
                  <a:pt x="72" y="67223"/>
                </a:lnTo>
                <a:cubicBezTo>
                  <a:pt x="0" y="67294"/>
                  <a:pt x="0" y="67392"/>
                  <a:pt x="72" y="67455"/>
                </a:cubicBezTo>
                <a:cubicBezTo>
                  <a:pt x="98" y="67490"/>
                  <a:pt x="143" y="67508"/>
                  <a:pt x="188" y="67508"/>
                </a:cubicBezTo>
                <a:cubicBezTo>
                  <a:pt x="223" y="67508"/>
                  <a:pt x="268" y="67490"/>
                  <a:pt x="304" y="67455"/>
                </a:cubicBezTo>
                <a:lnTo>
                  <a:pt x="67479" y="280"/>
                </a:lnTo>
                <a:cubicBezTo>
                  <a:pt x="67542" y="217"/>
                  <a:pt x="67542" y="119"/>
                  <a:pt x="67479" y="48"/>
                </a:cubicBezTo>
                <a:cubicBezTo>
                  <a:pt x="67443" y="16"/>
                  <a:pt x="67401" y="1"/>
                  <a:pt x="67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595"/>
        <p:cNvGrpSpPr/>
        <p:nvPr/>
      </p:nvGrpSpPr>
      <p:grpSpPr>
        <a:xfrm>
          <a:off x="0" y="0"/>
          <a:ext cx="0" cy="0"/>
          <a:chOff x="0" y="0"/>
          <a:chExt cx="0" cy="0"/>
        </a:xfrm>
      </p:grpSpPr>
      <p:sp>
        <p:nvSpPr>
          <p:cNvPr id="596" name="Google Shape;596;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97" name="Google Shape;597;p27"/>
          <p:cNvSpPr txBox="1">
            <a:spLocks noGrp="1"/>
          </p:cNvSpPr>
          <p:nvPr>
            <p:ph type="subTitle" idx="1"/>
          </p:nvPr>
        </p:nvSpPr>
        <p:spPr>
          <a:xfrm>
            <a:off x="1748350" y="1644275"/>
            <a:ext cx="6489600" cy="558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8" name="Google Shape;598;p27"/>
          <p:cNvSpPr txBox="1">
            <a:spLocks noGrp="1"/>
          </p:cNvSpPr>
          <p:nvPr>
            <p:ph type="subTitle" idx="2"/>
          </p:nvPr>
        </p:nvSpPr>
        <p:spPr>
          <a:xfrm>
            <a:off x="1748489" y="2797250"/>
            <a:ext cx="6489600" cy="558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9" name="Google Shape;599;p27"/>
          <p:cNvSpPr txBox="1">
            <a:spLocks noGrp="1"/>
          </p:cNvSpPr>
          <p:nvPr>
            <p:ph type="subTitle" idx="3"/>
          </p:nvPr>
        </p:nvSpPr>
        <p:spPr>
          <a:xfrm>
            <a:off x="1748488" y="3950225"/>
            <a:ext cx="6489600" cy="558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00" name="Google Shape;600;p27"/>
          <p:cNvSpPr txBox="1">
            <a:spLocks noGrp="1"/>
          </p:cNvSpPr>
          <p:nvPr>
            <p:ph type="subTitle" idx="4"/>
          </p:nvPr>
        </p:nvSpPr>
        <p:spPr>
          <a:xfrm>
            <a:off x="1748350" y="1295075"/>
            <a:ext cx="6489600" cy="425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01" name="Google Shape;601;p27"/>
          <p:cNvSpPr txBox="1">
            <a:spLocks noGrp="1"/>
          </p:cNvSpPr>
          <p:nvPr>
            <p:ph type="subTitle" idx="5"/>
          </p:nvPr>
        </p:nvSpPr>
        <p:spPr>
          <a:xfrm>
            <a:off x="1748499" y="2448050"/>
            <a:ext cx="6489600" cy="425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02" name="Google Shape;602;p27"/>
          <p:cNvSpPr txBox="1">
            <a:spLocks noGrp="1"/>
          </p:cNvSpPr>
          <p:nvPr>
            <p:ph type="subTitle" idx="6"/>
          </p:nvPr>
        </p:nvSpPr>
        <p:spPr>
          <a:xfrm>
            <a:off x="1748489" y="3601025"/>
            <a:ext cx="6489600" cy="425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603" name="Google Shape;603;p27"/>
          <p:cNvGrpSpPr/>
          <p:nvPr/>
        </p:nvGrpSpPr>
        <p:grpSpPr>
          <a:xfrm>
            <a:off x="6554899" y="3993111"/>
            <a:ext cx="3462436" cy="3300043"/>
            <a:chOff x="6554899" y="3993111"/>
            <a:chExt cx="3462436" cy="3300043"/>
          </a:xfrm>
        </p:grpSpPr>
        <p:sp>
          <p:nvSpPr>
            <p:cNvPr id="604" name="Google Shape;604;p27"/>
            <p:cNvSpPr/>
            <p:nvPr/>
          </p:nvSpPr>
          <p:spPr>
            <a:xfrm>
              <a:off x="8387214" y="3993111"/>
              <a:ext cx="1630121" cy="918174"/>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7594686" y="4487504"/>
              <a:ext cx="2039231" cy="1906298"/>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7"/>
            <p:cNvSpPr/>
            <p:nvPr/>
          </p:nvSpPr>
          <p:spPr>
            <a:xfrm>
              <a:off x="7572577" y="4299389"/>
              <a:ext cx="1283437" cy="1271578"/>
            </a:xfrm>
            <a:custGeom>
              <a:avLst/>
              <a:gdLst/>
              <a:ahLst/>
              <a:cxnLst/>
              <a:rect l="l" t="t" r="r" b="b"/>
              <a:pathLst>
                <a:path w="41448" h="41065" extrusionOk="0">
                  <a:moveTo>
                    <a:pt x="39295" y="1"/>
                  </a:moveTo>
                  <a:cubicBezTo>
                    <a:pt x="38794" y="1"/>
                    <a:pt x="38294" y="193"/>
                    <a:pt x="37915" y="576"/>
                  </a:cubicBezTo>
                  <a:lnTo>
                    <a:pt x="768" y="37723"/>
                  </a:lnTo>
                  <a:cubicBezTo>
                    <a:pt x="1" y="38490"/>
                    <a:pt x="1" y="39730"/>
                    <a:pt x="768" y="40489"/>
                  </a:cubicBezTo>
                  <a:cubicBezTo>
                    <a:pt x="1147" y="40872"/>
                    <a:pt x="1647" y="41064"/>
                    <a:pt x="2147" y="41064"/>
                  </a:cubicBezTo>
                  <a:cubicBezTo>
                    <a:pt x="2648" y="41064"/>
                    <a:pt x="3150" y="40872"/>
                    <a:pt x="3533" y="40489"/>
                  </a:cubicBezTo>
                  <a:lnTo>
                    <a:pt x="40681" y="3342"/>
                  </a:lnTo>
                  <a:cubicBezTo>
                    <a:pt x="41448" y="2574"/>
                    <a:pt x="41448" y="1334"/>
                    <a:pt x="40681" y="576"/>
                  </a:cubicBezTo>
                  <a:cubicBezTo>
                    <a:pt x="40297" y="193"/>
                    <a:pt x="39795" y="1"/>
                    <a:pt x="39295"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7"/>
            <p:cNvSpPr/>
            <p:nvPr/>
          </p:nvSpPr>
          <p:spPr>
            <a:xfrm>
              <a:off x="7378950" y="4379930"/>
              <a:ext cx="1670717" cy="1660219"/>
            </a:xfrm>
            <a:custGeom>
              <a:avLst/>
              <a:gdLst/>
              <a:ahLst/>
              <a:cxnLst/>
              <a:rect l="l" t="t" r="r" b="b"/>
              <a:pathLst>
                <a:path w="53955" h="53616" extrusionOk="0">
                  <a:moveTo>
                    <a:pt x="52042" y="0"/>
                  </a:moveTo>
                  <a:cubicBezTo>
                    <a:pt x="51597" y="0"/>
                    <a:pt x="51153" y="170"/>
                    <a:pt x="50814" y="509"/>
                  </a:cubicBezTo>
                  <a:lnTo>
                    <a:pt x="678" y="50645"/>
                  </a:lnTo>
                  <a:cubicBezTo>
                    <a:pt x="0" y="51323"/>
                    <a:pt x="0" y="52429"/>
                    <a:pt x="678" y="53107"/>
                  </a:cubicBezTo>
                  <a:cubicBezTo>
                    <a:pt x="1017" y="53446"/>
                    <a:pt x="1463" y="53615"/>
                    <a:pt x="1909" y="53615"/>
                  </a:cubicBezTo>
                  <a:cubicBezTo>
                    <a:pt x="2355" y="53615"/>
                    <a:pt x="2801" y="53446"/>
                    <a:pt x="3140" y="53107"/>
                  </a:cubicBezTo>
                  <a:lnTo>
                    <a:pt x="53277" y="2971"/>
                  </a:lnTo>
                  <a:cubicBezTo>
                    <a:pt x="53955" y="2293"/>
                    <a:pt x="53955" y="1196"/>
                    <a:pt x="53277" y="509"/>
                  </a:cubicBezTo>
                  <a:cubicBezTo>
                    <a:pt x="52933" y="170"/>
                    <a:pt x="52487" y="0"/>
                    <a:pt x="5204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7"/>
            <p:cNvSpPr/>
            <p:nvPr/>
          </p:nvSpPr>
          <p:spPr>
            <a:xfrm>
              <a:off x="8734460" y="4936532"/>
              <a:ext cx="68557" cy="62209"/>
            </a:xfrm>
            <a:custGeom>
              <a:avLst/>
              <a:gdLst/>
              <a:ahLst/>
              <a:cxnLst/>
              <a:rect l="l" t="t" r="r" b="b"/>
              <a:pathLst>
                <a:path w="2214" h="2009" extrusionOk="0">
                  <a:moveTo>
                    <a:pt x="1111" y="1"/>
                  </a:moveTo>
                  <a:cubicBezTo>
                    <a:pt x="855" y="1"/>
                    <a:pt x="598" y="99"/>
                    <a:pt x="402" y="295"/>
                  </a:cubicBezTo>
                  <a:cubicBezTo>
                    <a:pt x="1" y="688"/>
                    <a:pt x="1" y="1321"/>
                    <a:pt x="402" y="1714"/>
                  </a:cubicBezTo>
                  <a:cubicBezTo>
                    <a:pt x="598" y="1910"/>
                    <a:pt x="855" y="2008"/>
                    <a:pt x="1111" y="2008"/>
                  </a:cubicBezTo>
                  <a:cubicBezTo>
                    <a:pt x="1368" y="2008"/>
                    <a:pt x="1624" y="1910"/>
                    <a:pt x="1821" y="1714"/>
                  </a:cubicBezTo>
                  <a:cubicBezTo>
                    <a:pt x="2213" y="1321"/>
                    <a:pt x="2213" y="688"/>
                    <a:pt x="1821" y="295"/>
                  </a:cubicBezTo>
                  <a:cubicBezTo>
                    <a:pt x="1624" y="99"/>
                    <a:pt x="1368" y="1"/>
                    <a:pt x="1111"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7"/>
            <p:cNvSpPr/>
            <p:nvPr/>
          </p:nvSpPr>
          <p:spPr>
            <a:xfrm>
              <a:off x="9049378" y="4268331"/>
              <a:ext cx="68278" cy="62178"/>
            </a:xfrm>
            <a:custGeom>
              <a:avLst/>
              <a:gdLst/>
              <a:ahLst/>
              <a:cxnLst/>
              <a:rect l="l" t="t" r="r" b="b"/>
              <a:pathLst>
                <a:path w="2205" h="2008" extrusionOk="0">
                  <a:moveTo>
                    <a:pt x="1102" y="0"/>
                  </a:moveTo>
                  <a:cubicBezTo>
                    <a:pt x="846" y="0"/>
                    <a:pt x="589" y="98"/>
                    <a:pt x="393" y="294"/>
                  </a:cubicBezTo>
                  <a:cubicBezTo>
                    <a:pt x="1" y="687"/>
                    <a:pt x="1" y="1320"/>
                    <a:pt x="393" y="1713"/>
                  </a:cubicBezTo>
                  <a:cubicBezTo>
                    <a:pt x="589" y="1909"/>
                    <a:pt x="846" y="2007"/>
                    <a:pt x="1102" y="2007"/>
                  </a:cubicBezTo>
                  <a:cubicBezTo>
                    <a:pt x="1359" y="2007"/>
                    <a:pt x="1615" y="1909"/>
                    <a:pt x="1812" y="1713"/>
                  </a:cubicBezTo>
                  <a:cubicBezTo>
                    <a:pt x="2204" y="1320"/>
                    <a:pt x="2204" y="687"/>
                    <a:pt x="1812" y="294"/>
                  </a:cubicBezTo>
                  <a:cubicBezTo>
                    <a:pt x="1615" y="98"/>
                    <a:pt x="1359" y="0"/>
                    <a:pt x="110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7"/>
            <p:cNvSpPr/>
            <p:nvPr/>
          </p:nvSpPr>
          <p:spPr>
            <a:xfrm>
              <a:off x="6656280" y="4861070"/>
              <a:ext cx="2433168" cy="2432084"/>
            </a:xfrm>
            <a:custGeom>
              <a:avLst/>
              <a:gdLst/>
              <a:ahLst/>
              <a:cxnLst/>
              <a:rect l="l" t="t" r="r" b="b"/>
              <a:pathLst>
                <a:path w="78578" h="78543" extrusionOk="0">
                  <a:moveTo>
                    <a:pt x="78385" y="0"/>
                  </a:moveTo>
                  <a:cubicBezTo>
                    <a:pt x="78341" y="0"/>
                    <a:pt x="78296" y="16"/>
                    <a:pt x="78265" y="47"/>
                  </a:cubicBezTo>
                  <a:lnTo>
                    <a:pt x="72" y="78240"/>
                  </a:lnTo>
                  <a:cubicBezTo>
                    <a:pt x="1" y="78311"/>
                    <a:pt x="1" y="78418"/>
                    <a:pt x="72" y="78489"/>
                  </a:cubicBezTo>
                  <a:cubicBezTo>
                    <a:pt x="99" y="78525"/>
                    <a:pt x="143" y="78543"/>
                    <a:pt x="188" y="78543"/>
                  </a:cubicBezTo>
                  <a:cubicBezTo>
                    <a:pt x="233" y="78543"/>
                    <a:pt x="277" y="78525"/>
                    <a:pt x="313" y="78489"/>
                  </a:cubicBezTo>
                  <a:lnTo>
                    <a:pt x="78506" y="297"/>
                  </a:lnTo>
                  <a:cubicBezTo>
                    <a:pt x="78577" y="226"/>
                    <a:pt x="78577" y="119"/>
                    <a:pt x="78506" y="47"/>
                  </a:cubicBezTo>
                  <a:cubicBezTo>
                    <a:pt x="78475" y="16"/>
                    <a:pt x="78430" y="0"/>
                    <a:pt x="783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7"/>
            <p:cNvSpPr/>
            <p:nvPr/>
          </p:nvSpPr>
          <p:spPr>
            <a:xfrm>
              <a:off x="6554899" y="4160225"/>
              <a:ext cx="2433168" cy="2432022"/>
            </a:xfrm>
            <a:custGeom>
              <a:avLst/>
              <a:gdLst/>
              <a:ahLst/>
              <a:cxnLst/>
              <a:rect l="l" t="t" r="r" b="b"/>
              <a:pathLst>
                <a:path w="78578" h="78541" extrusionOk="0">
                  <a:moveTo>
                    <a:pt x="78381" y="0"/>
                  </a:moveTo>
                  <a:cubicBezTo>
                    <a:pt x="78336" y="0"/>
                    <a:pt x="78292" y="18"/>
                    <a:pt x="78256" y="54"/>
                  </a:cubicBezTo>
                  <a:lnTo>
                    <a:pt x="63" y="78246"/>
                  </a:lnTo>
                  <a:cubicBezTo>
                    <a:pt x="1" y="78317"/>
                    <a:pt x="1" y="78424"/>
                    <a:pt x="63" y="78496"/>
                  </a:cubicBezTo>
                  <a:cubicBezTo>
                    <a:pt x="99" y="78523"/>
                    <a:pt x="143" y="78540"/>
                    <a:pt x="188" y="78540"/>
                  </a:cubicBezTo>
                  <a:cubicBezTo>
                    <a:pt x="233" y="78540"/>
                    <a:pt x="277" y="78523"/>
                    <a:pt x="313" y="78496"/>
                  </a:cubicBezTo>
                  <a:lnTo>
                    <a:pt x="78506" y="294"/>
                  </a:lnTo>
                  <a:cubicBezTo>
                    <a:pt x="78577" y="232"/>
                    <a:pt x="78577" y="125"/>
                    <a:pt x="78506" y="54"/>
                  </a:cubicBezTo>
                  <a:cubicBezTo>
                    <a:pt x="78470" y="18"/>
                    <a:pt x="78426" y="0"/>
                    <a:pt x="78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 name="Google Shape;612;p27"/>
          <p:cNvGrpSpPr/>
          <p:nvPr/>
        </p:nvGrpSpPr>
        <p:grpSpPr>
          <a:xfrm>
            <a:off x="-2009786" y="4609033"/>
            <a:ext cx="2695601" cy="2936166"/>
            <a:chOff x="-2009786" y="4609033"/>
            <a:chExt cx="2695601" cy="2936166"/>
          </a:xfrm>
        </p:grpSpPr>
        <p:sp>
          <p:nvSpPr>
            <p:cNvPr id="613" name="Google Shape;613;p27"/>
            <p:cNvSpPr/>
            <p:nvPr/>
          </p:nvSpPr>
          <p:spPr>
            <a:xfrm>
              <a:off x="-2009786" y="4861493"/>
              <a:ext cx="2384800" cy="2683706"/>
            </a:xfrm>
            <a:custGeom>
              <a:avLst/>
              <a:gdLst/>
              <a:ahLst/>
              <a:cxnLst/>
              <a:rect l="l" t="t" r="r" b="b"/>
              <a:pathLst>
                <a:path w="77016" h="86669" extrusionOk="0">
                  <a:moveTo>
                    <a:pt x="15576" y="57747"/>
                  </a:moveTo>
                  <a:lnTo>
                    <a:pt x="15576" y="57747"/>
                  </a:lnTo>
                  <a:cubicBezTo>
                    <a:pt x="16558" y="58737"/>
                    <a:pt x="16558" y="60334"/>
                    <a:pt x="15576" y="61315"/>
                  </a:cubicBezTo>
                  <a:lnTo>
                    <a:pt x="8350" y="68541"/>
                  </a:lnTo>
                  <a:cubicBezTo>
                    <a:pt x="7485" y="69406"/>
                    <a:pt x="7485" y="70816"/>
                    <a:pt x="8350" y="71681"/>
                  </a:cubicBezTo>
                  <a:cubicBezTo>
                    <a:pt x="9216" y="72547"/>
                    <a:pt x="9216" y="73956"/>
                    <a:pt x="8350" y="74821"/>
                  </a:cubicBezTo>
                  <a:lnTo>
                    <a:pt x="964" y="82199"/>
                  </a:lnTo>
                  <a:cubicBezTo>
                    <a:pt x="0" y="83171"/>
                    <a:pt x="0" y="84742"/>
                    <a:pt x="964" y="85705"/>
                  </a:cubicBezTo>
                  <a:cubicBezTo>
                    <a:pt x="1936" y="86668"/>
                    <a:pt x="3506" y="86668"/>
                    <a:pt x="4470" y="85705"/>
                  </a:cubicBezTo>
                  <a:lnTo>
                    <a:pt x="16353" y="73822"/>
                  </a:lnTo>
                  <a:cubicBezTo>
                    <a:pt x="17182" y="72993"/>
                    <a:pt x="18520" y="72993"/>
                    <a:pt x="19341" y="73822"/>
                  </a:cubicBezTo>
                  <a:cubicBezTo>
                    <a:pt x="20171" y="74652"/>
                    <a:pt x="21509" y="74652"/>
                    <a:pt x="22339" y="73822"/>
                  </a:cubicBezTo>
                  <a:lnTo>
                    <a:pt x="43455" y="52706"/>
                  </a:lnTo>
                  <a:cubicBezTo>
                    <a:pt x="44079" y="52082"/>
                    <a:pt x="44079" y="51074"/>
                    <a:pt x="43455" y="50449"/>
                  </a:cubicBezTo>
                  <a:cubicBezTo>
                    <a:pt x="42830" y="49825"/>
                    <a:pt x="42830" y="48817"/>
                    <a:pt x="43455" y="48192"/>
                  </a:cubicBezTo>
                  <a:lnTo>
                    <a:pt x="64285" y="27362"/>
                  </a:lnTo>
                  <a:cubicBezTo>
                    <a:pt x="65133" y="26514"/>
                    <a:pt x="65133" y="25140"/>
                    <a:pt x="64285" y="24293"/>
                  </a:cubicBezTo>
                  <a:lnTo>
                    <a:pt x="64285" y="24293"/>
                  </a:lnTo>
                  <a:cubicBezTo>
                    <a:pt x="63438" y="23436"/>
                    <a:pt x="63438" y="22063"/>
                    <a:pt x="64285" y="21215"/>
                  </a:cubicBezTo>
                  <a:lnTo>
                    <a:pt x="69602" y="15898"/>
                  </a:lnTo>
                  <a:cubicBezTo>
                    <a:pt x="70307" y="15185"/>
                    <a:pt x="70307" y="14034"/>
                    <a:pt x="69602" y="13320"/>
                  </a:cubicBezTo>
                  <a:lnTo>
                    <a:pt x="69602" y="13320"/>
                  </a:lnTo>
                  <a:cubicBezTo>
                    <a:pt x="68889" y="12606"/>
                    <a:pt x="68889" y="11447"/>
                    <a:pt x="69602" y="10733"/>
                  </a:cubicBezTo>
                  <a:lnTo>
                    <a:pt x="76097" y="4238"/>
                  </a:lnTo>
                  <a:cubicBezTo>
                    <a:pt x="77016" y="3320"/>
                    <a:pt x="77016" y="1839"/>
                    <a:pt x="76097" y="920"/>
                  </a:cubicBezTo>
                  <a:lnTo>
                    <a:pt x="76097" y="920"/>
                  </a:lnTo>
                  <a:cubicBezTo>
                    <a:pt x="75178" y="1"/>
                    <a:pt x="73688" y="1"/>
                    <a:pt x="72769" y="920"/>
                  </a:cubicBezTo>
                  <a:lnTo>
                    <a:pt x="44481" y="29217"/>
                  </a:lnTo>
                  <a:cubicBezTo>
                    <a:pt x="43936" y="29761"/>
                    <a:pt x="43053" y="29761"/>
                    <a:pt x="42509" y="29217"/>
                  </a:cubicBezTo>
                  <a:cubicBezTo>
                    <a:pt x="41965" y="28673"/>
                    <a:pt x="41082" y="28673"/>
                    <a:pt x="40538" y="29217"/>
                  </a:cubicBezTo>
                  <a:lnTo>
                    <a:pt x="15576" y="54178"/>
                  </a:lnTo>
                  <a:cubicBezTo>
                    <a:pt x="14586" y="55168"/>
                    <a:pt x="14586" y="56765"/>
                    <a:pt x="15576" y="57747"/>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7"/>
            <p:cNvSpPr/>
            <p:nvPr/>
          </p:nvSpPr>
          <p:spPr>
            <a:xfrm>
              <a:off x="-294304" y="4725524"/>
              <a:ext cx="880118" cy="866803"/>
            </a:xfrm>
            <a:custGeom>
              <a:avLst/>
              <a:gdLst/>
              <a:ahLst/>
              <a:cxnLst/>
              <a:rect l="l" t="t" r="r" b="b"/>
              <a:pathLst>
                <a:path w="28423" h="27993" extrusionOk="0">
                  <a:moveTo>
                    <a:pt x="25956" y="1"/>
                  </a:moveTo>
                  <a:cubicBezTo>
                    <a:pt x="25380" y="1"/>
                    <a:pt x="24805" y="221"/>
                    <a:pt x="24363" y="663"/>
                  </a:cubicBezTo>
                  <a:lnTo>
                    <a:pt x="874" y="24152"/>
                  </a:lnTo>
                  <a:cubicBezTo>
                    <a:pt x="0" y="25035"/>
                    <a:pt x="0" y="26454"/>
                    <a:pt x="874" y="27337"/>
                  </a:cubicBezTo>
                  <a:cubicBezTo>
                    <a:pt x="1316" y="27774"/>
                    <a:pt x="1891" y="27992"/>
                    <a:pt x="2467" y="27992"/>
                  </a:cubicBezTo>
                  <a:cubicBezTo>
                    <a:pt x="3042" y="27992"/>
                    <a:pt x="3618" y="27774"/>
                    <a:pt x="4059" y="27337"/>
                  </a:cubicBezTo>
                  <a:lnTo>
                    <a:pt x="27548" y="3839"/>
                  </a:lnTo>
                  <a:cubicBezTo>
                    <a:pt x="28422" y="2965"/>
                    <a:pt x="28422" y="1537"/>
                    <a:pt x="27548" y="663"/>
                  </a:cubicBezTo>
                  <a:cubicBezTo>
                    <a:pt x="27107" y="221"/>
                    <a:pt x="26531" y="1"/>
                    <a:pt x="25956"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7"/>
            <p:cNvSpPr/>
            <p:nvPr/>
          </p:nvSpPr>
          <p:spPr>
            <a:xfrm>
              <a:off x="-1747322" y="4609033"/>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 name="Google Shape;616;p27"/>
          <p:cNvGrpSpPr/>
          <p:nvPr/>
        </p:nvGrpSpPr>
        <p:grpSpPr>
          <a:xfrm>
            <a:off x="-672057" y="-1264697"/>
            <a:ext cx="3087023" cy="2839930"/>
            <a:chOff x="-672057" y="-1264697"/>
            <a:chExt cx="3087023" cy="2839930"/>
          </a:xfrm>
        </p:grpSpPr>
        <p:sp>
          <p:nvSpPr>
            <p:cNvPr id="617" name="Google Shape;617;p27"/>
            <p:cNvSpPr/>
            <p:nvPr/>
          </p:nvSpPr>
          <p:spPr>
            <a:xfrm>
              <a:off x="-672057" y="-1227452"/>
              <a:ext cx="2204247" cy="2060321"/>
            </a:xfrm>
            <a:custGeom>
              <a:avLst/>
              <a:gdLst/>
              <a:ahLst/>
              <a:cxnLst/>
              <a:rect l="l" t="t" r="r" b="b"/>
              <a:pathLst>
                <a:path w="61904" h="57862" extrusionOk="0">
                  <a:moveTo>
                    <a:pt x="59392" y="0"/>
                  </a:moveTo>
                  <a:cubicBezTo>
                    <a:pt x="58806" y="0"/>
                    <a:pt x="58219" y="223"/>
                    <a:pt x="57773" y="669"/>
                  </a:cubicBezTo>
                  <a:lnTo>
                    <a:pt x="50422" y="8020"/>
                  </a:lnTo>
                  <a:cubicBezTo>
                    <a:pt x="50039" y="8404"/>
                    <a:pt x="49537" y="8596"/>
                    <a:pt x="49035" y="8596"/>
                  </a:cubicBezTo>
                  <a:cubicBezTo>
                    <a:pt x="48533" y="8596"/>
                    <a:pt x="48031" y="8404"/>
                    <a:pt x="47648" y="8020"/>
                  </a:cubicBezTo>
                  <a:cubicBezTo>
                    <a:pt x="47264" y="7637"/>
                    <a:pt x="46760" y="7445"/>
                    <a:pt x="46257" y="7445"/>
                  </a:cubicBezTo>
                  <a:cubicBezTo>
                    <a:pt x="45754" y="7445"/>
                    <a:pt x="45252" y="7637"/>
                    <a:pt x="44873" y="8020"/>
                  </a:cubicBezTo>
                  <a:lnTo>
                    <a:pt x="33213" y="19680"/>
                  </a:lnTo>
                  <a:cubicBezTo>
                    <a:pt x="32651" y="20242"/>
                    <a:pt x="31918" y="20523"/>
                    <a:pt x="31185" y="20523"/>
                  </a:cubicBezTo>
                  <a:cubicBezTo>
                    <a:pt x="30452" y="20523"/>
                    <a:pt x="29721" y="20242"/>
                    <a:pt x="29163" y="19680"/>
                  </a:cubicBezTo>
                  <a:cubicBezTo>
                    <a:pt x="28606" y="19122"/>
                    <a:pt x="27874" y="18844"/>
                    <a:pt x="27142" y="18844"/>
                  </a:cubicBezTo>
                  <a:cubicBezTo>
                    <a:pt x="26409" y="18844"/>
                    <a:pt x="25675" y="19122"/>
                    <a:pt x="25113" y="19680"/>
                  </a:cubicBezTo>
                  <a:lnTo>
                    <a:pt x="20644" y="24158"/>
                  </a:lnTo>
                  <a:cubicBezTo>
                    <a:pt x="20260" y="24542"/>
                    <a:pt x="19756" y="24734"/>
                    <a:pt x="19253" y="24734"/>
                  </a:cubicBezTo>
                  <a:cubicBezTo>
                    <a:pt x="18750" y="24734"/>
                    <a:pt x="18248" y="24542"/>
                    <a:pt x="17869" y="24158"/>
                  </a:cubicBezTo>
                  <a:cubicBezTo>
                    <a:pt x="17486" y="23775"/>
                    <a:pt x="16982" y="23583"/>
                    <a:pt x="16479" y="23583"/>
                  </a:cubicBezTo>
                  <a:cubicBezTo>
                    <a:pt x="15976" y="23583"/>
                    <a:pt x="15474" y="23775"/>
                    <a:pt x="15095" y="24158"/>
                  </a:cubicBezTo>
                  <a:lnTo>
                    <a:pt x="9858" y="29386"/>
                  </a:lnTo>
                  <a:cubicBezTo>
                    <a:pt x="8538" y="30715"/>
                    <a:pt x="8538" y="32865"/>
                    <a:pt x="9858" y="34185"/>
                  </a:cubicBezTo>
                  <a:cubicBezTo>
                    <a:pt x="11187" y="35515"/>
                    <a:pt x="11187" y="37665"/>
                    <a:pt x="9858" y="38985"/>
                  </a:cubicBezTo>
                  <a:lnTo>
                    <a:pt x="8413" y="40430"/>
                  </a:lnTo>
                  <a:cubicBezTo>
                    <a:pt x="7601" y="41242"/>
                    <a:pt x="7601" y="42562"/>
                    <a:pt x="8413" y="43383"/>
                  </a:cubicBezTo>
                  <a:cubicBezTo>
                    <a:pt x="9225" y="44195"/>
                    <a:pt x="9225" y="45515"/>
                    <a:pt x="8413" y="46327"/>
                  </a:cubicBezTo>
                  <a:lnTo>
                    <a:pt x="928" y="53812"/>
                  </a:lnTo>
                  <a:cubicBezTo>
                    <a:pt x="0" y="54739"/>
                    <a:pt x="0" y="56238"/>
                    <a:pt x="928" y="57166"/>
                  </a:cubicBezTo>
                  <a:cubicBezTo>
                    <a:pt x="1392" y="57630"/>
                    <a:pt x="1999" y="57862"/>
                    <a:pt x="2605" y="57862"/>
                  </a:cubicBezTo>
                  <a:cubicBezTo>
                    <a:pt x="3212" y="57862"/>
                    <a:pt x="3819" y="57630"/>
                    <a:pt x="4283" y="57166"/>
                  </a:cubicBezTo>
                  <a:lnTo>
                    <a:pt x="16424" y="45024"/>
                  </a:lnTo>
                  <a:cubicBezTo>
                    <a:pt x="16759" y="44690"/>
                    <a:pt x="17198" y="44523"/>
                    <a:pt x="17637" y="44523"/>
                  </a:cubicBezTo>
                  <a:cubicBezTo>
                    <a:pt x="18077" y="44523"/>
                    <a:pt x="18516" y="44690"/>
                    <a:pt x="18851" y="45024"/>
                  </a:cubicBezTo>
                  <a:cubicBezTo>
                    <a:pt x="19185" y="45363"/>
                    <a:pt x="19624" y="45533"/>
                    <a:pt x="20064" y="45533"/>
                  </a:cubicBezTo>
                  <a:cubicBezTo>
                    <a:pt x="20503" y="45533"/>
                    <a:pt x="20943" y="45363"/>
                    <a:pt x="21277" y="45024"/>
                  </a:cubicBezTo>
                  <a:lnTo>
                    <a:pt x="27290" y="39012"/>
                  </a:lnTo>
                  <a:cubicBezTo>
                    <a:pt x="27593" y="38708"/>
                    <a:pt x="27990" y="38557"/>
                    <a:pt x="28387" y="38557"/>
                  </a:cubicBezTo>
                  <a:cubicBezTo>
                    <a:pt x="28784" y="38557"/>
                    <a:pt x="29181" y="38708"/>
                    <a:pt x="29484" y="39012"/>
                  </a:cubicBezTo>
                  <a:cubicBezTo>
                    <a:pt x="29788" y="39315"/>
                    <a:pt x="30185" y="39467"/>
                    <a:pt x="30582" y="39467"/>
                  </a:cubicBezTo>
                  <a:cubicBezTo>
                    <a:pt x="30979" y="39467"/>
                    <a:pt x="31376" y="39315"/>
                    <a:pt x="31679" y="39012"/>
                  </a:cubicBezTo>
                  <a:lnTo>
                    <a:pt x="44284" y="26415"/>
                  </a:lnTo>
                  <a:cubicBezTo>
                    <a:pt x="45087" y="25612"/>
                    <a:pt x="45087" y="24319"/>
                    <a:pt x="44284" y="23525"/>
                  </a:cubicBezTo>
                  <a:cubicBezTo>
                    <a:pt x="43491" y="22722"/>
                    <a:pt x="43491" y="21428"/>
                    <a:pt x="44284" y="20634"/>
                  </a:cubicBezTo>
                  <a:lnTo>
                    <a:pt x="61011" y="3908"/>
                  </a:lnTo>
                  <a:cubicBezTo>
                    <a:pt x="61904" y="3016"/>
                    <a:pt x="61904" y="1561"/>
                    <a:pt x="61011" y="669"/>
                  </a:cubicBezTo>
                  <a:cubicBezTo>
                    <a:pt x="60565" y="223"/>
                    <a:pt x="59979" y="0"/>
                    <a:pt x="59392"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7"/>
            <p:cNvSpPr/>
            <p:nvPr/>
          </p:nvSpPr>
          <p:spPr>
            <a:xfrm>
              <a:off x="-517380" y="-203607"/>
              <a:ext cx="1387268" cy="1374450"/>
            </a:xfrm>
            <a:custGeom>
              <a:avLst/>
              <a:gdLst/>
              <a:ahLst/>
              <a:cxnLst/>
              <a:rect l="l" t="t" r="r" b="b"/>
              <a:pathLst>
                <a:path w="38960" h="38600" extrusionOk="0">
                  <a:moveTo>
                    <a:pt x="36939" y="1"/>
                  </a:moveTo>
                  <a:cubicBezTo>
                    <a:pt x="36468" y="1"/>
                    <a:pt x="35997" y="181"/>
                    <a:pt x="35641" y="543"/>
                  </a:cubicBezTo>
                  <a:lnTo>
                    <a:pt x="715" y="35460"/>
                  </a:lnTo>
                  <a:cubicBezTo>
                    <a:pt x="1" y="36182"/>
                    <a:pt x="1" y="37342"/>
                    <a:pt x="715" y="38064"/>
                  </a:cubicBezTo>
                  <a:cubicBezTo>
                    <a:pt x="1076" y="38421"/>
                    <a:pt x="1549" y="38600"/>
                    <a:pt x="2020" y="38600"/>
                  </a:cubicBezTo>
                  <a:cubicBezTo>
                    <a:pt x="2492" y="38600"/>
                    <a:pt x="2963" y="38421"/>
                    <a:pt x="3320" y="38064"/>
                  </a:cubicBezTo>
                  <a:lnTo>
                    <a:pt x="38237" y="3139"/>
                  </a:lnTo>
                  <a:cubicBezTo>
                    <a:pt x="38959" y="2425"/>
                    <a:pt x="38959" y="1256"/>
                    <a:pt x="38237" y="543"/>
                  </a:cubicBezTo>
                  <a:cubicBezTo>
                    <a:pt x="37880" y="181"/>
                    <a:pt x="37409" y="1"/>
                    <a:pt x="36939"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7"/>
            <p:cNvSpPr/>
            <p:nvPr/>
          </p:nvSpPr>
          <p:spPr>
            <a:xfrm>
              <a:off x="-435413" y="200783"/>
              <a:ext cx="1387233" cy="1374450"/>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7"/>
            <p:cNvSpPr/>
            <p:nvPr/>
          </p:nvSpPr>
          <p:spPr>
            <a:xfrm>
              <a:off x="-286753" y="-193601"/>
              <a:ext cx="1762073" cy="992167"/>
            </a:xfrm>
            <a:custGeom>
              <a:avLst/>
              <a:gdLst/>
              <a:ahLst/>
              <a:cxnLst/>
              <a:rect l="l" t="t" r="r" b="b"/>
              <a:pathLst>
                <a:path w="49486" h="27864" extrusionOk="0">
                  <a:moveTo>
                    <a:pt x="46790" y="1"/>
                  </a:moveTo>
                  <a:cubicBezTo>
                    <a:pt x="46163" y="1"/>
                    <a:pt x="45534" y="239"/>
                    <a:pt x="45052" y="717"/>
                  </a:cubicBezTo>
                  <a:lnTo>
                    <a:pt x="42545" y="3224"/>
                  </a:lnTo>
                  <a:cubicBezTo>
                    <a:pt x="41809" y="3960"/>
                    <a:pt x="40846" y="4328"/>
                    <a:pt x="39883" y="4328"/>
                  </a:cubicBezTo>
                  <a:cubicBezTo>
                    <a:pt x="38921" y="4328"/>
                    <a:pt x="37960" y="3960"/>
                    <a:pt x="37228" y="3224"/>
                  </a:cubicBezTo>
                  <a:cubicBezTo>
                    <a:pt x="36492" y="2492"/>
                    <a:pt x="35529" y="2126"/>
                    <a:pt x="34566" y="2126"/>
                  </a:cubicBezTo>
                  <a:cubicBezTo>
                    <a:pt x="33604" y="2126"/>
                    <a:pt x="32643" y="2492"/>
                    <a:pt x="31911" y="3224"/>
                  </a:cubicBezTo>
                  <a:lnTo>
                    <a:pt x="27745" y="7390"/>
                  </a:lnTo>
                  <a:cubicBezTo>
                    <a:pt x="27045" y="8094"/>
                    <a:pt x="26124" y="8447"/>
                    <a:pt x="25203" y="8447"/>
                  </a:cubicBezTo>
                  <a:cubicBezTo>
                    <a:pt x="24281" y="8447"/>
                    <a:pt x="23360" y="8094"/>
                    <a:pt x="22660" y="7390"/>
                  </a:cubicBezTo>
                  <a:cubicBezTo>
                    <a:pt x="21955" y="6689"/>
                    <a:pt x="21034" y="6339"/>
                    <a:pt x="20114" y="6339"/>
                  </a:cubicBezTo>
                  <a:cubicBezTo>
                    <a:pt x="19194" y="6339"/>
                    <a:pt x="18275" y="6689"/>
                    <a:pt x="17575" y="7390"/>
                  </a:cubicBezTo>
                  <a:lnTo>
                    <a:pt x="866" y="24099"/>
                  </a:lnTo>
                  <a:cubicBezTo>
                    <a:pt x="1" y="24955"/>
                    <a:pt x="1" y="26356"/>
                    <a:pt x="866" y="27221"/>
                  </a:cubicBezTo>
                  <a:cubicBezTo>
                    <a:pt x="1294" y="27649"/>
                    <a:pt x="1858" y="27863"/>
                    <a:pt x="2424" y="27863"/>
                  </a:cubicBezTo>
                  <a:cubicBezTo>
                    <a:pt x="2989" y="27863"/>
                    <a:pt x="3556" y="27649"/>
                    <a:pt x="3988" y="27221"/>
                  </a:cubicBezTo>
                  <a:lnTo>
                    <a:pt x="13239" y="17970"/>
                  </a:lnTo>
                  <a:cubicBezTo>
                    <a:pt x="13891" y="17314"/>
                    <a:pt x="14747" y="16986"/>
                    <a:pt x="15605" y="16986"/>
                  </a:cubicBezTo>
                  <a:cubicBezTo>
                    <a:pt x="16462" y="16986"/>
                    <a:pt x="17321" y="17314"/>
                    <a:pt x="17977" y="17970"/>
                  </a:cubicBezTo>
                  <a:cubicBezTo>
                    <a:pt x="18632" y="18626"/>
                    <a:pt x="19491" y="18953"/>
                    <a:pt x="20348" y="18953"/>
                  </a:cubicBezTo>
                  <a:cubicBezTo>
                    <a:pt x="21206" y="18953"/>
                    <a:pt x="22062" y="18626"/>
                    <a:pt x="22714" y="17970"/>
                  </a:cubicBezTo>
                  <a:lnTo>
                    <a:pt x="31331" y="9352"/>
                  </a:lnTo>
                  <a:cubicBezTo>
                    <a:pt x="32161" y="8523"/>
                    <a:pt x="33249" y="8108"/>
                    <a:pt x="34338" y="8108"/>
                  </a:cubicBezTo>
                  <a:cubicBezTo>
                    <a:pt x="35426" y="8108"/>
                    <a:pt x="36514" y="8523"/>
                    <a:pt x="37344" y="9352"/>
                  </a:cubicBezTo>
                  <a:cubicBezTo>
                    <a:pt x="38174" y="10182"/>
                    <a:pt x="39262" y="10597"/>
                    <a:pt x="40351" y="10597"/>
                  </a:cubicBezTo>
                  <a:cubicBezTo>
                    <a:pt x="41439" y="10597"/>
                    <a:pt x="42527" y="10182"/>
                    <a:pt x="43357" y="9352"/>
                  </a:cubicBezTo>
                  <a:lnTo>
                    <a:pt x="48522" y="4187"/>
                  </a:lnTo>
                  <a:cubicBezTo>
                    <a:pt x="49486" y="3232"/>
                    <a:pt x="49486" y="1671"/>
                    <a:pt x="48522" y="717"/>
                  </a:cubicBezTo>
                  <a:cubicBezTo>
                    <a:pt x="48045" y="239"/>
                    <a:pt x="47418" y="1"/>
                    <a:pt x="46790"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7"/>
            <p:cNvSpPr/>
            <p:nvPr/>
          </p:nvSpPr>
          <p:spPr>
            <a:xfrm>
              <a:off x="-123174" y="750164"/>
              <a:ext cx="183663" cy="167284"/>
            </a:xfrm>
            <a:custGeom>
              <a:avLst/>
              <a:gdLst/>
              <a:ahLst/>
              <a:cxnLst/>
              <a:rect l="l" t="t" r="r" b="b"/>
              <a:pathLst>
                <a:path w="5158" h="4698" extrusionOk="0">
                  <a:moveTo>
                    <a:pt x="2575" y="0"/>
                  </a:moveTo>
                  <a:cubicBezTo>
                    <a:pt x="1973" y="0"/>
                    <a:pt x="1370" y="230"/>
                    <a:pt x="911" y="689"/>
                  </a:cubicBezTo>
                  <a:cubicBezTo>
                    <a:pt x="1" y="1599"/>
                    <a:pt x="1" y="3089"/>
                    <a:pt x="911" y="4008"/>
                  </a:cubicBezTo>
                  <a:cubicBezTo>
                    <a:pt x="1370" y="4467"/>
                    <a:pt x="1973" y="4697"/>
                    <a:pt x="2575" y="4697"/>
                  </a:cubicBezTo>
                  <a:cubicBezTo>
                    <a:pt x="3177" y="4697"/>
                    <a:pt x="3779" y="4467"/>
                    <a:pt x="4238" y="4008"/>
                  </a:cubicBezTo>
                  <a:cubicBezTo>
                    <a:pt x="5157" y="3089"/>
                    <a:pt x="5157" y="1599"/>
                    <a:pt x="4238" y="689"/>
                  </a:cubicBezTo>
                  <a:cubicBezTo>
                    <a:pt x="3779" y="230"/>
                    <a:pt x="3177" y="0"/>
                    <a:pt x="2575"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7"/>
            <p:cNvSpPr/>
            <p:nvPr/>
          </p:nvSpPr>
          <p:spPr>
            <a:xfrm>
              <a:off x="-214969" y="-1264697"/>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 name="Google Shape;623;p27"/>
          <p:cNvGrpSpPr/>
          <p:nvPr/>
        </p:nvGrpSpPr>
        <p:grpSpPr>
          <a:xfrm>
            <a:off x="8597742" y="-2487656"/>
            <a:ext cx="2636247" cy="2948508"/>
            <a:chOff x="8597742" y="-2487656"/>
            <a:chExt cx="2636247" cy="2948508"/>
          </a:xfrm>
        </p:grpSpPr>
        <p:sp>
          <p:nvSpPr>
            <p:cNvPr id="624" name="Google Shape;624;p27"/>
            <p:cNvSpPr/>
            <p:nvPr/>
          </p:nvSpPr>
          <p:spPr>
            <a:xfrm>
              <a:off x="8656469" y="-2487656"/>
              <a:ext cx="2577520" cy="2900551"/>
            </a:xfrm>
            <a:custGeom>
              <a:avLst/>
              <a:gdLst/>
              <a:ahLst/>
              <a:cxnLst/>
              <a:rect l="l" t="t" r="r" b="b"/>
              <a:pathLst>
                <a:path w="72387" h="81459" extrusionOk="0">
                  <a:moveTo>
                    <a:pt x="57747" y="27183"/>
                  </a:moveTo>
                  <a:lnTo>
                    <a:pt x="57747" y="27183"/>
                  </a:lnTo>
                  <a:cubicBezTo>
                    <a:pt x="56819" y="26255"/>
                    <a:pt x="56819" y="24756"/>
                    <a:pt x="57747" y="23829"/>
                  </a:cubicBezTo>
                  <a:lnTo>
                    <a:pt x="64536" y="17040"/>
                  </a:lnTo>
                  <a:cubicBezTo>
                    <a:pt x="65357" y="16219"/>
                    <a:pt x="65357" y="14899"/>
                    <a:pt x="64536" y="14087"/>
                  </a:cubicBezTo>
                  <a:lnTo>
                    <a:pt x="64536" y="14087"/>
                  </a:lnTo>
                  <a:cubicBezTo>
                    <a:pt x="63724" y="13275"/>
                    <a:pt x="63724" y="11946"/>
                    <a:pt x="64536" y="11134"/>
                  </a:cubicBezTo>
                  <a:lnTo>
                    <a:pt x="71476" y="4193"/>
                  </a:lnTo>
                  <a:cubicBezTo>
                    <a:pt x="72386" y="3292"/>
                    <a:pt x="72386" y="1812"/>
                    <a:pt x="71476" y="902"/>
                  </a:cubicBezTo>
                  <a:lnTo>
                    <a:pt x="71476" y="902"/>
                  </a:lnTo>
                  <a:cubicBezTo>
                    <a:pt x="70566" y="1"/>
                    <a:pt x="69094" y="1"/>
                    <a:pt x="68185" y="902"/>
                  </a:cubicBezTo>
                  <a:lnTo>
                    <a:pt x="57015" y="12071"/>
                  </a:lnTo>
                  <a:cubicBezTo>
                    <a:pt x="56239" y="12856"/>
                    <a:pt x="54981" y="12856"/>
                    <a:pt x="54205" y="12071"/>
                  </a:cubicBezTo>
                  <a:cubicBezTo>
                    <a:pt x="53429" y="11295"/>
                    <a:pt x="52171" y="11295"/>
                    <a:pt x="51386" y="12071"/>
                  </a:cubicBezTo>
                  <a:lnTo>
                    <a:pt x="31537" y="31920"/>
                  </a:lnTo>
                  <a:cubicBezTo>
                    <a:pt x="30957" y="32509"/>
                    <a:pt x="30957" y="33454"/>
                    <a:pt x="31537" y="34043"/>
                  </a:cubicBezTo>
                  <a:cubicBezTo>
                    <a:pt x="32126" y="34632"/>
                    <a:pt x="32126" y="35577"/>
                    <a:pt x="31537" y="36166"/>
                  </a:cubicBezTo>
                  <a:lnTo>
                    <a:pt x="11964" y="55739"/>
                  </a:lnTo>
                  <a:cubicBezTo>
                    <a:pt x="11161" y="56542"/>
                    <a:pt x="11161" y="57835"/>
                    <a:pt x="11964" y="58629"/>
                  </a:cubicBezTo>
                  <a:cubicBezTo>
                    <a:pt x="12758" y="59432"/>
                    <a:pt x="12758" y="60726"/>
                    <a:pt x="11964" y="61520"/>
                  </a:cubicBezTo>
                  <a:lnTo>
                    <a:pt x="6968" y="66516"/>
                  </a:lnTo>
                  <a:cubicBezTo>
                    <a:pt x="6299" y="67185"/>
                    <a:pt x="6299" y="68273"/>
                    <a:pt x="6968" y="68942"/>
                  </a:cubicBezTo>
                  <a:cubicBezTo>
                    <a:pt x="7637" y="69611"/>
                    <a:pt x="7637" y="70699"/>
                    <a:pt x="6968" y="71369"/>
                  </a:cubicBezTo>
                  <a:lnTo>
                    <a:pt x="866" y="77479"/>
                  </a:lnTo>
                  <a:cubicBezTo>
                    <a:pt x="1" y="78336"/>
                    <a:pt x="1" y="79736"/>
                    <a:pt x="866" y="80602"/>
                  </a:cubicBezTo>
                  <a:lnTo>
                    <a:pt x="866" y="80602"/>
                  </a:lnTo>
                  <a:cubicBezTo>
                    <a:pt x="1723" y="81458"/>
                    <a:pt x="3123" y="81458"/>
                    <a:pt x="3980" y="80602"/>
                  </a:cubicBezTo>
                  <a:lnTo>
                    <a:pt x="30582" y="53999"/>
                  </a:lnTo>
                  <a:cubicBezTo>
                    <a:pt x="31091" y="53491"/>
                    <a:pt x="31920" y="53491"/>
                    <a:pt x="32429" y="53999"/>
                  </a:cubicBezTo>
                  <a:lnTo>
                    <a:pt x="32429" y="53999"/>
                  </a:lnTo>
                  <a:cubicBezTo>
                    <a:pt x="32946" y="54517"/>
                    <a:pt x="33767" y="54517"/>
                    <a:pt x="34285" y="53999"/>
                  </a:cubicBezTo>
                  <a:lnTo>
                    <a:pt x="57747" y="30537"/>
                  </a:lnTo>
                  <a:cubicBezTo>
                    <a:pt x="58675" y="29609"/>
                    <a:pt x="58675" y="28111"/>
                    <a:pt x="57747" y="27183"/>
                  </a:cubicBezTo>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p:nvPr/>
          </p:nvSpPr>
          <p:spPr>
            <a:xfrm>
              <a:off x="9003354" y="-231948"/>
              <a:ext cx="577233" cy="573886"/>
            </a:xfrm>
            <a:custGeom>
              <a:avLst/>
              <a:gdLst/>
              <a:ahLst/>
              <a:cxnLst/>
              <a:rect l="l" t="t" r="r" b="b"/>
              <a:pathLst>
                <a:path w="16211" h="16117" extrusionOk="0">
                  <a:moveTo>
                    <a:pt x="15671" y="1"/>
                  </a:moveTo>
                  <a:cubicBezTo>
                    <a:pt x="15543" y="1"/>
                    <a:pt x="15416" y="48"/>
                    <a:pt x="15318" y="141"/>
                  </a:cubicBezTo>
                  <a:lnTo>
                    <a:pt x="188" y="15271"/>
                  </a:lnTo>
                  <a:cubicBezTo>
                    <a:pt x="1" y="15468"/>
                    <a:pt x="1" y="15780"/>
                    <a:pt x="188" y="15976"/>
                  </a:cubicBezTo>
                  <a:cubicBezTo>
                    <a:pt x="286" y="16070"/>
                    <a:pt x="413" y="16117"/>
                    <a:pt x="540" y="16117"/>
                  </a:cubicBezTo>
                  <a:cubicBezTo>
                    <a:pt x="668" y="16117"/>
                    <a:pt x="795" y="16070"/>
                    <a:pt x="893" y="15976"/>
                  </a:cubicBezTo>
                  <a:lnTo>
                    <a:pt x="16023" y="846"/>
                  </a:lnTo>
                  <a:cubicBezTo>
                    <a:pt x="16210" y="650"/>
                    <a:pt x="16210" y="338"/>
                    <a:pt x="16023" y="141"/>
                  </a:cubicBezTo>
                  <a:cubicBezTo>
                    <a:pt x="15925" y="48"/>
                    <a:pt x="15798" y="1"/>
                    <a:pt x="15671"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7"/>
            <p:cNvSpPr/>
            <p:nvPr/>
          </p:nvSpPr>
          <p:spPr>
            <a:xfrm>
              <a:off x="8597742" y="-1942975"/>
              <a:ext cx="2405002" cy="2403827"/>
            </a:xfrm>
            <a:custGeom>
              <a:avLst/>
              <a:gdLst/>
              <a:ahLst/>
              <a:cxnLst/>
              <a:rect l="l" t="t" r="r" b="b"/>
              <a:pathLst>
                <a:path w="67542" h="67509" extrusionOk="0">
                  <a:moveTo>
                    <a:pt x="67360" y="1"/>
                  </a:moveTo>
                  <a:cubicBezTo>
                    <a:pt x="67319" y="1"/>
                    <a:pt x="67278" y="16"/>
                    <a:pt x="67247" y="48"/>
                  </a:cubicBezTo>
                  <a:lnTo>
                    <a:pt x="72" y="67223"/>
                  </a:lnTo>
                  <a:cubicBezTo>
                    <a:pt x="0" y="67294"/>
                    <a:pt x="0" y="67392"/>
                    <a:pt x="72" y="67455"/>
                  </a:cubicBezTo>
                  <a:cubicBezTo>
                    <a:pt x="98" y="67490"/>
                    <a:pt x="143" y="67508"/>
                    <a:pt x="188" y="67508"/>
                  </a:cubicBezTo>
                  <a:cubicBezTo>
                    <a:pt x="223" y="67508"/>
                    <a:pt x="268" y="67490"/>
                    <a:pt x="304" y="67455"/>
                  </a:cubicBezTo>
                  <a:lnTo>
                    <a:pt x="67479" y="280"/>
                  </a:lnTo>
                  <a:cubicBezTo>
                    <a:pt x="67542" y="217"/>
                    <a:pt x="67542" y="119"/>
                    <a:pt x="67479" y="48"/>
                  </a:cubicBezTo>
                  <a:cubicBezTo>
                    <a:pt x="67443" y="16"/>
                    <a:pt x="67401" y="1"/>
                    <a:pt x="67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627"/>
        <p:cNvGrpSpPr/>
        <p:nvPr/>
      </p:nvGrpSpPr>
      <p:grpSpPr>
        <a:xfrm>
          <a:off x="0" y="0"/>
          <a:ext cx="0" cy="0"/>
          <a:chOff x="0" y="0"/>
          <a:chExt cx="0" cy="0"/>
        </a:xfrm>
      </p:grpSpPr>
      <p:sp>
        <p:nvSpPr>
          <p:cNvPr id="628" name="Google Shape;628;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29" name="Google Shape;629;p28"/>
          <p:cNvSpPr txBox="1">
            <a:spLocks noGrp="1"/>
          </p:cNvSpPr>
          <p:nvPr>
            <p:ph type="subTitle" idx="1"/>
          </p:nvPr>
        </p:nvSpPr>
        <p:spPr>
          <a:xfrm>
            <a:off x="1684900" y="1676076"/>
            <a:ext cx="2701800" cy="1070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30" name="Google Shape;630;p28"/>
          <p:cNvSpPr txBox="1">
            <a:spLocks noGrp="1"/>
          </p:cNvSpPr>
          <p:nvPr>
            <p:ph type="subTitle" idx="2"/>
          </p:nvPr>
        </p:nvSpPr>
        <p:spPr>
          <a:xfrm>
            <a:off x="5557400" y="1676075"/>
            <a:ext cx="2701800" cy="1070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31" name="Google Shape;631;p28"/>
          <p:cNvSpPr txBox="1">
            <a:spLocks noGrp="1"/>
          </p:cNvSpPr>
          <p:nvPr>
            <p:ph type="subTitle" idx="3"/>
          </p:nvPr>
        </p:nvSpPr>
        <p:spPr>
          <a:xfrm>
            <a:off x="1684900" y="3404600"/>
            <a:ext cx="2701800" cy="1070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32" name="Google Shape;632;p28"/>
          <p:cNvSpPr txBox="1">
            <a:spLocks noGrp="1"/>
          </p:cNvSpPr>
          <p:nvPr>
            <p:ph type="subTitle" idx="4"/>
          </p:nvPr>
        </p:nvSpPr>
        <p:spPr>
          <a:xfrm>
            <a:off x="5557400" y="3405125"/>
            <a:ext cx="2701800" cy="1070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33" name="Google Shape;633;p28"/>
          <p:cNvSpPr txBox="1">
            <a:spLocks noGrp="1"/>
          </p:cNvSpPr>
          <p:nvPr>
            <p:ph type="subTitle" idx="5"/>
          </p:nvPr>
        </p:nvSpPr>
        <p:spPr>
          <a:xfrm>
            <a:off x="1684901" y="1307750"/>
            <a:ext cx="2701800" cy="429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34" name="Google Shape;634;p28"/>
          <p:cNvSpPr txBox="1">
            <a:spLocks noGrp="1"/>
          </p:cNvSpPr>
          <p:nvPr>
            <p:ph type="subTitle" idx="6"/>
          </p:nvPr>
        </p:nvSpPr>
        <p:spPr>
          <a:xfrm>
            <a:off x="1684900" y="3036792"/>
            <a:ext cx="2701800" cy="429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35" name="Google Shape;635;p28"/>
          <p:cNvSpPr txBox="1">
            <a:spLocks noGrp="1"/>
          </p:cNvSpPr>
          <p:nvPr>
            <p:ph type="subTitle" idx="7"/>
          </p:nvPr>
        </p:nvSpPr>
        <p:spPr>
          <a:xfrm>
            <a:off x="5557400" y="1315625"/>
            <a:ext cx="2701800" cy="429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36" name="Google Shape;636;p28"/>
          <p:cNvSpPr txBox="1">
            <a:spLocks noGrp="1"/>
          </p:cNvSpPr>
          <p:nvPr>
            <p:ph type="subTitle" idx="8"/>
          </p:nvPr>
        </p:nvSpPr>
        <p:spPr>
          <a:xfrm>
            <a:off x="5557400" y="3036800"/>
            <a:ext cx="2701800" cy="429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637" name="Google Shape;637;p28"/>
          <p:cNvGrpSpPr/>
          <p:nvPr/>
        </p:nvGrpSpPr>
        <p:grpSpPr>
          <a:xfrm>
            <a:off x="6554899" y="3993111"/>
            <a:ext cx="3462436" cy="3300043"/>
            <a:chOff x="6554899" y="3993111"/>
            <a:chExt cx="3462436" cy="3300043"/>
          </a:xfrm>
        </p:grpSpPr>
        <p:sp>
          <p:nvSpPr>
            <p:cNvPr id="638" name="Google Shape;638;p28"/>
            <p:cNvSpPr/>
            <p:nvPr/>
          </p:nvSpPr>
          <p:spPr>
            <a:xfrm>
              <a:off x="8387214" y="3993111"/>
              <a:ext cx="1630121" cy="918174"/>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8"/>
            <p:cNvSpPr/>
            <p:nvPr/>
          </p:nvSpPr>
          <p:spPr>
            <a:xfrm>
              <a:off x="7594686" y="4487504"/>
              <a:ext cx="2039231" cy="1906298"/>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8"/>
            <p:cNvSpPr/>
            <p:nvPr/>
          </p:nvSpPr>
          <p:spPr>
            <a:xfrm>
              <a:off x="7572577" y="4299389"/>
              <a:ext cx="1283437" cy="1271578"/>
            </a:xfrm>
            <a:custGeom>
              <a:avLst/>
              <a:gdLst/>
              <a:ahLst/>
              <a:cxnLst/>
              <a:rect l="l" t="t" r="r" b="b"/>
              <a:pathLst>
                <a:path w="41448" h="41065" extrusionOk="0">
                  <a:moveTo>
                    <a:pt x="39295" y="1"/>
                  </a:moveTo>
                  <a:cubicBezTo>
                    <a:pt x="38794" y="1"/>
                    <a:pt x="38294" y="193"/>
                    <a:pt x="37915" y="576"/>
                  </a:cubicBezTo>
                  <a:lnTo>
                    <a:pt x="768" y="37723"/>
                  </a:lnTo>
                  <a:cubicBezTo>
                    <a:pt x="1" y="38490"/>
                    <a:pt x="1" y="39730"/>
                    <a:pt x="768" y="40489"/>
                  </a:cubicBezTo>
                  <a:cubicBezTo>
                    <a:pt x="1147" y="40872"/>
                    <a:pt x="1647" y="41064"/>
                    <a:pt x="2147" y="41064"/>
                  </a:cubicBezTo>
                  <a:cubicBezTo>
                    <a:pt x="2648" y="41064"/>
                    <a:pt x="3150" y="40872"/>
                    <a:pt x="3533" y="40489"/>
                  </a:cubicBezTo>
                  <a:lnTo>
                    <a:pt x="40681" y="3342"/>
                  </a:lnTo>
                  <a:cubicBezTo>
                    <a:pt x="41448" y="2574"/>
                    <a:pt x="41448" y="1334"/>
                    <a:pt x="40681" y="576"/>
                  </a:cubicBezTo>
                  <a:cubicBezTo>
                    <a:pt x="40297" y="193"/>
                    <a:pt x="39795" y="1"/>
                    <a:pt x="39295"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8"/>
            <p:cNvSpPr/>
            <p:nvPr/>
          </p:nvSpPr>
          <p:spPr>
            <a:xfrm>
              <a:off x="7378950" y="4379930"/>
              <a:ext cx="1670717" cy="1660219"/>
            </a:xfrm>
            <a:custGeom>
              <a:avLst/>
              <a:gdLst/>
              <a:ahLst/>
              <a:cxnLst/>
              <a:rect l="l" t="t" r="r" b="b"/>
              <a:pathLst>
                <a:path w="53955" h="53616" extrusionOk="0">
                  <a:moveTo>
                    <a:pt x="52042" y="0"/>
                  </a:moveTo>
                  <a:cubicBezTo>
                    <a:pt x="51597" y="0"/>
                    <a:pt x="51153" y="170"/>
                    <a:pt x="50814" y="509"/>
                  </a:cubicBezTo>
                  <a:lnTo>
                    <a:pt x="678" y="50645"/>
                  </a:lnTo>
                  <a:cubicBezTo>
                    <a:pt x="0" y="51323"/>
                    <a:pt x="0" y="52429"/>
                    <a:pt x="678" y="53107"/>
                  </a:cubicBezTo>
                  <a:cubicBezTo>
                    <a:pt x="1017" y="53446"/>
                    <a:pt x="1463" y="53615"/>
                    <a:pt x="1909" y="53615"/>
                  </a:cubicBezTo>
                  <a:cubicBezTo>
                    <a:pt x="2355" y="53615"/>
                    <a:pt x="2801" y="53446"/>
                    <a:pt x="3140" y="53107"/>
                  </a:cubicBezTo>
                  <a:lnTo>
                    <a:pt x="53277" y="2971"/>
                  </a:lnTo>
                  <a:cubicBezTo>
                    <a:pt x="53955" y="2293"/>
                    <a:pt x="53955" y="1196"/>
                    <a:pt x="53277" y="509"/>
                  </a:cubicBezTo>
                  <a:cubicBezTo>
                    <a:pt x="52933" y="170"/>
                    <a:pt x="52487" y="0"/>
                    <a:pt x="5204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8"/>
            <p:cNvSpPr/>
            <p:nvPr/>
          </p:nvSpPr>
          <p:spPr>
            <a:xfrm>
              <a:off x="8734460" y="4936532"/>
              <a:ext cx="68557" cy="62209"/>
            </a:xfrm>
            <a:custGeom>
              <a:avLst/>
              <a:gdLst/>
              <a:ahLst/>
              <a:cxnLst/>
              <a:rect l="l" t="t" r="r" b="b"/>
              <a:pathLst>
                <a:path w="2214" h="2009" extrusionOk="0">
                  <a:moveTo>
                    <a:pt x="1111" y="1"/>
                  </a:moveTo>
                  <a:cubicBezTo>
                    <a:pt x="855" y="1"/>
                    <a:pt x="598" y="99"/>
                    <a:pt x="402" y="295"/>
                  </a:cubicBezTo>
                  <a:cubicBezTo>
                    <a:pt x="1" y="688"/>
                    <a:pt x="1" y="1321"/>
                    <a:pt x="402" y="1714"/>
                  </a:cubicBezTo>
                  <a:cubicBezTo>
                    <a:pt x="598" y="1910"/>
                    <a:pt x="855" y="2008"/>
                    <a:pt x="1111" y="2008"/>
                  </a:cubicBezTo>
                  <a:cubicBezTo>
                    <a:pt x="1368" y="2008"/>
                    <a:pt x="1624" y="1910"/>
                    <a:pt x="1821" y="1714"/>
                  </a:cubicBezTo>
                  <a:cubicBezTo>
                    <a:pt x="2213" y="1321"/>
                    <a:pt x="2213" y="688"/>
                    <a:pt x="1821" y="295"/>
                  </a:cubicBezTo>
                  <a:cubicBezTo>
                    <a:pt x="1624" y="99"/>
                    <a:pt x="1368" y="1"/>
                    <a:pt x="1111"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8"/>
            <p:cNvSpPr/>
            <p:nvPr/>
          </p:nvSpPr>
          <p:spPr>
            <a:xfrm>
              <a:off x="9049378" y="4268331"/>
              <a:ext cx="68278" cy="62178"/>
            </a:xfrm>
            <a:custGeom>
              <a:avLst/>
              <a:gdLst/>
              <a:ahLst/>
              <a:cxnLst/>
              <a:rect l="l" t="t" r="r" b="b"/>
              <a:pathLst>
                <a:path w="2205" h="2008" extrusionOk="0">
                  <a:moveTo>
                    <a:pt x="1102" y="0"/>
                  </a:moveTo>
                  <a:cubicBezTo>
                    <a:pt x="846" y="0"/>
                    <a:pt x="589" y="98"/>
                    <a:pt x="393" y="294"/>
                  </a:cubicBezTo>
                  <a:cubicBezTo>
                    <a:pt x="1" y="687"/>
                    <a:pt x="1" y="1320"/>
                    <a:pt x="393" y="1713"/>
                  </a:cubicBezTo>
                  <a:cubicBezTo>
                    <a:pt x="589" y="1909"/>
                    <a:pt x="846" y="2007"/>
                    <a:pt x="1102" y="2007"/>
                  </a:cubicBezTo>
                  <a:cubicBezTo>
                    <a:pt x="1359" y="2007"/>
                    <a:pt x="1615" y="1909"/>
                    <a:pt x="1812" y="1713"/>
                  </a:cubicBezTo>
                  <a:cubicBezTo>
                    <a:pt x="2204" y="1320"/>
                    <a:pt x="2204" y="687"/>
                    <a:pt x="1812" y="294"/>
                  </a:cubicBezTo>
                  <a:cubicBezTo>
                    <a:pt x="1615" y="98"/>
                    <a:pt x="1359" y="0"/>
                    <a:pt x="110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8"/>
            <p:cNvSpPr/>
            <p:nvPr/>
          </p:nvSpPr>
          <p:spPr>
            <a:xfrm>
              <a:off x="6656280" y="4861070"/>
              <a:ext cx="2433168" cy="2432084"/>
            </a:xfrm>
            <a:custGeom>
              <a:avLst/>
              <a:gdLst/>
              <a:ahLst/>
              <a:cxnLst/>
              <a:rect l="l" t="t" r="r" b="b"/>
              <a:pathLst>
                <a:path w="78578" h="78543" extrusionOk="0">
                  <a:moveTo>
                    <a:pt x="78385" y="0"/>
                  </a:moveTo>
                  <a:cubicBezTo>
                    <a:pt x="78341" y="0"/>
                    <a:pt x="78296" y="16"/>
                    <a:pt x="78265" y="47"/>
                  </a:cubicBezTo>
                  <a:lnTo>
                    <a:pt x="72" y="78240"/>
                  </a:lnTo>
                  <a:cubicBezTo>
                    <a:pt x="1" y="78311"/>
                    <a:pt x="1" y="78418"/>
                    <a:pt x="72" y="78489"/>
                  </a:cubicBezTo>
                  <a:cubicBezTo>
                    <a:pt x="99" y="78525"/>
                    <a:pt x="143" y="78543"/>
                    <a:pt x="188" y="78543"/>
                  </a:cubicBezTo>
                  <a:cubicBezTo>
                    <a:pt x="233" y="78543"/>
                    <a:pt x="277" y="78525"/>
                    <a:pt x="313" y="78489"/>
                  </a:cubicBezTo>
                  <a:lnTo>
                    <a:pt x="78506" y="297"/>
                  </a:lnTo>
                  <a:cubicBezTo>
                    <a:pt x="78577" y="226"/>
                    <a:pt x="78577" y="119"/>
                    <a:pt x="78506" y="47"/>
                  </a:cubicBezTo>
                  <a:cubicBezTo>
                    <a:pt x="78475" y="16"/>
                    <a:pt x="78430" y="0"/>
                    <a:pt x="783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8"/>
            <p:cNvSpPr/>
            <p:nvPr/>
          </p:nvSpPr>
          <p:spPr>
            <a:xfrm>
              <a:off x="6554899" y="4160225"/>
              <a:ext cx="2433168" cy="2432022"/>
            </a:xfrm>
            <a:custGeom>
              <a:avLst/>
              <a:gdLst/>
              <a:ahLst/>
              <a:cxnLst/>
              <a:rect l="l" t="t" r="r" b="b"/>
              <a:pathLst>
                <a:path w="78578" h="78541" extrusionOk="0">
                  <a:moveTo>
                    <a:pt x="78381" y="0"/>
                  </a:moveTo>
                  <a:cubicBezTo>
                    <a:pt x="78336" y="0"/>
                    <a:pt x="78292" y="18"/>
                    <a:pt x="78256" y="54"/>
                  </a:cubicBezTo>
                  <a:lnTo>
                    <a:pt x="63" y="78246"/>
                  </a:lnTo>
                  <a:cubicBezTo>
                    <a:pt x="1" y="78317"/>
                    <a:pt x="1" y="78424"/>
                    <a:pt x="63" y="78496"/>
                  </a:cubicBezTo>
                  <a:cubicBezTo>
                    <a:pt x="99" y="78523"/>
                    <a:pt x="143" y="78540"/>
                    <a:pt x="188" y="78540"/>
                  </a:cubicBezTo>
                  <a:cubicBezTo>
                    <a:pt x="233" y="78540"/>
                    <a:pt x="277" y="78523"/>
                    <a:pt x="313" y="78496"/>
                  </a:cubicBezTo>
                  <a:lnTo>
                    <a:pt x="78506" y="294"/>
                  </a:lnTo>
                  <a:cubicBezTo>
                    <a:pt x="78577" y="232"/>
                    <a:pt x="78577" y="125"/>
                    <a:pt x="78506" y="54"/>
                  </a:cubicBezTo>
                  <a:cubicBezTo>
                    <a:pt x="78470" y="18"/>
                    <a:pt x="78426" y="0"/>
                    <a:pt x="78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 name="Google Shape;646;p28"/>
          <p:cNvGrpSpPr/>
          <p:nvPr/>
        </p:nvGrpSpPr>
        <p:grpSpPr>
          <a:xfrm>
            <a:off x="-2009786" y="4609033"/>
            <a:ext cx="2695601" cy="2936166"/>
            <a:chOff x="-2009786" y="4609033"/>
            <a:chExt cx="2695601" cy="2936166"/>
          </a:xfrm>
        </p:grpSpPr>
        <p:sp>
          <p:nvSpPr>
            <p:cNvPr id="647" name="Google Shape;647;p28"/>
            <p:cNvSpPr/>
            <p:nvPr/>
          </p:nvSpPr>
          <p:spPr>
            <a:xfrm>
              <a:off x="-2009786" y="4861493"/>
              <a:ext cx="2384800" cy="2683706"/>
            </a:xfrm>
            <a:custGeom>
              <a:avLst/>
              <a:gdLst/>
              <a:ahLst/>
              <a:cxnLst/>
              <a:rect l="l" t="t" r="r" b="b"/>
              <a:pathLst>
                <a:path w="77016" h="86669" extrusionOk="0">
                  <a:moveTo>
                    <a:pt x="15576" y="57747"/>
                  </a:moveTo>
                  <a:lnTo>
                    <a:pt x="15576" y="57747"/>
                  </a:lnTo>
                  <a:cubicBezTo>
                    <a:pt x="16558" y="58737"/>
                    <a:pt x="16558" y="60334"/>
                    <a:pt x="15576" y="61315"/>
                  </a:cubicBezTo>
                  <a:lnTo>
                    <a:pt x="8350" y="68541"/>
                  </a:lnTo>
                  <a:cubicBezTo>
                    <a:pt x="7485" y="69406"/>
                    <a:pt x="7485" y="70816"/>
                    <a:pt x="8350" y="71681"/>
                  </a:cubicBezTo>
                  <a:cubicBezTo>
                    <a:pt x="9216" y="72547"/>
                    <a:pt x="9216" y="73956"/>
                    <a:pt x="8350" y="74821"/>
                  </a:cubicBezTo>
                  <a:lnTo>
                    <a:pt x="964" y="82199"/>
                  </a:lnTo>
                  <a:cubicBezTo>
                    <a:pt x="0" y="83171"/>
                    <a:pt x="0" y="84742"/>
                    <a:pt x="964" y="85705"/>
                  </a:cubicBezTo>
                  <a:cubicBezTo>
                    <a:pt x="1936" y="86668"/>
                    <a:pt x="3506" y="86668"/>
                    <a:pt x="4470" y="85705"/>
                  </a:cubicBezTo>
                  <a:lnTo>
                    <a:pt x="16353" y="73822"/>
                  </a:lnTo>
                  <a:cubicBezTo>
                    <a:pt x="17182" y="72993"/>
                    <a:pt x="18520" y="72993"/>
                    <a:pt x="19341" y="73822"/>
                  </a:cubicBezTo>
                  <a:cubicBezTo>
                    <a:pt x="20171" y="74652"/>
                    <a:pt x="21509" y="74652"/>
                    <a:pt x="22339" y="73822"/>
                  </a:cubicBezTo>
                  <a:lnTo>
                    <a:pt x="43455" y="52706"/>
                  </a:lnTo>
                  <a:cubicBezTo>
                    <a:pt x="44079" y="52082"/>
                    <a:pt x="44079" y="51074"/>
                    <a:pt x="43455" y="50449"/>
                  </a:cubicBezTo>
                  <a:cubicBezTo>
                    <a:pt x="42830" y="49825"/>
                    <a:pt x="42830" y="48817"/>
                    <a:pt x="43455" y="48192"/>
                  </a:cubicBezTo>
                  <a:lnTo>
                    <a:pt x="64285" y="27362"/>
                  </a:lnTo>
                  <a:cubicBezTo>
                    <a:pt x="65133" y="26514"/>
                    <a:pt x="65133" y="25140"/>
                    <a:pt x="64285" y="24293"/>
                  </a:cubicBezTo>
                  <a:lnTo>
                    <a:pt x="64285" y="24293"/>
                  </a:lnTo>
                  <a:cubicBezTo>
                    <a:pt x="63438" y="23436"/>
                    <a:pt x="63438" y="22063"/>
                    <a:pt x="64285" y="21215"/>
                  </a:cubicBezTo>
                  <a:lnTo>
                    <a:pt x="69602" y="15898"/>
                  </a:lnTo>
                  <a:cubicBezTo>
                    <a:pt x="70307" y="15185"/>
                    <a:pt x="70307" y="14034"/>
                    <a:pt x="69602" y="13320"/>
                  </a:cubicBezTo>
                  <a:lnTo>
                    <a:pt x="69602" y="13320"/>
                  </a:lnTo>
                  <a:cubicBezTo>
                    <a:pt x="68889" y="12606"/>
                    <a:pt x="68889" y="11447"/>
                    <a:pt x="69602" y="10733"/>
                  </a:cubicBezTo>
                  <a:lnTo>
                    <a:pt x="76097" y="4238"/>
                  </a:lnTo>
                  <a:cubicBezTo>
                    <a:pt x="77016" y="3320"/>
                    <a:pt x="77016" y="1839"/>
                    <a:pt x="76097" y="920"/>
                  </a:cubicBezTo>
                  <a:lnTo>
                    <a:pt x="76097" y="920"/>
                  </a:lnTo>
                  <a:cubicBezTo>
                    <a:pt x="75178" y="1"/>
                    <a:pt x="73688" y="1"/>
                    <a:pt x="72769" y="920"/>
                  </a:cubicBezTo>
                  <a:lnTo>
                    <a:pt x="44481" y="29217"/>
                  </a:lnTo>
                  <a:cubicBezTo>
                    <a:pt x="43936" y="29761"/>
                    <a:pt x="43053" y="29761"/>
                    <a:pt x="42509" y="29217"/>
                  </a:cubicBezTo>
                  <a:cubicBezTo>
                    <a:pt x="41965" y="28673"/>
                    <a:pt x="41082" y="28673"/>
                    <a:pt x="40538" y="29217"/>
                  </a:cubicBezTo>
                  <a:lnTo>
                    <a:pt x="15576" y="54178"/>
                  </a:lnTo>
                  <a:cubicBezTo>
                    <a:pt x="14586" y="55168"/>
                    <a:pt x="14586" y="56765"/>
                    <a:pt x="15576" y="57747"/>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8"/>
            <p:cNvSpPr/>
            <p:nvPr/>
          </p:nvSpPr>
          <p:spPr>
            <a:xfrm>
              <a:off x="-294304" y="4725524"/>
              <a:ext cx="880118" cy="866803"/>
            </a:xfrm>
            <a:custGeom>
              <a:avLst/>
              <a:gdLst/>
              <a:ahLst/>
              <a:cxnLst/>
              <a:rect l="l" t="t" r="r" b="b"/>
              <a:pathLst>
                <a:path w="28423" h="27993" extrusionOk="0">
                  <a:moveTo>
                    <a:pt x="25956" y="1"/>
                  </a:moveTo>
                  <a:cubicBezTo>
                    <a:pt x="25380" y="1"/>
                    <a:pt x="24805" y="221"/>
                    <a:pt x="24363" y="663"/>
                  </a:cubicBezTo>
                  <a:lnTo>
                    <a:pt x="874" y="24152"/>
                  </a:lnTo>
                  <a:cubicBezTo>
                    <a:pt x="0" y="25035"/>
                    <a:pt x="0" y="26454"/>
                    <a:pt x="874" y="27337"/>
                  </a:cubicBezTo>
                  <a:cubicBezTo>
                    <a:pt x="1316" y="27774"/>
                    <a:pt x="1891" y="27992"/>
                    <a:pt x="2467" y="27992"/>
                  </a:cubicBezTo>
                  <a:cubicBezTo>
                    <a:pt x="3042" y="27992"/>
                    <a:pt x="3618" y="27774"/>
                    <a:pt x="4059" y="27337"/>
                  </a:cubicBezTo>
                  <a:lnTo>
                    <a:pt x="27548" y="3839"/>
                  </a:lnTo>
                  <a:cubicBezTo>
                    <a:pt x="28422" y="2965"/>
                    <a:pt x="28422" y="1537"/>
                    <a:pt x="27548" y="663"/>
                  </a:cubicBezTo>
                  <a:cubicBezTo>
                    <a:pt x="27107" y="221"/>
                    <a:pt x="26531" y="1"/>
                    <a:pt x="25956"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8"/>
            <p:cNvSpPr/>
            <p:nvPr/>
          </p:nvSpPr>
          <p:spPr>
            <a:xfrm>
              <a:off x="-1747322" y="4609033"/>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 name="Google Shape;650;p28"/>
          <p:cNvGrpSpPr/>
          <p:nvPr/>
        </p:nvGrpSpPr>
        <p:grpSpPr>
          <a:xfrm>
            <a:off x="-672057" y="-1264697"/>
            <a:ext cx="3087023" cy="2839930"/>
            <a:chOff x="-672057" y="-1264697"/>
            <a:chExt cx="3087023" cy="2839930"/>
          </a:xfrm>
        </p:grpSpPr>
        <p:sp>
          <p:nvSpPr>
            <p:cNvPr id="651" name="Google Shape;651;p28"/>
            <p:cNvSpPr/>
            <p:nvPr/>
          </p:nvSpPr>
          <p:spPr>
            <a:xfrm>
              <a:off x="-672057" y="-1227452"/>
              <a:ext cx="2204247" cy="2060321"/>
            </a:xfrm>
            <a:custGeom>
              <a:avLst/>
              <a:gdLst/>
              <a:ahLst/>
              <a:cxnLst/>
              <a:rect l="l" t="t" r="r" b="b"/>
              <a:pathLst>
                <a:path w="61904" h="57862" extrusionOk="0">
                  <a:moveTo>
                    <a:pt x="59392" y="0"/>
                  </a:moveTo>
                  <a:cubicBezTo>
                    <a:pt x="58806" y="0"/>
                    <a:pt x="58219" y="223"/>
                    <a:pt x="57773" y="669"/>
                  </a:cubicBezTo>
                  <a:lnTo>
                    <a:pt x="50422" y="8020"/>
                  </a:lnTo>
                  <a:cubicBezTo>
                    <a:pt x="50039" y="8404"/>
                    <a:pt x="49537" y="8596"/>
                    <a:pt x="49035" y="8596"/>
                  </a:cubicBezTo>
                  <a:cubicBezTo>
                    <a:pt x="48533" y="8596"/>
                    <a:pt x="48031" y="8404"/>
                    <a:pt x="47648" y="8020"/>
                  </a:cubicBezTo>
                  <a:cubicBezTo>
                    <a:pt x="47264" y="7637"/>
                    <a:pt x="46760" y="7445"/>
                    <a:pt x="46257" y="7445"/>
                  </a:cubicBezTo>
                  <a:cubicBezTo>
                    <a:pt x="45754" y="7445"/>
                    <a:pt x="45252" y="7637"/>
                    <a:pt x="44873" y="8020"/>
                  </a:cubicBezTo>
                  <a:lnTo>
                    <a:pt x="33213" y="19680"/>
                  </a:lnTo>
                  <a:cubicBezTo>
                    <a:pt x="32651" y="20242"/>
                    <a:pt x="31918" y="20523"/>
                    <a:pt x="31185" y="20523"/>
                  </a:cubicBezTo>
                  <a:cubicBezTo>
                    <a:pt x="30452" y="20523"/>
                    <a:pt x="29721" y="20242"/>
                    <a:pt x="29163" y="19680"/>
                  </a:cubicBezTo>
                  <a:cubicBezTo>
                    <a:pt x="28606" y="19122"/>
                    <a:pt x="27874" y="18844"/>
                    <a:pt x="27142" y="18844"/>
                  </a:cubicBezTo>
                  <a:cubicBezTo>
                    <a:pt x="26409" y="18844"/>
                    <a:pt x="25675" y="19122"/>
                    <a:pt x="25113" y="19680"/>
                  </a:cubicBezTo>
                  <a:lnTo>
                    <a:pt x="20644" y="24158"/>
                  </a:lnTo>
                  <a:cubicBezTo>
                    <a:pt x="20260" y="24542"/>
                    <a:pt x="19756" y="24734"/>
                    <a:pt x="19253" y="24734"/>
                  </a:cubicBezTo>
                  <a:cubicBezTo>
                    <a:pt x="18750" y="24734"/>
                    <a:pt x="18248" y="24542"/>
                    <a:pt x="17869" y="24158"/>
                  </a:cubicBezTo>
                  <a:cubicBezTo>
                    <a:pt x="17486" y="23775"/>
                    <a:pt x="16982" y="23583"/>
                    <a:pt x="16479" y="23583"/>
                  </a:cubicBezTo>
                  <a:cubicBezTo>
                    <a:pt x="15976" y="23583"/>
                    <a:pt x="15474" y="23775"/>
                    <a:pt x="15095" y="24158"/>
                  </a:cubicBezTo>
                  <a:lnTo>
                    <a:pt x="9858" y="29386"/>
                  </a:lnTo>
                  <a:cubicBezTo>
                    <a:pt x="8538" y="30715"/>
                    <a:pt x="8538" y="32865"/>
                    <a:pt x="9858" y="34185"/>
                  </a:cubicBezTo>
                  <a:cubicBezTo>
                    <a:pt x="11187" y="35515"/>
                    <a:pt x="11187" y="37665"/>
                    <a:pt x="9858" y="38985"/>
                  </a:cubicBezTo>
                  <a:lnTo>
                    <a:pt x="8413" y="40430"/>
                  </a:lnTo>
                  <a:cubicBezTo>
                    <a:pt x="7601" y="41242"/>
                    <a:pt x="7601" y="42562"/>
                    <a:pt x="8413" y="43383"/>
                  </a:cubicBezTo>
                  <a:cubicBezTo>
                    <a:pt x="9225" y="44195"/>
                    <a:pt x="9225" y="45515"/>
                    <a:pt x="8413" y="46327"/>
                  </a:cubicBezTo>
                  <a:lnTo>
                    <a:pt x="928" y="53812"/>
                  </a:lnTo>
                  <a:cubicBezTo>
                    <a:pt x="0" y="54739"/>
                    <a:pt x="0" y="56238"/>
                    <a:pt x="928" y="57166"/>
                  </a:cubicBezTo>
                  <a:cubicBezTo>
                    <a:pt x="1392" y="57630"/>
                    <a:pt x="1999" y="57862"/>
                    <a:pt x="2605" y="57862"/>
                  </a:cubicBezTo>
                  <a:cubicBezTo>
                    <a:pt x="3212" y="57862"/>
                    <a:pt x="3819" y="57630"/>
                    <a:pt x="4283" y="57166"/>
                  </a:cubicBezTo>
                  <a:lnTo>
                    <a:pt x="16424" y="45024"/>
                  </a:lnTo>
                  <a:cubicBezTo>
                    <a:pt x="16759" y="44690"/>
                    <a:pt x="17198" y="44523"/>
                    <a:pt x="17637" y="44523"/>
                  </a:cubicBezTo>
                  <a:cubicBezTo>
                    <a:pt x="18077" y="44523"/>
                    <a:pt x="18516" y="44690"/>
                    <a:pt x="18851" y="45024"/>
                  </a:cubicBezTo>
                  <a:cubicBezTo>
                    <a:pt x="19185" y="45363"/>
                    <a:pt x="19624" y="45533"/>
                    <a:pt x="20064" y="45533"/>
                  </a:cubicBezTo>
                  <a:cubicBezTo>
                    <a:pt x="20503" y="45533"/>
                    <a:pt x="20943" y="45363"/>
                    <a:pt x="21277" y="45024"/>
                  </a:cubicBezTo>
                  <a:lnTo>
                    <a:pt x="27290" y="39012"/>
                  </a:lnTo>
                  <a:cubicBezTo>
                    <a:pt x="27593" y="38708"/>
                    <a:pt x="27990" y="38557"/>
                    <a:pt x="28387" y="38557"/>
                  </a:cubicBezTo>
                  <a:cubicBezTo>
                    <a:pt x="28784" y="38557"/>
                    <a:pt x="29181" y="38708"/>
                    <a:pt x="29484" y="39012"/>
                  </a:cubicBezTo>
                  <a:cubicBezTo>
                    <a:pt x="29788" y="39315"/>
                    <a:pt x="30185" y="39467"/>
                    <a:pt x="30582" y="39467"/>
                  </a:cubicBezTo>
                  <a:cubicBezTo>
                    <a:pt x="30979" y="39467"/>
                    <a:pt x="31376" y="39315"/>
                    <a:pt x="31679" y="39012"/>
                  </a:cubicBezTo>
                  <a:lnTo>
                    <a:pt x="44284" y="26415"/>
                  </a:lnTo>
                  <a:cubicBezTo>
                    <a:pt x="45087" y="25612"/>
                    <a:pt x="45087" y="24319"/>
                    <a:pt x="44284" y="23525"/>
                  </a:cubicBezTo>
                  <a:cubicBezTo>
                    <a:pt x="43491" y="22722"/>
                    <a:pt x="43491" y="21428"/>
                    <a:pt x="44284" y="20634"/>
                  </a:cubicBezTo>
                  <a:lnTo>
                    <a:pt x="61011" y="3908"/>
                  </a:lnTo>
                  <a:cubicBezTo>
                    <a:pt x="61904" y="3016"/>
                    <a:pt x="61904" y="1561"/>
                    <a:pt x="61011" y="669"/>
                  </a:cubicBezTo>
                  <a:cubicBezTo>
                    <a:pt x="60565" y="223"/>
                    <a:pt x="59979" y="0"/>
                    <a:pt x="59392"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8"/>
            <p:cNvSpPr/>
            <p:nvPr/>
          </p:nvSpPr>
          <p:spPr>
            <a:xfrm>
              <a:off x="-517380" y="-203607"/>
              <a:ext cx="1387268" cy="1374450"/>
            </a:xfrm>
            <a:custGeom>
              <a:avLst/>
              <a:gdLst/>
              <a:ahLst/>
              <a:cxnLst/>
              <a:rect l="l" t="t" r="r" b="b"/>
              <a:pathLst>
                <a:path w="38960" h="38600" extrusionOk="0">
                  <a:moveTo>
                    <a:pt x="36939" y="1"/>
                  </a:moveTo>
                  <a:cubicBezTo>
                    <a:pt x="36468" y="1"/>
                    <a:pt x="35997" y="181"/>
                    <a:pt x="35641" y="543"/>
                  </a:cubicBezTo>
                  <a:lnTo>
                    <a:pt x="715" y="35460"/>
                  </a:lnTo>
                  <a:cubicBezTo>
                    <a:pt x="1" y="36182"/>
                    <a:pt x="1" y="37342"/>
                    <a:pt x="715" y="38064"/>
                  </a:cubicBezTo>
                  <a:cubicBezTo>
                    <a:pt x="1076" y="38421"/>
                    <a:pt x="1549" y="38600"/>
                    <a:pt x="2020" y="38600"/>
                  </a:cubicBezTo>
                  <a:cubicBezTo>
                    <a:pt x="2492" y="38600"/>
                    <a:pt x="2963" y="38421"/>
                    <a:pt x="3320" y="38064"/>
                  </a:cubicBezTo>
                  <a:lnTo>
                    <a:pt x="38237" y="3139"/>
                  </a:lnTo>
                  <a:cubicBezTo>
                    <a:pt x="38959" y="2425"/>
                    <a:pt x="38959" y="1256"/>
                    <a:pt x="38237" y="543"/>
                  </a:cubicBezTo>
                  <a:cubicBezTo>
                    <a:pt x="37880" y="181"/>
                    <a:pt x="37409" y="1"/>
                    <a:pt x="36939"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8"/>
            <p:cNvSpPr/>
            <p:nvPr/>
          </p:nvSpPr>
          <p:spPr>
            <a:xfrm>
              <a:off x="-435413" y="200783"/>
              <a:ext cx="1387233" cy="1374450"/>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8"/>
            <p:cNvSpPr/>
            <p:nvPr/>
          </p:nvSpPr>
          <p:spPr>
            <a:xfrm>
              <a:off x="-286753" y="-193601"/>
              <a:ext cx="1762073" cy="992167"/>
            </a:xfrm>
            <a:custGeom>
              <a:avLst/>
              <a:gdLst/>
              <a:ahLst/>
              <a:cxnLst/>
              <a:rect l="l" t="t" r="r" b="b"/>
              <a:pathLst>
                <a:path w="49486" h="27864" extrusionOk="0">
                  <a:moveTo>
                    <a:pt x="46790" y="1"/>
                  </a:moveTo>
                  <a:cubicBezTo>
                    <a:pt x="46163" y="1"/>
                    <a:pt x="45534" y="239"/>
                    <a:pt x="45052" y="717"/>
                  </a:cubicBezTo>
                  <a:lnTo>
                    <a:pt x="42545" y="3224"/>
                  </a:lnTo>
                  <a:cubicBezTo>
                    <a:pt x="41809" y="3960"/>
                    <a:pt x="40846" y="4328"/>
                    <a:pt x="39883" y="4328"/>
                  </a:cubicBezTo>
                  <a:cubicBezTo>
                    <a:pt x="38921" y="4328"/>
                    <a:pt x="37960" y="3960"/>
                    <a:pt x="37228" y="3224"/>
                  </a:cubicBezTo>
                  <a:cubicBezTo>
                    <a:pt x="36492" y="2492"/>
                    <a:pt x="35529" y="2126"/>
                    <a:pt x="34566" y="2126"/>
                  </a:cubicBezTo>
                  <a:cubicBezTo>
                    <a:pt x="33604" y="2126"/>
                    <a:pt x="32643" y="2492"/>
                    <a:pt x="31911" y="3224"/>
                  </a:cubicBezTo>
                  <a:lnTo>
                    <a:pt x="27745" y="7390"/>
                  </a:lnTo>
                  <a:cubicBezTo>
                    <a:pt x="27045" y="8094"/>
                    <a:pt x="26124" y="8447"/>
                    <a:pt x="25203" y="8447"/>
                  </a:cubicBezTo>
                  <a:cubicBezTo>
                    <a:pt x="24281" y="8447"/>
                    <a:pt x="23360" y="8094"/>
                    <a:pt x="22660" y="7390"/>
                  </a:cubicBezTo>
                  <a:cubicBezTo>
                    <a:pt x="21955" y="6689"/>
                    <a:pt x="21034" y="6339"/>
                    <a:pt x="20114" y="6339"/>
                  </a:cubicBezTo>
                  <a:cubicBezTo>
                    <a:pt x="19194" y="6339"/>
                    <a:pt x="18275" y="6689"/>
                    <a:pt x="17575" y="7390"/>
                  </a:cubicBezTo>
                  <a:lnTo>
                    <a:pt x="866" y="24099"/>
                  </a:lnTo>
                  <a:cubicBezTo>
                    <a:pt x="1" y="24955"/>
                    <a:pt x="1" y="26356"/>
                    <a:pt x="866" y="27221"/>
                  </a:cubicBezTo>
                  <a:cubicBezTo>
                    <a:pt x="1294" y="27649"/>
                    <a:pt x="1858" y="27863"/>
                    <a:pt x="2424" y="27863"/>
                  </a:cubicBezTo>
                  <a:cubicBezTo>
                    <a:pt x="2989" y="27863"/>
                    <a:pt x="3556" y="27649"/>
                    <a:pt x="3988" y="27221"/>
                  </a:cubicBezTo>
                  <a:lnTo>
                    <a:pt x="13239" y="17970"/>
                  </a:lnTo>
                  <a:cubicBezTo>
                    <a:pt x="13891" y="17314"/>
                    <a:pt x="14747" y="16986"/>
                    <a:pt x="15605" y="16986"/>
                  </a:cubicBezTo>
                  <a:cubicBezTo>
                    <a:pt x="16462" y="16986"/>
                    <a:pt x="17321" y="17314"/>
                    <a:pt x="17977" y="17970"/>
                  </a:cubicBezTo>
                  <a:cubicBezTo>
                    <a:pt x="18632" y="18626"/>
                    <a:pt x="19491" y="18953"/>
                    <a:pt x="20348" y="18953"/>
                  </a:cubicBezTo>
                  <a:cubicBezTo>
                    <a:pt x="21206" y="18953"/>
                    <a:pt x="22062" y="18626"/>
                    <a:pt x="22714" y="17970"/>
                  </a:cubicBezTo>
                  <a:lnTo>
                    <a:pt x="31331" y="9352"/>
                  </a:lnTo>
                  <a:cubicBezTo>
                    <a:pt x="32161" y="8523"/>
                    <a:pt x="33249" y="8108"/>
                    <a:pt x="34338" y="8108"/>
                  </a:cubicBezTo>
                  <a:cubicBezTo>
                    <a:pt x="35426" y="8108"/>
                    <a:pt x="36514" y="8523"/>
                    <a:pt x="37344" y="9352"/>
                  </a:cubicBezTo>
                  <a:cubicBezTo>
                    <a:pt x="38174" y="10182"/>
                    <a:pt x="39262" y="10597"/>
                    <a:pt x="40351" y="10597"/>
                  </a:cubicBezTo>
                  <a:cubicBezTo>
                    <a:pt x="41439" y="10597"/>
                    <a:pt x="42527" y="10182"/>
                    <a:pt x="43357" y="9352"/>
                  </a:cubicBezTo>
                  <a:lnTo>
                    <a:pt x="48522" y="4187"/>
                  </a:lnTo>
                  <a:cubicBezTo>
                    <a:pt x="49486" y="3232"/>
                    <a:pt x="49486" y="1671"/>
                    <a:pt x="48522" y="717"/>
                  </a:cubicBezTo>
                  <a:cubicBezTo>
                    <a:pt x="48045" y="239"/>
                    <a:pt x="47418" y="1"/>
                    <a:pt x="46790"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8"/>
            <p:cNvSpPr/>
            <p:nvPr/>
          </p:nvSpPr>
          <p:spPr>
            <a:xfrm>
              <a:off x="-123174" y="750164"/>
              <a:ext cx="183663" cy="167284"/>
            </a:xfrm>
            <a:custGeom>
              <a:avLst/>
              <a:gdLst/>
              <a:ahLst/>
              <a:cxnLst/>
              <a:rect l="l" t="t" r="r" b="b"/>
              <a:pathLst>
                <a:path w="5158" h="4698" extrusionOk="0">
                  <a:moveTo>
                    <a:pt x="2575" y="0"/>
                  </a:moveTo>
                  <a:cubicBezTo>
                    <a:pt x="1973" y="0"/>
                    <a:pt x="1370" y="230"/>
                    <a:pt x="911" y="689"/>
                  </a:cubicBezTo>
                  <a:cubicBezTo>
                    <a:pt x="1" y="1599"/>
                    <a:pt x="1" y="3089"/>
                    <a:pt x="911" y="4008"/>
                  </a:cubicBezTo>
                  <a:cubicBezTo>
                    <a:pt x="1370" y="4467"/>
                    <a:pt x="1973" y="4697"/>
                    <a:pt x="2575" y="4697"/>
                  </a:cubicBezTo>
                  <a:cubicBezTo>
                    <a:pt x="3177" y="4697"/>
                    <a:pt x="3779" y="4467"/>
                    <a:pt x="4238" y="4008"/>
                  </a:cubicBezTo>
                  <a:cubicBezTo>
                    <a:pt x="5157" y="3089"/>
                    <a:pt x="5157" y="1599"/>
                    <a:pt x="4238" y="689"/>
                  </a:cubicBezTo>
                  <a:cubicBezTo>
                    <a:pt x="3779" y="230"/>
                    <a:pt x="3177" y="0"/>
                    <a:pt x="2575"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8"/>
            <p:cNvSpPr/>
            <p:nvPr/>
          </p:nvSpPr>
          <p:spPr>
            <a:xfrm>
              <a:off x="-214969" y="-1264697"/>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 name="Google Shape;657;p28"/>
          <p:cNvGrpSpPr/>
          <p:nvPr/>
        </p:nvGrpSpPr>
        <p:grpSpPr>
          <a:xfrm>
            <a:off x="8597742" y="-2487656"/>
            <a:ext cx="2636247" cy="2948508"/>
            <a:chOff x="8597742" y="-2487656"/>
            <a:chExt cx="2636247" cy="2948508"/>
          </a:xfrm>
        </p:grpSpPr>
        <p:sp>
          <p:nvSpPr>
            <p:cNvPr id="658" name="Google Shape;658;p28"/>
            <p:cNvSpPr/>
            <p:nvPr/>
          </p:nvSpPr>
          <p:spPr>
            <a:xfrm>
              <a:off x="8656469" y="-2487656"/>
              <a:ext cx="2577520" cy="2900551"/>
            </a:xfrm>
            <a:custGeom>
              <a:avLst/>
              <a:gdLst/>
              <a:ahLst/>
              <a:cxnLst/>
              <a:rect l="l" t="t" r="r" b="b"/>
              <a:pathLst>
                <a:path w="72387" h="81459" extrusionOk="0">
                  <a:moveTo>
                    <a:pt x="57747" y="27183"/>
                  </a:moveTo>
                  <a:lnTo>
                    <a:pt x="57747" y="27183"/>
                  </a:lnTo>
                  <a:cubicBezTo>
                    <a:pt x="56819" y="26255"/>
                    <a:pt x="56819" y="24756"/>
                    <a:pt x="57747" y="23829"/>
                  </a:cubicBezTo>
                  <a:lnTo>
                    <a:pt x="64536" y="17040"/>
                  </a:lnTo>
                  <a:cubicBezTo>
                    <a:pt x="65357" y="16219"/>
                    <a:pt x="65357" y="14899"/>
                    <a:pt x="64536" y="14087"/>
                  </a:cubicBezTo>
                  <a:lnTo>
                    <a:pt x="64536" y="14087"/>
                  </a:lnTo>
                  <a:cubicBezTo>
                    <a:pt x="63724" y="13275"/>
                    <a:pt x="63724" y="11946"/>
                    <a:pt x="64536" y="11134"/>
                  </a:cubicBezTo>
                  <a:lnTo>
                    <a:pt x="71476" y="4193"/>
                  </a:lnTo>
                  <a:cubicBezTo>
                    <a:pt x="72386" y="3292"/>
                    <a:pt x="72386" y="1812"/>
                    <a:pt x="71476" y="902"/>
                  </a:cubicBezTo>
                  <a:lnTo>
                    <a:pt x="71476" y="902"/>
                  </a:lnTo>
                  <a:cubicBezTo>
                    <a:pt x="70566" y="1"/>
                    <a:pt x="69094" y="1"/>
                    <a:pt x="68185" y="902"/>
                  </a:cubicBezTo>
                  <a:lnTo>
                    <a:pt x="57015" y="12071"/>
                  </a:lnTo>
                  <a:cubicBezTo>
                    <a:pt x="56239" y="12856"/>
                    <a:pt x="54981" y="12856"/>
                    <a:pt x="54205" y="12071"/>
                  </a:cubicBezTo>
                  <a:cubicBezTo>
                    <a:pt x="53429" y="11295"/>
                    <a:pt x="52171" y="11295"/>
                    <a:pt x="51386" y="12071"/>
                  </a:cubicBezTo>
                  <a:lnTo>
                    <a:pt x="31537" y="31920"/>
                  </a:lnTo>
                  <a:cubicBezTo>
                    <a:pt x="30957" y="32509"/>
                    <a:pt x="30957" y="33454"/>
                    <a:pt x="31537" y="34043"/>
                  </a:cubicBezTo>
                  <a:cubicBezTo>
                    <a:pt x="32126" y="34632"/>
                    <a:pt x="32126" y="35577"/>
                    <a:pt x="31537" y="36166"/>
                  </a:cubicBezTo>
                  <a:lnTo>
                    <a:pt x="11964" y="55739"/>
                  </a:lnTo>
                  <a:cubicBezTo>
                    <a:pt x="11161" y="56542"/>
                    <a:pt x="11161" y="57835"/>
                    <a:pt x="11964" y="58629"/>
                  </a:cubicBezTo>
                  <a:cubicBezTo>
                    <a:pt x="12758" y="59432"/>
                    <a:pt x="12758" y="60726"/>
                    <a:pt x="11964" y="61520"/>
                  </a:cubicBezTo>
                  <a:lnTo>
                    <a:pt x="6968" y="66516"/>
                  </a:lnTo>
                  <a:cubicBezTo>
                    <a:pt x="6299" y="67185"/>
                    <a:pt x="6299" y="68273"/>
                    <a:pt x="6968" y="68942"/>
                  </a:cubicBezTo>
                  <a:cubicBezTo>
                    <a:pt x="7637" y="69611"/>
                    <a:pt x="7637" y="70699"/>
                    <a:pt x="6968" y="71369"/>
                  </a:cubicBezTo>
                  <a:lnTo>
                    <a:pt x="866" y="77479"/>
                  </a:lnTo>
                  <a:cubicBezTo>
                    <a:pt x="1" y="78336"/>
                    <a:pt x="1" y="79736"/>
                    <a:pt x="866" y="80602"/>
                  </a:cubicBezTo>
                  <a:lnTo>
                    <a:pt x="866" y="80602"/>
                  </a:lnTo>
                  <a:cubicBezTo>
                    <a:pt x="1723" y="81458"/>
                    <a:pt x="3123" y="81458"/>
                    <a:pt x="3980" y="80602"/>
                  </a:cubicBezTo>
                  <a:lnTo>
                    <a:pt x="30582" y="53999"/>
                  </a:lnTo>
                  <a:cubicBezTo>
                    <a:pt x="31091" y="53491"/>
                    <a:pt x="31920" y="53491"/>
                    <a:pt x="32429" y="53999"/>
                  </a:cubicBezTo>
                  <a:lnTo>
                    <a:pt x="32429" y="53999"/>
                  </a:lnTo>
                  <a:cubicBezTo>
                    <a:pt x="32946" y="54517"/>
                    <a:pt x="33767" y="54517"/>
                    <a:pt x="34285" y="53999"/>
                  </a:cubicBezTo>
                  <a:lnTo>
                    <a:pt x="57747" y="30537"/>
                  </a:lnTo>
                  <a:cubicBezTo>
                    <a:pt x="58675" y="29609"/>
                    <a:pt x="58675" y="28111"/>
                    <a:pt x="57747" y="27183"/>
                  </a:cubicBezTo>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8"/>
            <p:cNvSpPr/>
            <p:nvPr/>
          </p:nvSpPr>
          <p:spPr>
            <a:xfrm>
              <a:off x="9003354" y="-231948"/>
              <a:ext cx="577233" cy="573886"/>
            </a:xfrm>
            <a:custGeom>
              <a:avLst/>
              <a:gdLst/>
              <a:ahLst/>
              <a:cxnLst/>
              <a:rect l="l" t="t" r="r" b="b"/>
              <a:pathLst>
                <a:path w="16211" h="16117" extrusionOk="0">
                  <a:moveTo>
                    <a:pt x="15671" y="1"/>
                  </a:moveTo>
                  <a:cubicBezTo>
                    <a:pt x="15543" y="1"/>
                    <a:pt x="15416" y="48"/>
                    <a:pt x="15318" y="141"/>
                  </a:cubicBezTo>
                  <a:lnTo>
                    <a:pt x="188" y="15271"/>
                  </a:lnTo>
                  <a:cubicBezTo>
                    <a:pt x="1" y="15468"/>
                    <a:pt x="1" y="15780"/>
                    <a:pt x="188" y="15976"/>
                  </a:cubicBezTo>
                  <a:cubicBezTo>
                    <a:pt x="286" y="16070"/>
                    <a:pt x="413" y="16117"/>
                    <a:pt x="540" y="16117"/>
                  </a:cubicBezTo>
                  <a:cubicBezTo>
                    <a:pt x="668" y="16117"/>
                    <a:pt x="795" y="16070"/>
                    <a:pt x="893" y="15976"/>
                  </a:cubicBezTo>
                  <a:lnTo>
                    <a:pt x="16023" y="846"/>
                  </a:lnTo>
                  <a:cubicBezTo>
                    <a:pt x="16210" y="650"/>
                    <a:pt x="16210" y="338"/>
                    <a:pt x="16023" y="141"/>
                  </a:cubicBezTo>
                  <a:cubicBezTo>
                    <a:pt x="15925" y="48"/>
                    <a:pt x="15798" y="1"/>
                    <a:pt x="15671"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8"/>
            <p:cNvSpPr/>
            <p:nvPr/>
          </p:nvSpPr>
          <p:spPr>
            <a:xfrm>
              <a:off x="8597742" y="-1942975"/>
              <a:ext cx="2405002" cy="2403827"/>
            </a:xfrm>
            <a:custGeom>
              <a:avLst/>
              <a:gdLst/>
              <a:ahLst/>
              <a:cxnLst/>
              <a:rect l="l" t="t" r="r" b="b"/>
              <a:pathLst>
                <a:path w="67542" h="67509" extrusionOk="0">
                  <a:moveTo>
                    <a:pt x="67360" y="1"/>
                  </a:moveTo>
                  <a:cubicBezTo>
                    <a:pt x="67319" y="1"/>
                    <a:pt x="67278" y="16"/>
                    <a:pt x="67247" y="48"/>
                  </a:cubicBezTo>
                  <a:lnTo>
                    <a:pt x="72" y="67223"/>
                  </a:lnTo>
                  <a:cubicBezTo>
                    <a:pt x="0" y="67294"/>
                    <a:pt x="0" y="67392"/>
                    <a:pt x="72" y="67455"/>
                  </a:cubicBezTo>
                  <a:cubicBezTo>
                    <a:pt x="98" y="67490"/>
                    <a:pt x="143" y="67508"/>
                    <a:pt x="188" y="67508"/>
                  </a:cubicBezTo>
                  <a:cubicBezTo>
                    <a:pt x="223" y="67508"/>
                    <a:pt x="268" y="67490"/>
                    <a:pt x="304" y="67455"/>
                  </a:cubicBezTo>
                  <a:lnTo>
                    <a:pt x="67479" y="280"/>
                  </a:lnTo>
                  <a:cubicBezTo>
                    <a:pt x="67542" y="217"/>
                    <a:pt x="67542" y="119"/>
                    <a:pt x="67479" y="48"/>
                  </a:cubicBezTo>
                  <a:cubicBezTo>
                    <a:pt x="67443" y="16"/>
                    <a:pt x="67401" y="1"/>
                    <a:pt x="67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661"/>
        <p:cNvGrpSpPr/>
        <p:nvPr/>
      </p:nvGrpSpPr>
      <p:grpSpPr>
        <a:xfrm>
          <a:off x="0" y="0"/>
          <a:ext cx="0" cy="0"/>
          <a:chOff x="0" y="0"/>
          <a:chExt cx="0" cy="0"/>
        </a:xfrm>
      </p:grpSpPr>
      <p:sp>
        <p:nvSpPr>
          <p:cNvPr id="662" name="Google Shape;662;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63" name="Google Shape;663;p29"/>
          <p:cNvSpPr txBox="1">
            <a:spLocks noGrp="1"/>
          </p:cNvSpPr>
          <p:nvPr>
            <p:ph type="subTitle" idx="1"/>
          </p:nvPr>
        </p:nvSpPr>
        <p:spPr>
          <a:xfrm>
            <a:off x="720000" y="2092925"/>
            <a:ext cx="2285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4" name="Google Shape;664;p29"/>
          <p:cNvSpPr txBox="1">
            <a:spLocks noGrp="1"/>
          </p:cNvSpPr>
          <p:nvPr>
            <p:ph type="subTitle" idx="2"/>
          </p:nvPr>
        </p:nvSpPr>
        <p:spPr>
          <a:xfrm>
            <a:off x="3429150" y="2092925"/>
            <a:ext cx="2285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5" name="Google Shape;665;p29"/>
          <p:cNvSpPr txBox="1">
            <a:spLocks noGrp="1"/>
          </p:cNvSpPr>
          <p:nvPr>
            <p:ph type="subTitle" idx="3"/>
          </p:nvPr>
        </p:nvSpPr>
        <p:spPr>
          <a:xfrm>
            <a:off x="720000" y="3440100"/>
            <a:ext cx="2285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6" name="Google Shape;666;p29"/>
          <p:cNvSpPr txBox="1">
            <a:spLocks noGrp="1"/>
          </p:cNvSpPr>
          <p:nvPr>
            <p:ph type="subTitle" idx="4"/>
          </p:nvPr>
        </p:nvSpPr>
        <p:spPr>
          <a:xfrm>
            <a:off x="3429150" y="3440100"/>
            <a:ext cx="2285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7" name="Google Shape;667;p29"/>
          <p:cNvSpPr txBox="1">
            <a:spLocks noGrp="1"/>
          </p:cNvSpPr>
          <p:nvPr>
            <p:ph type="subTitle" idx="5"/>
          </p:nvPr>
        </p:nvSpPr>
        <p:spPr>
          <a:xfrm>
            <a:off x="6138300" y="2092925"/>
            <a:ext cx="2285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8" name="Google Shape;668;p29"/>
          <p:cNvSpPr txBox="1">
            <a:spLocks noGrp="1"/>
          </p:cNvSpPr>
          <p:nvPr>
            <p:ph type="subTitle" idx="6"/>
          </p:nvPr>
        </p:nvSpPr>
        <p:spPr>
          <a:xfrm>
            <a:off x="6138300" y="3440100"/>
            <a:ext cx="2285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9" name="Google Shape;669;p29"/>
          <p:cNvSpPr txBox="1">
            <a:spLocks noGrp="1"/>
          </p:cNvSpPr>
          <p:nvPr>
            <p:ph type="subTitle" idx="7"/>
          </p:nvPr>
        </p:nvSpPr>
        <p:spPr>
          <a:xfrm>
            <a:off x="720000" y="1676525"/>
            <a:ext cx="2276700" cy="4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70" name="Google Shape;670;p29"/>
          <p:cNvSpPr txBox="1">
            <a:spLocks noGrp="1"/>
          </p:cNvSpPr>
          <p:nvPr>
            <p:ph type="subTitle" idx="8"/>
          </p:nvPr>
        </p:nvSpPr>
        <p:spPr>
          <a:xfrm>
            <a:off x="3433650" y="1676525"/>
            <a:ext cx="2276700" cy="4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71" name="Google Shape;671;p29"/>
          <p:cNvSpPr txBox="1">
            <a:spLocks noGrp="1"/>
          </p:cNvSpPr>
          <p:nvPr>
            <p:ph type="subTitle" idx="9"/>
          </p:nvPr>
        </p:nvSpPr>
        <p:spPr>
          <a:xfrm>
            <a:off x="6147300" y="1676525"/>
            <a:ext cx="2276700" cy="4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72" name="Google Shape;672;p29"/>
          <p:cNvSpPr txBox="1">
            <a:spLocks noGrp="1"/>
          </p:cNvSpPr>
          <p:nvPr>
            <p:ph type="subTitle" idx="13"/>
          </p:nvPr>
        </p:nvSpPr>
        <p:spPr>
          <a:xfrm>
            <a:off x="720000" y="3023675"/>
            <a:ext cx="2276700" cy="4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73" name="Google Shape;673;p29"/>
          <p:cNvSpPr txBox="1">
            <a:spLocks noGrp="1"/>
          </p:cNvSpPr>
          <p:nvPr>
            <p:ph type="subTitle" idx="14"/>
          </p:nvPr>
        </p:nvSpPr>
        <p:spPr>
          <a:xfrm>
            <a:off x="3433650" y="3023675"/>
            <a:ext cx="2276700" cy="4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74" name="Google Shape;674;p29"/>
          <p:cNvSpPr txBox="1">
            <a:spLocks noGrp="1"/>
          </p:cNvSpPr>
          <p:nvPr>
            <p:ph type="subTitle" idx="15"/>
          </p:nvPr>
        </p:nvSpPr>
        <p:spPr>
          <a:xfrm>
            <a:off x="6147300" y="3023675"/>
            <a:ext cx="2276700" cy="4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75" name="Google Shape;675;p29"/>
          <p:cNvSpPr/>
          <p:nvPr/>
        </p:nvSpPr>
        <p:spPr>
          <a:xfrm flipH="1">
            <a:off x="-1120704" y="3562436"/>
            <a:ext cx="2241463" cy="2522378"/>
          </a:xfrm>
          <a:custGeom>
            <a:avLst/>
            <a:gdLst/>
            <a:ahLst/>
            <a:cxnLst/>
            <a:rect l="l" t="t" r="r" b="b"/>
            <a:pathLst>
              <a:path w="72387" h="81459" extrusionOk="0">
                <a:moveTo>
                  <a:pt x="57747" y="27183"/>
                </a:moveTo>
                <a:lnTo>
                  <a:pt x="57747" y="27183"/>
                </a:lnTo>
                <a:cubicBezTo>
                  <a:pt x="56819" y="26255"/>
                  <a:pt x="56819" y="24756"/>
                  <a:pt x="57747" y="23829"/>
                </a:cubicBezTo>
                <a:lnTo>
                  <a:pt x="64536" y="17040"/>
                </a:lnTo>
                <a:cubicBezTo>
                  <a:pt x="65357" y="16219"/>
                  <a:pt x="65357" y="14899"/>
                  <a:pt x="64536" y="14087"/>
                </a:cubicBezTo>
                <a:lnTo>
                  <a:pt x="64536" y="14087"/>
                </a:lnTo>
                <a:cubicBezTo>
                  <a:pt x="63724" y="13275"/>
                  <a:pt x="63724" y="11946"/>
                  <a:pt x="64536" y="11134"/>
                </a:cubicBezTo>
                <a:lnTo>
                  <a:pt x="71476" y="4193"/>
                </a:lnTo>
                <a:cubicBezTo>
                  <a:pt x="72386" y="3292"/>
                  <a:pt x="72386" y="1812"/>
                  <a:pt x="71476" y="902"/>
                </a:cubicBezTo>
                <a:lnTo>
                  <a:pt x="71476" y="902"/>
                </a:lnTo>
                <a:cubicBezTo>
                  <a:pt x="70566" y="1"/>
                  <a:pt x="69094" y="1"/>
                  <a:pt x="68185" y="902"/>
                </a:cubicBezTo>
                <a:lnTo>
                  <a:pt x="57015" y="12071"/>
                </a:lnTo>
                <a:cubicBezTo>
                  <a:pt x="56239" y="12856"/>
                  <a:pt x="54981" y="12856"/>
                  <a:pt x="54205" y="12071"/>
                </a:cubicBezTo>
                <a:cubicBezTo>
                  <a:pt x="53429" y="11295"/>
                  <a:pt x="52171" y="11295"/>
                  <a:pt x="51386" y="12071"/>
                </a:cubicBezTo>
                <a:lnTo>
                  <a:pt x="31537" y="31920"/>
                </a:lnTo>
                <a:cubicBezTo>
                  <a:pt x="30957" y="32509"/>
                  <a:pt x="30957" y="33454"/>
                  <a:pt x="31537" y="34043"/>
                </a:cubicBezTo>
                <a:cubicBezTo>
                  <a:pt x="32126" y="34632"/>
                  <a:pt x="32126" y="35577"/>
                  <a:pt x="31537" y="36166"/>
                </a:cubicBezTo>
                <a:lnTo>
                  <a:pt x="11964" y="55739"/>
                </a:lnTo>
                <a:cubicBezTo>
                  <a:pt x="11161" y="56542"/>
                  <a:pt x="11161" y="57835"/>
                  <a:pt x="11964" y="58629"/>
                </a:cubicBezTo>
                <a:cubicBezTo>
                  <a:pt x="12758" y="59432"/>
                  <a:pt x="12758" y="60726"/>
                  <a:pt x="11964" y="61520"/>
                </a:cubicBezTo>
                <a:lnTo>
                  <a:pt x="6968" y="66516"/>
                </a:lnTo>
                <a:cubicBezTo>
                  <a:pt x="6299" y="67185"/>
                  <a:pt x="6299" y="68273"/>
                  <a:pt x="6968" y="68942"/>
                </a:cubicBezTo>
                <a:cubicBezTo>
                  <a:pt x="7637" y="69611"/>
                  <a:pt x="7637" y="70699"/>
                  <a:pt x="6968" y="71369"/>
                </a:cubicBezTo>
                <a:lnTo>
                  <a:pt x="866" y="77479"/>
                </a:lnTo>
                <a:cubicBezTo>
                  <a:pt x="1" y="78336"/>
                  <a:pt x="1" y="79736"/>
                  <a:pt x="866" y="80602"/>
                </a:cubicBezTo>
                <a:lnTo>
                  <a:pt x="866" y="80602"/>
                </a:lnTo>
                <a:cubicBezTo>
                  <a:pt x="1723" y="81458"/>
                  <a:pt x="3123" y="81458"/>
                  <a:pt x="3980" y="80602"/>
                </a:cubicBezTo>
                <a:lnTo>
                  <a:pt x="30582" y="53999"/>
                </a:lnTo>
                <a:cubicBezTo>
                  <a:pt x="31091" y="53491"/>
                  <a:pt x="31920" y="53491"/>
                  <a:pt x="32429" y="53999"/>
                </a:cubicBezTo>
                <a:lnTo>
                  <a:pt x="32429" y="53999"/>
                </a:lnTo>
                <a:cubicBezTo>
                  <a:pt x="32946" y="54517"/>
                  <a:pt x="33767" y="54517"/>
                  <a:pt x="34285" y="53999"/>
                </a:cubicBezTo>
                <a:lnTo>
                  <a:pt x="57747" y="30537"/>
                </a:lnTo>
                <a:cubicBezTo>
                  <a:pt x="58675" y="29609"/>
                  <a:pt x="58675" y="28111"/>
                  <a:pt x="57747" y="27183"/>
                </a:cubicBezTo>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9"/>
          <p:cNvSpPr/>
          <p:nvPr/>
        </p:nvSpPr>
        <p:spPr>
          <a:xfrm flipH="1">
            <a:off x="-531401" y="3819077"/>
            <a:ext cx="1368250" cy="1770362"/>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 name="Google Shape;677;p29"/>
          <p:cNvGrpSpPr/>
          <p:nvPr/>
        </p:nvGrpSpPr>
        <p:grpSpPr>
          <a:xfrm>
            <a:off x="-2096735" y="-2155372"/>
            <a:ext cx="2629934" cy="2628688"/>
            <a:chOff x="-2096735" y="-2155372"/>
            <a:chExt cx="2629934" cy="2628688"/>
          </a:xfrm>
        </p:grpSpPr>
        <p:sp>
          <p:nvSpPr>
            <p:cNvPr id="678" name="Google Shape;678;p29"/>
            <p:cNvSpPr/>
            <p:nvPr/>
          </p:nvSpPr>
          <p:spPr>
            <a:xfrm flipH="1">
              <a:off x="-947119" y="-1007392"/>
              <a:ext cx="1387233" cy="1374450"/>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9"/>
            <p:cNvSpPr/>
            <p:nvPr/>
          </p:nvSpPr>
          <p:spPr>
            <a:xfrm flipH="1">
              <a:off x="264909" y="204755"/>
              <a:ext cx="254487" cy="240279"/>
            </a:xfrm>
            <a:custGeom>
              <a:avLst/>
              <a:gdLst/>
              <a:ahLst/>
              <a:cxnLst/>
              <a:rect l="l" t="t" r="r" b="b"/>
              <a:pathLst>
                <a:path w="7147" h="6748" extrusionOk="0">
                  <a:moveTo>
                    <a:pt x="4907" y="1"/>
                  </a:moveTo>
                  <a:cubicBezTo>
                    <a:pt x="4385" y="1"/>
                    <a:pt x="3863" y="202"/>
                    <a:pt x="3462" y="603"/>
                  </a:cubicBezTo>
                  <a:lnTo>
                    <a:pt x="803" y="3271"/>
                  </a:lnTo>
                  <a:cubicBezTo>
                    <a:pt x="1" y="4064"/>
                    <a:pt x="1" y="5358"/>
                    <a:pt x="803" y="6152"/>
                  </a:cubicBezTo>
                  <a:cubicBezTo>
                    <a:pt x="1200" y="6549"/>
                    <a:pt x="1722" y="6747"/>
                    <a:pt x="2244" y="6747"/>
                  </a:cubicBezTo>
                  <a:cubicBezTo>
                    <a:pt x="2766" y="6747"/>
                    <a:pt x="3288" y="6549"/>
                    <a:pt x="3685" y="6152"/>
                  </a:cubicBezTo>
                  <a:lnTo>
                    <a:pt x="6352" y="3485"/>
                  </a:lnTo>
                  <a:cubicBezTo>
                    <a:pt x="7146" y="2691"/>
                    <a:pt x="7146" y="1397"/>
                    <a:pt x="6352" y="603"/>
                  </a:cubicBezTo>
                  <a:cubicBezTo>
                    <a:pt x="5951" y="202"/>
                    <a:pt x="5429" y="1"/>
                    <a:pt x="4907"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9"/>
            <p:cNvSpPr/>
            <p:nvPr/>
          </p:nvSpPr>
          <p:spPr>
            <a:xfrm flipH="1">
              <a:off x="-2096735" y="-2155372"/>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 name="Google Shape;681;p29"/>
          <p:cNvGrpSpPr/>
          <p:nvPr/>
        </p:nvGrpSpPr>
        <p:grpSpPr>
          <a:xfrm>
            <a:off x="8484683" y="4601959"/>
            <a:ext cx="2623240" cy="2622884"/>
            <a:chOff x="8484683" y="4601959"/>
            <a:chExt cx="2623240" cy="2622884"/>
          </a:xfrm>
        </p:grpSpPr>
        <p:sp>
          <p:nvSpPr>
            <p:cNvPr id="682" name="Google Shape;682;p29"/>
            <p:cNvSpPr/>
            <p:nvPr/>
          </p:nvSpPr>
          <p:spPr>
            <a:xfrm rot="10800000" flipH="1">
              <a:off x="8580126" y="4702936"/>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9"/>
            <p:cNvSpPr/>
            <p:nvPr/>
          </p:nvSpPr>
          <p:spPr>
            <a:xfrm rot="10800000" flipH="1">
              <a:off x="8698627" y="4680196"/>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9"/>
            <p:cNvSpPr/>
            <p:nvPr/>
          </p:nvSpPr>
          <p:spPr>
            <a:xfrm rot="10800000" flipH="1">
              <a:off x="8484683" y="4601959"/>
              <a:ext cx="2623240" cy="2622884"/>
            </a:xfrm>
            <a:custGeom>
              <a:avLst/>
              <a:gdLst/>
              <a:ahLst/>
              <a:cxnLst/>
              <a:rect l="l" t="t" r="r" b="b"/>
              <a:pathLst>
                <a:path w="73671" h="73661" extrusionOk="0">
                  <a:moveTo>
                    <a:pt x="73582" y="0"/>
                  </a:moveTo>
                  <a:cubicBezTo>
                    <a:pt x="73561" y="0"/>
                    <a:pt x="73541" y="9"/>
                    <a:pt x="73528" y="27"/>
                  </a:cubicBezTo>
                  <a:lnTo>
                    <a:pt x="27" y="73518"/>
                  </a:lnTo>
                  <a:cubicBezTo>
                    <a:pt x="1" y="73554"/>
                    <a:pt x="1" y="73607"/>
                    <a:pt x="27" y="73634"/>
                  </a:cubicBezTo>
                  <a:cubicBezTo>
                    <a:pt x="45" y="73652"/>
                    <a:pt x="63" y="73661"/>
                    <a:pt x="90" y="73661"/>
                  </a:cubicBezTo>
                  <a:cubicBezTo>
                    <a:pt x="108" y="73661"/>
                    <a:pt x="125" y="73652"/>
                    <a:pt x="143" y="73634"/>
                  </a:cubicBezTo>
                  <a:lnTo>
                    <a:pt x="73644" y="143"/>
                  </a:lnTo>
                  <a:cubicBezTo>
                    <a:pt x="73671" y="107"/>
                    <a:pt x="73671" y="54"/>
                    <a:pt x="73644" y="27"/>
                  </a:cubicBezTo>
                  <a:cubicBezTo>
                    <a:pt x="73626" y="9"/>
                    <a:pt x="73604" y="0"/>
                    <a:pt x="735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 name="Google Shape;685;p29"/>
          <p:cNvGrpSpPr/>
          <p:nvPr/>
        </p:nvGrpSpPr>
        <p:grpSpPr>
          <a:xfrm>
            <a:off x="7494050" y="-942403"/>
            <a:ext cx="2653579" cy="2899116"/>
            <a:chOff x="7494050" y="-942403"/>
            <a:chExt cx="2653579" cy="2899116"/>
          </a:xfrm>
        </p:grpSpPr>
        <p:sp>
          <p:nvSpPr>
            <p:cNvPr id="686" name="Google Shape;686;p29"/>
            <p:cNvSpPr/>
            <p:nvPr/>
          </p:nvSpPr>
          <p:spPr>
            <a:xfrm flipH="1">
              <a:off x="7762829" y="-910663"/>
              <a:ext cx="2384800" cy="2683706"/>
            </a:xfrm>
            <a:custGeom>
              <a:avLst/>
              <a:gdLst/>
              <a:ahLst/>
              <a:cxnLst/>
              <a:rect l="l" t="t" r="r" b="b"/>
              <a:pathLst>
                <a:path w="77016" h="86669" extrusionOk="0">
                  <a:moveTo>
                    <a:pt x="15576" y="57747"/>
                  </a:moveTo>
                  <a:lnTo>
                    <a:pt x="15576" y="57747"/>
                  </a:lnTo>
                  <a:cubicBezTo>
                    <a:pt x="16558" y="58737"/>
                    <a:pt x="16558" y="60334"/>
                    <a:pt x="15576" y="61315"/>
                  </a:cubicBezTo>
                  <a:lnTo>
                    <a:pt x="8350" y="68541"/>
                  </a:lnTo>
                  <a:cubicBezTo>
                    <a:pt x="7485" y="69406"/>
                    <a:pt x="7485" y="70816"/>
                    <a:pt x="8350" y="71681"/>
                  </a:cubicBezTo>
                  <a:cubicBezTo>
                    <a:pt x="9216" y="72547"/>
                    <a:pt x="9216" y="73956"/>
                    <a:pt x="8350" y="74821"/>
                  </a:cubicBezTo>
                  <a:lnTo>
                    <a:pt x="964" y="82199"/>
                  </a:lnTo>
                  <a:cubicBezTo>
                    <a:pt x="0" y="83171"/>
                    <a:pt x="0" y="84742"/>
                    <a:pt x="964" y="85705"/>
                  </a:cubicBezTo>
                  <a:cubicBezTo>
                    <a:pt x="1936" y="86668"/>
                    <a:pt x="3506" y="86668"/>
                    <a:pt x="4470" y="85705"/>
                  </a:cubicBezTo>
                  <a:lnTo>
                    <a:pt x="16353" y="73822"/>
                  </a:lnTo>
                  <a:cubicBezTo>
                    <a:pt x="17182" y="72993"/>
                    <a:pt x="18520" y="72993"/>
                    <a:pt x="19341" y="73822"/>
                  </a:cubicBezTo>
                  <a:cubicBezTo>
                    <a:pt x="20171" y="74652"/>
                    <a:pt x="21509" y="74652"/>
                    <a:pt x="22339" y="73822"/>
                  </a:cubicBezTo>
                  <a:lnTo>
                    <a:pt x="43455" y="52706"/>
                  </a:lnTo>
                  <a:cubicBezTo>
                    <a:pt x="44079" y="52082"/>
                    <a:pt x="44079" y="51074"/>
                    <a:pt x="43455" y="50449"/>
                  </a:cubicBezTo>
                  <a:cubicBezTo>
                    <a:pt x="42830" y="49825"/>
                    <a:pt x="42830" y="48817"/>
                    <a:pt x="43455" y="48192"/>
                  </a:cubicBezTo>
                  <a:lnTo>
                    <a:pt x="64285" y="27362"/>
                  </a:lnTo>
                  <a:cubicBezTo>
                    <a:pt x="65133" y="26514"/>
                    <a:pt x="65133" y="25140"/>
                    <a:pt x="64285" y="24293"/>
                  </a:cubicBezTo>
                  <a:lnTo>
                    <a:pt x="64285" y="24293"/>
                  </a:lnTo>
                  <a:cubicBezTo>
                    <a:pt x="63438" y="23436"/>
                    <a:pt x="63438" y="22063"/>
                    <a:pt x="64285" y="21215"/>
                  </a:cubicBezTo>
                  <a:lnTo>
                    <a:pt x="69602" y="15898"/>
                  </a:lnTo>
                  <a:cubicBezTo>
                    <a:pt x="70307" y="15185"/>
                    <a:pt x="70307" y="14034"/>
                    <a:pt x="69602" y="13320"/>
                  </a:cubicBezTo>
                  <a:lnTo>
                    <a:pt x="69602" y="13320"/>
                  </a:lnTo>
                  <a:cubicBezTo>
                    <a:pt x="68889" y="12606"/>
                    <a:pt x="68889" y="11447"/>
                    <a:pt x="69602" y="10733"/>
                  </a:cubicBezTo>
                  <a:lnTo>
                    <a:pt x="76097" y="4238"/>
                  </a:lnTo>
                  <a:cubicBezTo>
                    <a:pt x="77016" y="3320"/>
                    <a:pt x="77016" y="1839"/>
                    <a:pt x="76097" y="920"/>
                  </a:cubicBezTo>
                  <a:lnTo>
                    <a:pt x="76097" y="920"/>
                  </a:lnTo>
                  <a:cubicBezTo>
                    <a:pt x="75178" y="1"/>
                    <a:pt x="73688" y="1"/>
                    <a:pt x="72769" y="920"/>
                  </a:cubicBezTo>
                  <a:lnTo>
                    <a:pt x="44481" y="29217"/>
                  </a:lnTo>
                  <a:cubicBezTo>
                    <a:pt x="43936" y="29761"/>
                    <a:pt x="43053" y="29761"/>
                    <a:pt x="42509" y="29217"/>
                  </a:cubicBezTo>
                  <a:cubicBezTo>
                    <a:pt x="41965" y="28673"/>
                    <a:pt x="41082" y="28673"/>
                    <a:pt x="40538" y="29217"/>
                  </a:cubicBezTo>
                  <a:lnTo>
                    <a:pt x="15576" y="54178"/>
                  </a:lnTo>
                  <a:cubicBezTo>
                    <a:pt x="14586" y="55168"/>
                    <a:pt x="14586" y="56765"/>
                    <a:pt x="15576" y="57747"/>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9"/>
            <p:cNvSpPr/>
            <p:nvPr/>
          </p:nvSpPr>
          <p:spPr>
            <a:xfrm flipH="1">
              <a:off x="8158396" y="-942403"/>
              <a:ext cx="1104150" cy="1097585"/>
            </a:xfrm>
            <a:custGeom>
              <a:avLst/>
              <a:gdLst/>
              <a:ahLst/>
              <a:cxnLst/>
              <a:rect l="l" t="t" r="r" b="b"/>
              <a:pathLst>
                <a:path w="35658" h="35446" extrusionOk="0">
                  <a:moveTo>
                    <a:pt x="34466" y="0"/>
                  </a:moveTo>
                  <a:cubicBezTo>
                    <a:pt x="34188" y="0"/>
                    <a:pt x="33909" y="107"/>
                    <a:pt x="33695" y="321"/>
                  </a:cubicBezTo>
                  <a:lnTo>
                    <a:pt x="420" y="33588"/>
                  </a:lnTo>
                  <a:cubicBezTo>
                    <a:pt x="0" y="34016"/>
                    <a:pt x="0" y="34703"/>
                    <a:pt x="420" y="35131"/>
                  </a:cubicBezTo>
                  <a:cubicBezTo>
                    <a:pt x="634" y="35341"/>
                    <a:pt x="913" y="35445"/>
                    <a:pt x="1191" y="35445"/>
                  </a:cubicBezTo>
                  <a:cubicBezTo>
                    <a:pt x="1470" y="35445"/>
                    <a:pt x="1749" y="35341"/>
                    <a:pt x="1963" y="35131"/>
                  </a:cubicBezTo>
                  <a:lnTo>
                    <a:pt x="35230" y="1856"/>
                  </a:lnTo>
                  <a:cubicBezTo>
                    <a:pt x="35658" y="1427"/>
                    <a:pt x="35658" y="741"/>
                    <a:pt x="35230" y="321"/>
                  </a:cubicBezTo>
                  <a:cubicBezTo>
                    <a:pt x="35020" y="107"/>
                    <a:pt x="34743" y="0"/>
                    <a:pt x="34466"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9"/>
            <p:cNvSpPr/>
            <p:nvPr/>
          </p:nvSpPr>
          <p:spPr>
            <a:xfrm flipH="1">
              <a:off x="8707569" y="-175515"/>
              <a:ext cx="1283437" cy="1271640"/>
            </a:xfrm>
            <a:custGeom>
              <a:avLst/>
              <a:gdLst/>
              <a:ahLst/>
              <a:cxnLst/>
              <a:rect l="l" t="t" r="r" b="b"/>
              <a:pathLst>
                <a:path w="41448" h="41067" extrusionOk="0">
                  <a:moveTo>
                    <a:pt x="39302" y="1"/>
                  </a:moveTo>
                  <a:cubicBezTo>
                    <a:pt x="38800" y="1"/>
                    <a:pt x="38299" y="191"/>
                    <a:pt x="37915" y="570"/>
                  </a:cubicBezTo>
                  <a:lnTo>
                    <a:pt x="768" y="37726"/>
                  </a:lnTo>
                  <a:cubicBezTo>
                    <a:pt x="1" y="38484"/>
                    <a:pt x="1" y="39724"/>
                    <a:pt x="768" y="40491"/>
                  </a:cubicBezTo>
                  <a:cubicBezTo>
                    <a:pt x="1151" y="40875"/>
                    <a:pt x="1653" y="41067"/>
                    <a:pt x="2154" y="41067"/>
                  </a:cubicBezTo>
                  <a:cubicBezTo>
                    <a:pt x="2655" y="41067"/>
                    <a:pt x="3154" y="40875"/>
                    <a:pt x="3533" y="40491"/>
                  </a:cubicBezTo>
                  <a:lnTo>
                    <a:pt x="40689" y="3344"/>
                  </a:lnTo>
                  <a:cubicBezTo>
                    <a:pt x="41448" y="2577"/>
                    <a:pt x="41448" y="1337"/>
                    <a:pt x="40689" y="570"/>
                  </a:cubicBezTo>
                  <a:cubicBezTo>
                    <a:pt x="40306" y="191"/>
                    <a:pt x="39804" y="1"/>
                    <a:pt x="39302"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9"/>
            <p:cNvSpPr/>
            <p:nvPr/>
          </p:nvSpPr>
          <p:spPr>
            <a:xfrm flipH="1">
              <a:off x="8366657" y="-73917"/>
              <a:ext cx="169936" cy="154856"/>
            </a:xfrm>
            <a:custGeom>
              <a:avLst/>
              <a:gdLst/>
              <a:ahLst/>
              <a:cxnLst/>
              <a:rect l="l" t="t" r="r" b="b"/>
              <a:pathLst>
                <a:path w="5488" h="5001" extrusionOk="0">
                  <a:moveTo>
                    <a:pt x="2749" y="1"/>
                  </a:moveTo>
                  <a:cubicBezTo>
                    <a:pt x="2106" y="1"/>
                    <a:pt x="1464" y="242"/>
                    <a:pt x="973" y="732"/>
                  </a:cubicBezTo>
                  <a:cubicBezTo>
                    <a:pt x="1" y="1714"/>
                    <a:pt x="1" y="3293"/>
                    <a:pt x="973" y="4265"/>
                  </a:cubicBezTo>
                  <a:cubicBezTo>
                    <a:pt x="1464" y="4756"/>
                    <a:pt x="2104" y="5001"/>
                    <a:pt x="2744" y="5001"/>
                  </a:cubicBezTo>
                  <a:cubicBezTo>
                    <a:pt x="3384" y="5001"/>
                    <a:pt x="4024" y="4756"/>
                    <a:pt x="4515" y="4265"/>
                  </a:cubicBezTo>
                  <a:cubicBezTo>
                    <a:pt x="5487" y="3293"/>
                    <a:pt x="5487" y="1714"/>
                    <a:pt x="4515" y="732"/>
                  </a:cubicBezTo>
                  <a:cubicBezTo>
                    <a:pt x="4024" y="242"/>
                    <a:pt x="3382" y="1"/>
                    <a:pt x="2749"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9"/>
            <p:cNvSpPr/>
            <p:nvPr/>
          </p:nvSpPr>
          <p:spPr>
            <a:xfrm flipH="1">
              <a:off x="8392653" y="73174"/>
              <a:ext cx="1455819" cy="1883539"/>
            </a:xfrm>
            <a:custGeom>
              <a:avLst/>
              <a:gdLst/>
              <a:ahLst/>
              <a:cxnLst/>
              <a:rect l="l" t="t" r="r" b="b"/>
              <a:pathLst>
                <a:path w="47015" h="60828" extrusionOk="0">
                  <a:moveTo>
                    <a:pt x="41008" y="0"/>
                  </a:moveTo>
                  <a:cubicBezTo>
                    <a:pt x="40629" y="0"/>
                    <a:pt x="40253" y="145"/>
                    <a:pt x="39967" y="435"/>
                  </a:cubicBezTo>
                  <a:lnTo>
                    <a:pt x="36274" y="4128"/>
                  </a:lnTo>
                  <a:cubicBezTo>
                    <a:pt x="34811" y="5591"/>
                    <a:pt x="34811" y="7955"/>
                    <a:pt x="36274" y="9418"/>
                  </a:cubicBezTo>
                  <a:cubicBezTo>
                    <a:pt x="37737" y="10881"/>
                    <a:pt x="37737" y="13246"/>
                    <a:pt x="36274" y="14709"/>
                  </a:cubicBezTo>
                  <a:lnTo>
                    <a:pt x="26104" y="24879"/>
                  </a:lnTo>
                  <a:cubicBezTo>
                    <a:pt x="25096" y="25887"/>
                    <a:pt x="25096" y="27519"/>
                    <a:pt x="26104" y="28518"/>
                  </a:cubicBezTo>
                  <a:cubicBezTo>
                    <a:pt x="27112" y="29526"/>
                    <a:pt x="27112" y="31159"/>
                    <a:pt x="26104" y="32167"/>
                  </a:cubicBezTo>
                  <a:lnTo>
                    <a:pt x="768" y="57512"/>
                  </a:lnTo>
                  <a:cubicBezTo>
                    <a:pt x="1" y="58270"/>
                    <a:pt x="1" y="59501"/>
                    <a:pt x="768" y="60259"/>
                  </a:cubicBezTo>
                  <a:cubicBezTo>
                    <a:pt x="1147" y="60638"/>
                    <a:pt x="1645" y="60828"/>
                    <a:pt x="2142" y="60828"/>
                  </a:cubicBezTo>
                  <a:cubicBezTo>
                    <a:pt x="2639" y="60828"/>
                    <a:pt x="3137" y="60638"/>
                    <a:pt x="3516" y="60259"/>
                  </a:cubicBezTo>
                  <a:lnTo>
                    <a:pt x="20849" y="42926"/>
                  </a:lnTo>
                  <a:cubicBezTo>
                    <a:pt x="21349" y="42426"/>
                    <a:pt x="22007" y="42176"/>
                    <a:pt x="22666" y="42176"/>
                  </a:cubicBezTo>
                  <a:cubicBezTo>
                    <a:pt x="23325" y="42176"/>
                    <a:pt x="23985" y="42426"/>
                    <a:pt x="24489" y="42926"/>
                  </a:cubicBezTo>
                  <a:cubicBezTo>
                    <a:pt x="24989" y="43430"/>
                    <a:pt x="25647" y="43682"/>
                    <a:pt x="26306" y="43682"/>
                  </a:cubicBezTo>
                  <a:cubicBezTo>
                    <a:pt x="26965" y="43682"/>
                    <a:pt x="27625" y="43430"/>
                    <a:pt x="28129" y="42926"/>
                  </a:cubicBezTo>
                  <a:lnTo>
                    <a:pt x="37210" y="33844"/>
                  </a:lnTo>
                  <a:cubicBezTo>
                    <a:pt x="39075" y="31980"/>
                    <a:pt x="39075" y="28946"/>
                    <a:pt x="37210" y="27082"/>
                  </a:cubicBezTo>
                  <a:cubicBezTo>
                    <a:pt x="35346" y="25218"/>
                    <a:pt x="35346" y="22184"/>
                    <a:pt x="37210" y="20320"/>
                  </a:cubicBezTo>
                  <a:lnTo>
                    <a:pt x="46435" y="11096"/>
                  </a:lnTo>
                  <a:cubicBezTo>
                    <a:pt x="47015" y="10516"/>
                    <a:pt x="47015" y="9579"/>
                    <a:pt x="46435" y="8999"/>
                  </a:cubicBezTo>
                  <a:lnTo>
                    <a:pt x="42920" y="5484"/>
                  </a:lnTo>
                  <a:cubicBezTo>
                    <a:pt x="42340" y="4904"/>
                    <a:pt x="42340" y="3968"/>
                    <a:pt x="42920" y="3388"/>
                  </a:cubicBezTo>
                  <a:cubicBezTo>
                    <a:pt x="43491" y="2808"/>
                    <a:pt x="43491" y="1871"/>
                    <a:pt x="42920" y="1300"/>
                  </a:cubicBezTo>
                  <a:lnTo>
                    <a:pt x="42055" y="435"/>
                  </a:lnTo>
                  <a:cubicBezTo>
                    <a:pt x="41765" y="145"/>
                    <a:pt x="41386" y="0"/>
                    <a:pt x="41008"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9"/>
            <p:cNvSpPr/>
            <p:nvPr/>
          </p:nvSpPr>
          <p:spPr>
            <a:xfrm flipH="1">
              <a:off x="7494050" y="-942402"/>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 name="Google Shape;692;p29"/>
          <p:cNvSpPr/>
          <p:nvPr/>
        </p:nvSpPr>
        <p:spPr>
          <a:xfrm flipH="1">
            <a:off x="290107" y="4631417"/>
            <a:ext cx="159717" cy="145690"/>
          </a:xfrm>
          <a:custGeom>
            <a:avLst/>
            <a:gdLst/>
            <a:ahLst/>
            <a:cxnLst/>
            <a:rect l="l" t="t" r="r" b="b"/>
            <a:pathLst>
              <a:path w="5158" h="4705" extrusionOk="0">
                <a:moveTo>
                  <a:pt x="2579" y="1"/>
                </a:moveTo>
                <a:cubicBezTo>
                  <a:pt x="1981" y="1"/>
                  <a:pt x="1375" y="233"/>
                  <a:pt x="920" y="697"/>
                </a:cubicBezTo>
                <a:cubicBezTo>
                  <a:pt x="1" y="1607"/>
                  <a:pt x="1" y="3096"/>
                  <a:pt x="920" y="4015"/>
                </a:cubicBezTo>
                <a:cubicBezTo>
                  <a:pt x="1379" y="4475"/>
                  <a:pt x="1981" y="4704"/>
                  <a:pt x="2582" y="4704"/>
                </a:cubicBezTo>
                <a:cubicBezTo>
                  <a:pt x="3183" y="4704"/>
                  <a:pt x="3783" y="4475"/>
                  <a:pt x="4238" y="4015"/>
                </a:cubicBezTo>
                <a:cubicBezTo>
                  <a:pt x="5157" y="3096"/>
                  <a:pt x="5157" y="1607"/>
                  <a:pt x="4238" y="697"/>
                </a:cubicBezTo>
                <a:cubicBezTo>
                  <a:pt x="3783" y="233"/>
                  <a:pt x="3186" y="1"/>
                  <a:pt x="2579"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9"/>
          <p:cNvSpPr/>
          <p:nvPr/>
        </p:nvSpPr>
        <p:spPr>
          <a:xfrm flipH="1">
            <a:off x="-596666" y="3748367"/>
            <a:ext cx="2091438" cy="2090416"/>
          </a:xfrm>
          <a:custGeom>
            <a:avLst/>
            <a:gdLst/>
            <a:ahLst/>
            <a:cxnLst/>
            <a:rect l="l" t="t" r="r" b="b"/>
            <a:pathLst>
              <a:path w="67542" h="67509" extrusionOk="0">
                <a:moveTo>
                  <a:pt x="67360" y="1"/>
                </a:moveTo>
                <a:cubicBezTo>
                  <a:pt x="67319" y="1"/>
                  <a:pt x="67278" y="16"/>
                  <a:pt x="67247" y="48"/>
                </a:cubicBezTo>
                <a:lnTo>
                  <a:pt x="72" y="67223"/>
                </a:lnTo>
                <a:cubicBezTo>
                  <a:pt x="0" y="67294"/>
                  <a:pt x="0" y="67392"/>
                  <a:pt x="72" y="67455"/>
                </a:cubicBezTo>
                <a:cubicBezTo>
                  <a:pt x="98" y="67490"/>
                  <a:pt x="143" y="67508"/>
                  <a:pt x="188" y="67508"/>
                </a:cubicBezTo>
                <a:cubicBezTo>
                  <a:pt x="223" y="67508"/>
                  <a:pt x="268" y="67490"/>
                  <a:pt x="304" y="67455"/>
                </a:cubicBezTo>
                <a:lnTo>
                  <a:pt x="67479" y="280"/>
                </a:lnTo>
                <a:cubicBezTo>
                  <a:pt x="67542" y="217"/>
                  <a:pt x="67542" y="119"/>
                  <a:pt x="67479" y="48"/>
                </a:cubicBezTo>
                <a:cubicBezTo>
                  <a:pt x="67443" y="16"/>
                  <a:pt x="67401" y="1"/>
                  <a:pt x="67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694"/>
        <p:cNvGrpSpPr/>
        <p:nvPr/>
      </p:nvGrpSpPr>
      <p:grpSpPr>
        <a:xfrm>
          <a:off x="0" y="0"/>
          <a:ext cx="0" cy="0"/>
          <a:chOff x="0" y="0"/>
          <a:chExt cx="0" cy="0"/>
        </a:xfrm>
      </p:grpSpPr>
      <p:sp>
        <p:nvSpPr>
          <p:cNvPr id="695" name="Google Shape;695;p30"/>
          <p:cNvSpPr txBox="1">
            <a:spLocks noGrp="1"/>
          </p:cNvSpPr>
          <p:nvPr>
            <p:ph type="title" hasCustomPrompt="1"/>
          </p:nvPr>
        </p:nvSpPr>
        <p:spPr>
          <a:xfrm>
            <a:off x="713213" y="583301"/>
            <a:ext cx="43413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Clr>
                <a:schemeClr val="lt1"/>
              </a:buClr>
              <a:buSzPts val="6000"/>
              <a:buNone/>
              <a:defRPr sz="40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96" name="Google Shape;696;p30"/>
          <p:cNvSpPr txBox="1">
            <a:spLocks noGrp="1"/>
          </p:cNvSpPr>
          <p:nvPr>
            <p:ph type="subTitle" idx="1"/>
          </p:nvPr>
        </p:nvSpPr>
        <p:spPr>
          <a:xfrm>
            <a:off x="713213" y="1243067"/>
            <a:ext cx="4341300" cy="460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697" name="Google Shape;697;p30"/>
          <p:cNvSpPr txBox="1">
            <a:spLocks noGrp="1"/>
          </p:cNvSpPr>
          <p:nvPr>
            <p:ph type="title" idx="2" hasCustomPrompt="1"/>
          </p:nvPr>
        </p:nvSpPr>
        <p:spPr>
          <a:xfrm>
            <a:off x="713213" y="2011762"/>
            <a:ext cx="43413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Clr>
                <a:schemeClr val="lt1"/>
              </a:buClr>
              <a:buSzPts val="6000"/>
              <a:buNone/>
              <a:defRPr sz="40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98" name="Google Shape;698;p30"/>
          <p:cNvSpPr txBox="1">
            <a:spLocks noGrp="1"/>
          </p:cNvSpPr>
          <p:nvPr>
            <p:ph type="subTitle" idx="3"/>
          </p:nvPr>
        </p:nvSpPr>
        <p:spPr>
          <a:xfrm>
            <a:off x="713213" y="2671523"/>
            <a:ext cx="4341300" cy="460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699" name="Google Shape;699;p30"/>
          <p:cNvSpPr txBox="1">
            <a:spLocks noGrp="1"/>
          </p:cNvSpPr>
          <p:nvPr>
            <p:ph type="title" idx="4" hasCustomPrompt="1"/>
          </p:nvPr>
        </p:nvSpPr>
        <p:spPr>
          <a:xfrm>
            <a:off x="713213" y="3440223"/>
            <a:ext cx="43413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Clr>
                <a:schemeClr val="lt1"/>
              </a:buClr>
              <a:buSzPts val="6000"/>
              <a:buNone/>
              <a:defRPr sz="40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700" name="Google Shape;700;p30"/>
          <p:cNvSpPr txBox="1">
            <a:spLocks noGrp="1"/>
          </p:cNvSpPr>
          <p:nvPr>
            <p:ph type="subTitle" idx="5"/>
          </p:nvPr>
        </p:nvSpPr>
        <p:spPr>
          <a:xfrm>
            <a:off x="713213" y="4099999"/>
            <a:ext cx="4341300" cy="460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grpSp>
        <p:nvGrpSpPr>
          <p:cNvPr id="701" name="Google Shape;701;p30"/>
          <p:cNvGrpSpPr/>
          <p:nvPr/>
        </p:nvGrpSpPr>
        <p:grpSpPr>
          <a:xfrm>
            <a:off x="-1231883" y="-1650528"/>
            <a:ext cx="12005128" cy="7196303"/>
            <a:chOff x="-1231883" y="-1650528"/>
            <a:chExt cx="12005128" cy="7196303"/>
          </a:xfrm>
        </p:grpSpPr>
        <p:sp>
          <p:nvSpPr>
            <p:cNvPr id="702" name="Google Shape;702;p30"/>
            <p:cNvSpPr/>
            <p:nvPr/>
          </p:nvSpPr>
          <p:spPr>
            <a:xfrm>
              <a:off x="7864911" y="3662237"/>
              <a:ext cx="1455819" cy="1883539"/>
            </a:xfrm>
            <a:custGeom>
              <a:avLst/>
              <a:gdLst/>
              <a:ahLst/>
              <a:cxnLst/>
              <a:rect l="l" t="t" r="r" b="b"/>
              <a:pathLst>
                <a:path w="47015" h="60828" extrusionOk="0">
                  <a:moveTo>
                    <a:pt x="41008" y="0"/>
                  </a:moveTo>
                  <a:cubicBezTo>
                    <a:pt x="40629" y="0"/>
                    <a:pt x="40253" y="145"/>
                    <a:pt x="39967" y="435"/>
                  </a:cubicBezTo>
                  <a:lnTo>
                    <a:pt x="36274" y="4128"/>
                  </a:lnTo>
                  <a:cubicBezTo>
                    <a:pt x="34811" y="5591"/>
                    <a:pt x="34811" y="7955"/>
                    <a:pt x="36274" y="9418"/>
                  </a:cubicBezTo>
                  <a:cubicBezTo>
                    <a:pt x="37737" y="10881"/>
                    <a:pt x="37737" y="13246"/>
                    <a:pt x="36274" y="14709"/>
                  </a:cubicBezTo>
                  <a:lnTo>
                    <a:pt x="26104" y="24879"/>
                  </a:lnTo>
                  <a:cubicBezTo>
                    <a:pt x="25096" y="25887"/>
                    <a:pt x="25096" y="27519"/>
                    <a:pt x="26104" y="28518"/>
                  </a:cubicBezTo>
                  <a:cubicBezTo>
                    <a:pt x="27112" y="29526"/>
                    <a:pt x="27112" y="31159"/>
                    <a:pt x="26104" y="32167"/>
                  </a:cubicBezTo>
                  <a:lnTo>
                    <a:pt x="768" y="57512"/>
                  </a:lnTo>
                  <a:cubicBezTo>
                    <a:pt x="1" y="58270"/>
                    <a:pt x="1" y="59501"/>
                    <a:pt x="768" y="60259"/>
                  </a:cubicBezTo>
                  <a:cubicBezTo>
                    <a:pt x="1147" y="60638"/>
                    <a:pt x="1645" y="60828"/>
                    <a:pt x="2142" y="60828"/>
                  </a:cubicBezTo>
                  <a:cubicBezTo>
                    <a:pt x="2639" y="60828"/>
                    <a:pt x="3137" y="60638"/>
                    <a:pt x="3516" y="60259"/>
                  </a:cubicBezTo>
                  <a:lnTo>
                    <a:pt x="20849" y="42926"/>
                  </a:lnTo>
                  <a:cubicBezTo>
                    <a:pt x="21349" y="42426"/>
                    <a:pt x="22007" y="42176"/>
                    <a:pt x="22666" y="42176"/>
                  </a:cubicBezTo>
                  <a:cubicBezTo>
                    <a:pt x="23325" y="42176"/>
                    <a:pt x="23985" y="42426"/>
                    <a:pt x="24489" y="42926"/>
                  </a:cubicBezTo>
                  <a:cubicBezTo>
                    <a:pt x="24989" y="43430"/>
                    <a:pt x="25647" y="43682"/>
                    <a:pt x="26306" y="43682"/>
                  </a:cubicBezTo>
                  <a:cubicBezTo>
                    <a:pt x="26965" y="43682"/>
                    <a:pt x="27625" y="43430"/>
                    <a:pt x="28129" y="42926"/>
                  </a:cubicBezTo>
                  <a:lnTo>
                    <a:pt x="37210" y="33844"/>
                  </a:lnTo>
                  <a:cubicBezTo>
                    <a:pt x="39075" y="31980"/>
                    <a:pt x="39075" y="28946"/>
                    <a:pt x="37210" y="27082"/>
                  </a:cubicBezTo>
                  <a:cubicBezTo>
                    <a:pt x="35346" y="25218"/>
                    <a:pt x="35346" y="22184"/>
                    <a:pt x="37210" y="20320"/>
                  </a:cubicBezTo>
                  <a:lnTo>
                    <a:pt x="46435" y="11096"/>
                  </a:lnTo>
                  <a:cubicBezTo>
                    <a:pt x="47015" y="10516"/>
                    <a:pt x="47015" y="9579"/>
                    <a:pt x="46435" y="8999"/>
                  </a:cubicBezTo>
                  <a:lnTo>
                    <a:pt x="42920" y="5484"/>
                  </a:lnTo>
                  <a:cubicBezTo>
                    <a:pt x="42340" y="4904"/>
                    <a:pt x="42340" y="3968"/>
                    <a:pt x="42920" y="3388"/>
                  </a:cubicBezTo>
                  <a:cubicBezTo>
                    <a:pt x="43491" y="2808"/>
                    <a:pt x="43491" y="1871"/>
                    <a:pt x="42920" y="1300"/>
                  </a:cubicBezTo>
                  <a:lnTo>
                    <a:pt x="42055" y="435"/>
                  </a:lnTo>
                  <a:cubicBezTo>
                    <a:pt x="41765" y="145"/>
                    <a:pt x="41386" y="0"/>
                    <a:pt x="41008" y="0"/>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0"/>
            <p:cNvSpPr/>
            <p:nvPr/>
          </p:nvSpPr>
          <p:spPr>
            <a:xfrm>
              <a:off x="8131952" y="3426273"/>
              <a:ext cx="1283437" cy="1271640"/>
            </a:xfrm>
            <a:custGeom>
              <a:avLst/>
              <a:gdLst/>
              <a:ahLst/>
              <a:cxnLst/>
              <a:rect l="l" t="t" r="r" b="b"/>
              <a:pathLst>
                <a:path w="41448" h="41067" extrusionOk="0">
                  <a:moveTo>
                    <a:pt x="39302" y="1"/>
                  </a:moveTo>
                  <a:cubicBezTo>
                    <a:pt x="38800" y="1"/>
                    <a:pt x="38299" y="191"/>
                    <a:pt x="37915" y="570"/>
                  </a:cubicBezTo>
                  <a:lnTo>
                    <a:pt x="768" y="37726"/>
                  </a:lnTo>
                  <a:cubicBezTo>
                    <a:pt x="1" y="38484"/>
                    <a:pt x="1" y="39724"/>
                    <a:pt x="768" y="40491"/>
                  </a:cubicBezTo>
                  <a:cubicBezTo>
                    <a:pt x="1151" y="40875"/>
                    <a:pt x="1653" y="41067"/>
                    <a:pt x="2154" y="41067"/>
                  </a:cubicBezTo>
                  <a:cubicBezTo>
                    <a:pt x="2655" y="41067"/>
                    <a:pt x="3154" y="40875"/>
                    <a:pt x="3533" y="40491"/>
                  </a:cubicBezTo>
                  <a:lnTo>
                    <a:pt x="40689" y="3344"/>
                  </a:lnTo>
                  <a:cubicBezTo>
                    <a:pt x="41448" y="2577"/>
                    <a:pt x="41448" y="1337"/>
                    <a:pt x="40689" y="570"/>
                  </a:cubicBezTo>
                  <a:cubicBezTo>
                    <a:pt x="40306" y="191"/>
                    <a:pt x="39804" y="1"/>
                    <a:pt x="393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0"/>
            <p:cNvSpPr/>
            <p:nvPr/>
          </p:nvSpPr>
          <p:spPr>
            <a:xfrm>
              <a:off x="7323152" y="3075647"/>
              <a:ext cx="2433168" cy="2432022"/>
            </a:xfrm>
            <a:custGeom>
              <a:avLst/>
              <a:gdLst/>
              <a:ahLst/>
              <a:cxnLst/>
              <a:rect l="l" t="t" r="r" b="b"/>
              <a:pathLst>
                <a:path w="78578" h="78541" extrusionOk="0">
                  <a:moveTo>
                    <a:pt x="78390" y="0"/>
                  </a:moveTo>
                  <a:cubicBezTo>
                    <a:pt x="78345" y="0"/>
                    <a:pt x="78300" y="18"/>
                    <a:pt x="78265" y="54"/>
                  </a:cubicBezTo>
                  <a:lnTo>
                    <a:pt x="72" y="78246"/>
                  </a:lnTo>
                  <a:cubicBezTo>
                    <a:pt x="0" y="78317"/>
                    <a:pt x="0" y="78424"/>
                    <a:pt x="72" y="78496"/>
                  </a:cubicBezTo>
                  <a:cubicBezTo>
                    <a:pt x="108" y="78523"/>
                    <a:pt x="152" y="78540"/>
                    <a:pt x="197" y="78540"/>
                  </a:cubicBezTo>
                  <a:cubicBezTo>
                    <a:pt x="241" y="78540"/>
                    <a:pt x="286" y="78523"/>
                    <a:pt x="313" y="78496"/>
                  </a:cubicBezTo>
                  <a:lnTo>
                    <a:pt x="78515" y="294"/>
                  </a:lnTo>
                  <a:cubicBezTo>
                    <a:pt x="78577" y="232"/>
                    <a:pt x="78577" y="125"/>
                    <a:pt x="78515"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0"/>
            <p:cNvSpPr/>
            <p:nvPr/>
          </p:nvSpPr>
          <p:spPr>
            <a:xfrm>
              <a:off x="-1070099" y="-295928"/>
              <a:ext cx="2039231" cy="1906298"/>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0"/>
            <p:cNvSpPr/>
            <p:nvPr/>
          </p:nvSpPr>
          <p:spPr>
            <a:xfrm>
              <a:off x="-1231883" y="102616"/>
              <a:ext cx="1630121" cy="918174"/>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0"/>
            <p:cNvSpPr/>
            <p:nvPr/>
          </p:nvSpPr>
          <p:spPr>
            <a:xfrm>
              <a:off x="8601570" y="288509"/>
              <a:ext cx="235365" cy="221988"/>
            </a:xfrm>
            <a:custGeom>
              <a:avLst/>
              <a:gdLst/>
              <a:ahLst/>
              <a:cxnLst/>
              <a:rect l="l" t="t" r="r" b="b"/>
              <a:pathLst>
                <a:path w="7601" h="7169" extrusionOk="0">
                  <a:moveTo>
                    <a:pt x="5219" y="1"/>
                  </a:moveTo>
                  <a:cubicBezTo>
                    <a:pt x="4664" y="1"/>
                    <a:pt x="4108" y="213"/>
                    <a:pt x="3685" y="637"/>
                  </a:cubicBezTo>
                  <a:lnTo>
                    <a:pt x="848" y="3464"/>
                  </a:lnTo>
                  <a:cubicBezTo>
                    <a:pt x="0" y="4312"/>
                    <a:pt x="0" y="5686"/>
                    <a:pt x="848" y="6533"/>
                  </a:cubicBezTo>
                  <a:cubicBezTo>
                    <a:pt x="1271" y="6957"/>
                    <a:pt x="1827" y="7169"/>
                    <a:pt x="2382" y="7169"/>
                  </a:cubicBezTo>
                  <a:cubicBezTo>
                    <a:pt x="2937" y="7169"/>
                    <a:pt x="3493" y="6957"/>
                    <a:pt x="3917" y="6533"/>
                  </a:cubicBezTo>
                  <a:lnTo>
                    <a:pt x="6753" y="3705"/>
                  </a:lnTo>
                  <a:cubicBezTo>
                    <a:pt x="7601" y="2858"/>
                    <a:pt x="7601" y="1484"/>
                    <a:pt x="6753" y="637"/>
                  </a:cubicBezTo>
                  <a:cubicBezTo>
                    <a:pt x="6330" y="213"/>
                    <a:pt x="5774" y="1"/>
                    <a:pt x="5219" y="1"/>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0"/>
            <p:cNvSpPr/>
            <p:nvPr/>
          </p:nvSpPr>
          <p:spPr>
            <a:xfrm>
              <a:off x="7962003" y="4697920"/>
              <a:ext cx="169936" cy="154856"/>
            </a:xfrm>
            <a:custGeom>
              <a:avLst/>
              <a:gdLst/>
              <a:ahLst/>
              <a:cxnLst/>
              <a:rect l="l" t="t" r="r" b="b"/>
              <a:pathLst>
                <a:path w="5488" h="5001" extrusionOk="0">
                  <a:moveTo>
                    <a:pt x="2749" y="1"/>
                  </a:moveTo>
                  <a:cubicBezTo>
                    <a:pt x="2106" y="1"/>
                    <a:pt x="1464" y="242"/>
                    <a:pt x="973" y="732"/>
                  </a:cubicBezTo>
                  <a:cubicBezTo>
                    <a:pt x="1" y="1714"/>
                    <a:pt x="1" y="3293"/>
                    <a:pt x="973" y="4265"/>
                  </a:cubicBezTo>
                  <a:cubicBezTo>
                    <a:pt x="1464" y="4756"/>
                    <a:pt x="2104" y="5001"/>
                    <a:pt x="2744" y="5001"/>
                  </a:cubicBezTo>
                  <a:cubicBezTo>
                    <a:pt x="3384" y="5001"/>
                    <a:pt x="4024" y="4756"/>
                    <a:pt x="4515" y="4265"/>
                  </a:cubicBezTo>
                  <a:cubicBezTo>
                    <a:pt x="5487" y="3293"/>
                    <a:pt x="5487" y="1714"/>
                    <a:pt x="4515" y="732"/>
                  </a:cubicBezTo>
                  <a:cubicBezTo>
                    <a:pt x="4024" y="242"/>
                    <a:pt x="3382" y="1"/>
                    <a:pt x="2749"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0"/>
            <p:cNvSpPr/>
            <p:nvPr/>
          </p:nvSpPr>
          <p:spPr>
            <a:xfrm>
              <a:off x="261490" y="483865"/>
              <a:ext cx="136772" cy="124634"/>
            </a:xfrm>
            <a:custGeom>
              <a:avLst/>
              <a:gdLst/>
              <a:ahLst/>
              <a:cxnLst/>
              <a:rect l="l" t="t" r="r" b="b"/>
              <a:pathLst>
                <a:path w="4417" h="4025" extrusionOk="0">
                  <a:moveTo>
                    <a:pt x="2213" y="1"/>
                  </a:moveTo>
                  <a:cubicBezTo>
                    <a:pt x="1695" y="1"/>
                    <a:pt x="1178" y="197"/>
                    <a:pt x="785" y="590"/>
                  </a:cubicBezTo>
                  <a:cubicBezTo>
                    <a:pt x="0" y="1375"/>
                    <a:pt x="0" y="2650"/>
                    <a:pt x="785" y="3435"/>
                  </a:cubicBezTo>
                  <a:cubicBezTo>
                    <a:pt x="1178" y="3828"/>
                    <a:pt x="1693" y="4024"/>
                    <a:pt x="2208" y="4024"/>
                  </a:cubicBezTo>
                  <a:cubicBezTo>
                    <a:pt x="2723" y="4024"/>
                    <a:pt x="3239" y="3828"/>
                    <a:pt x="3631" y="3435"/>
                  </a:cubicBezTo>
                  <a:cubicBezTo>
                    <a:pt x="4416" y="2650"/>
                    <a:pt x="4416" y="1375"/>
                    <a:pt x="3631" y="590"/>
                  </a:cubicBezTo>
                  <a:cubicBezTo>
                    <a:pt x="3239" y="197"/>
                    <a:pt x="2721" y="1"/>
                    <a:pt x="2213"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0"/>
            <p:cNvSpPr/>
            <p:nvPr/>
          </p:nvSpPr>
          <p:spPr>
            <a:xfrm>
              <a:off x="8897876" y="69446"/>
              <a:ext cx="169936" cy="154794"/>
            </a:xfrm>
            <a:custGeom>
              <a:avLst/>
              <a:gdLst/>
              <a:ahLst/>
              <a:cxnLst/>
              <a:rect l="l" t="t" r="r" b="b"/>
              <a:pathLst>
                <a:path w="5488" h="4999" extrusionOk="0">
                  <a:moveTo>
                    <a:pt x="2744" y="1"/>
                  </a:moveTo>
                  <a:cubicBezTo>
                    <a:pt x="2104" y="1"/>
                    <a:pt x="1464" y="246"/>
                    <a:pt x="973" y="737"/>
                  </a:cubicBezTo>
                  <a:cubicBezTo>
                    <a:pt x="1" y="1709"/>
                    <a:pt x="1" y="3288"/>
                    <a:pt x="973" y="4269"/>
                  </a:cubicBezTo>
                  <a:cubicBezTo>
                    <a:pt x="1464" y="4756"/>
                    <a:pt x="2104" y="4999"/>
                    <a:pt x="2744" y="4999"/>
                  </a:cubicBezTo>
                  <a:cubicBezTo>
                    <a:pt x="3384" y="4999"/>
                    <a:pt x="4024" y="4756"/>
                    <a:pt x="4515" y="4269"/>
                  </a:cubicBezTo>
                  <a:cubicBezTo>
                    <a:pt x="5487" y="3288"/>
                    <a:pt x="5487" y="1709"/>
                    <a:pt x="4515" y="737"/>
                  </a:cubicBezTo>
                  <a:cubicBezTo>
                    <a:pt x="4024" y="246"/>
                    <a:pt x="3384" y="1"/>
                    <a:pt x="2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0"/>
            <p:cNvSpPr/>
            <p:nvPr/>
          </p:nvSpPr>
          <p:spPr>
            <a:xfrm>
              <a:off x="8340077" y="-1650528"/>
              <a:ext cx="2433168" cy="2432022"/>
            </a:xfrm>
            <a:custGeom>
              <a:avLst/>
              <a:gdLst/>
              <a:ahLst/>
              <a:cxnLst/>
              <a:rect l="l" t="t" r="r" b="b"/>
              <a:pathLst>
                <a:path w="78578" h="78541" extrusionOk="0">
                  <a:moveTo>
                    <a:pt x="78390" y="0"/>
                  </a:moveTo>
                  <a:cubicBezTo>
                    <a:pt x="78345" y="0"/>
                    <a:pt x="78300" y="18"/>
                    <a:pt x="78265" y="54"/>
                  </a:cubicBezTo>
                  <a:lnTo>
                    <a:pt x="72" y="78246"/>
                  </a:lnTo>
                  <a:cubicBezTo>
                    <a:pt x="0" y="78317"/>
                    <a:pt x="0" y="78424"/>
                    <a:pt x="72" y="78496"/>
                  </a:cubicBezTo>
                  <a:cubicBezTo>
                    <a:pt x="108" y="78523"/>
                    <a:pt x="152" y="78540"/>
                    <a:pt x="197" y="78540"/>
                  </a:cubicBezTo>
                  <a:cubicBezTo>
                    <a:pt x="241" y="78540"/>
                    <a:pt x="286" y="78523"/>
                    <a:pt x="313" y="78496"/>
                  </a:cubicBezTo>
                  <a:lnTo>
                    <a:pt x="78515" y="294"/>
                  </a:lnTo>
                  <a:cubicBezTo>
                    <a:pt x="78577" y="232"/>
                    <a:pt x="78577" y="125"/>
                    <a:pt x="78515"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0"/>
            <p:cNvSpPr/>
            <p:nvPr/>
          </p:nvSpPr>
          <p:spPr>
            <a:xfrm>
              <a:off x="-726767" y="4553380"/>
              <a:ext cx="1630121" cy="918174"/>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0"/>
            <p:cNvSpPr/>
            <p:nvPr/>
          </p:nvSpPr>
          <p:spPr>
            <a:xfrm>
              <a:off x="319133" y="4567964"/>
              <a:ext cx="169955" cy="154882"/>
            </a:xfrm>
            <a:custGeom>
              <a:avLst/>
              <a:gdLst/>
              <a:ahLst/>
              <a:cxnLst/>
              <a:rect l="l" t="t" r="r" b="b"/>
              <a:pathLst>
                <a:path w="4417" h="4025" extrusionOk="0">
                  <a:moveTo>
                    <a:pt x="2213" y="1"/>
                  </a:moveTo>
                  <a:cubicBezTo>
                    <a:pt x="1695" y="1"/>
                    <a:pt x="1178" y="197"/>
                    <a:pt x="785" y="590"/>
                  </a:cubicBezTo>
                  <a:cubicBezTo>
                    <a:pt x="0" y="1375"/>
                    <a:pt x="0" y="2650"/>
                    <a:pt x="785" y="3435"/>
                  </a:cubicBezTo>
                  <a:cubicBezTo>
                    <a:pt x="1178" y="3828"/>
                    <a:pt x="1693" y="4024"/>
                    <a:pt x="2208" y="4024"/>
                  </a:cubicBezTo>
                  <a:cubicBezTo>
                    <a:pt x="2723" y="4024"/>
                    <a:pt x="3239" y="3828"/>
                    <a:pt x="3631" y="3435"/>
                  </a:cubicBezTo>
                  <a:cubicBezTo>
                    <a:pt x="4416" y="2650"/>
                    <a:pt x="4416" y="1375"/>
                    <a:pt x="3631" y="590"/>
                  </a:cubicBezTo>
                  <a:cubicBezTo>
                    <a:pt x="3239" y="197"/>
                    <a:pt x="2721" y="1"/>
                    <a:pt x="2213"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0"/>
            <p:cNvSpPr/>
            <p:nvPr/>
          </p:nvSpPr>
          <p:spPr>
            <a:xfrm>
              <a:off x="-886710" y="-673353"/>
              <a:ext cx="2433168" cy="2432022"/>
            </a:xfrm>
            <a:custGeom>
              <a:avLst/>
              <a:gdLst/>
              <a:ahLst/>
              <a:cxnLst/>
              <a:rect l="l" t="t" r="r" b="b"/>
              <a:pathLst>
                <a:path w="78578" h="78541" extrusionOk="0">
                  <a:moveTo>
                    <a:pt x="78390" y="0"/>
                  </a:moveTo>
                  <a:cubicBezTo>
                    <a:pt x="78345" y="0"/>
                    <a:pt x="78300" y="18"/>
                    <a:pt x="78265" y="54"/>
                  </a:cubicBezTo>
                  <a:lnTo>
                    <a:pt x="72" y="78246"/>
                  </a:lnTo>
                  <a:cubicBezTo>
                    <a:pt x="0" y="78317"/>
                    <a:pt x="0" y="78424"/>
                    <a:pt x="72" y="78496"/>
                  </a:cubicBezTo>
                  <a:cubicBezTo>
                    <a:pt x="108" y="78523"/>
                    <a:pt x="152" y="78540"/>
                    <a:pt x="197" y="78540"/>
                  </a:cubicBezTo>
                  <a:cubicBezTo>
                    <a:pt x="241" y="78540"/>
                    <a:pt x="286" y="78523"/>
                    <a:pt x="313" y="78496"/>
                  </a:cubicBezTo>
                  <a:lnTo>
                    <a:pt x="78515" y="294"/>
                  </a:lnTo>
                  <a:cubicBezTo>
                    <a:pt x="78577" y="232"/>
                    <a:pt x="78577" y="125"/>
                    <a:pt x="78515"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 name="Google Shape;715;p30"/>
          <p:cNvSpPr>
            <a:spLocks noGrp="1"/>
          </p:cNvSpPr>
          <p:nvPr>
            <p:ph type="pic" idx="6"/>
          </p:nvPr>
        </p:nvSpPr>
        <p:spPr>
          <a:xfrm>
            <a:off x="5572713" y="539550"/>
            <a:ext cx="2549700" cy="4064400"/>
          </a:xfrm>
          <a:prstGeom prst="roundRect">
            <a:avLst>
              <a:gd name="adj" fmla="val 16667"/>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0"/>
        <p:cNvGrpSpPr/>
        <p:nvPr/>
      </p:nvGrpSpPr>
      <p:grpSpPr>
        <a:xfrm>
          <a:off x="0" y="0"/>
          <a:ext cx="0" cy="0"/>
          <a:chOff x="0" y="0"/>
          <a:chExt cx="0" cy="0"/>
        </a:xfrm>
      </p:grpSpPr>
      <p:sp>
        <p:nvSpPr>
          <p:cNvPr id="51" name="Google Shape;5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 name="Google Shape;52;p4"/>
          <p:cNvSpPr txBox="1">
            <a:spLocks noGrp="1"/>
          </p:cNvSpPr>
          <p:nvPr>
            <p:ph type="body" idx="1"/>
          </p:nvPr>
        </p:nvSpPr>
        <p:spPr>
          <a:xfrm>
            <a:off x="720000" y="1215750"/>
            <a:ext cx="3773400" cy="3388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53" name="Google Shape;53;p4"/>
          <p:cNvSpPr txBox="1">
            <a:spLocks noGrp="1"/>
          </p:cNvSpPr>
          <p:nvPr>
            <p:ph type="body" idx="2"/>
          </p:nvPr>
        </p:nvSpPr>
        <p:spPr>
          <a:xfrm>
            <a:off x="4650600" y="1215750"/>
            <a:ext cx="3773400" cy="3388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grpSp>
        <p:nvGrpSpPr>
          <p:cNvPr id="54" name="Google Shape;54;p4"/>
          <p:cNvGrpSpPr/>
          <p:nvPr/>
        </p:nvGrpSpPr>
        <p:grpSpPr>
          <a:xfrm>
            <a:off x="-1933576" y="-2220407"/>
            <a:ext cx="13006271" cy="9288199"/>
            <a:chOff x="-1933576" y="-2220407"/>
            <a:chExt cx="13006271" cy="9288199"/>
          </a:xfrm>
        </p:grpSpPr>
        <p:sp>
          <p:nvSpPr>
            <p:cNvPr id="55" name="Google Shape;55;p4"/>
            <p:cNvSpPr/>
            <p:nvPr/>
          </p:nvSpPr>
          <p:spPr>
            <a:xfrm flipH="1">
              <a:off x="-1912296" y="-2220407"/>
              <a:ext cx="2384800" cy="2683706"/>
            </a:xfrm>
            <a:custGeom>
              <a:avLst/>
              <a:gdLst/>
              <a:ahLst/>
              <a:cxnLst/>
              <a:rect l="l" t="t" r="r" b="b"/>
              <a:pathLst>
                <a:path w="77016" h="86669" extrusionOk="0">
                  <a:moveTo>
                    <a:pt x="15576" y="57747"/>
                  </a:moveTo>
                  <a:lnTo>
                    <a:pt x="15576" y="57747"/>
                  </a:lnTo>
                  <a:cubicBezTo>
                    <a:pt x="16558" y="58737"/>
                    <a:pt x="16558" y="60334"/>
                    <a:pt x="15576" y="61315"/>
                  </a:cubicBezTo>
                  <a:lnTo>
                    <a:pt x="8350" y="68541"/>
                  </a:lnTo>
                  <a:cubicBezTo>
                    <a:pt x="7485" y="69406"/>
                    <a:pt x="7485" y="70816"/>
                    <a:pt x="8350" y="71681"/>
                  </a:cubicBezTo>
                  <a:cubicBezTo>
                    <a:pt x="9216" y="72547"/>
                    <a:pt x="9216" y="73956"/>
                    <a:pt x="8350" y="74821"/>
                  </a:cubicBezTo>
                  <a:lnTo>
                    <a:pt x="964" y="82199"/>
                  </a:lnTo>
                  <a:cubicBezTo>
                    <a:pt x="0" y="83171"/>
                    <a:pt x="0" y="84742"/>
                    <a:pt x="964" y="85705"/>
                  </a:cubicBezTo>
                  <a:cubicBezTo>
                    <a:pt x="1936" y="86668"/>
                    <a:pt x="3506" y="86668"/>
                    <a:pt x="4470" y="85705"/>
                  </a:cubicBezTo>
                  <a:lnTo>
                    <a:pt x="16353" y="73822"/>
                  </a:lnTo>
                  <a:cubicBezTo>
                    <a:pt x="17182" y="72993"/>
                    <a:pt x="18520" y="72993"/>
                    <a:pt x="19341" y="73822"/>
                  </a:cubicBezTo>
                  <a:cubicBezTo>
                    <a:pt x="20171" y="74652"/>
                    <a:pt x="21509" y="74652"/>
                    <a:pt x="22339" y="73822"/>
                  </a:cubicBezTo>
                  <a:lnTo>
                    <a:pt x="43455" y="52706"/>
                  </a:lnTo>
                  <a:cubicBezTo>
                    <a:pt x="44079" y="52082"/>
                    <a:pt x="44079" y="51074"/>
                    <a:pt x="43455" y="50449"/>
                  </a:cubicBezTo>
                  <a:cubicBezTo>
                    <a:pt x="42830" y="49825"/>
                    <a:pt x="42830" y="48817"/>
                    <a:pt x="43455" y="48192"/>
                  </a:cubicBezTo>
                  <a:lnTo>
                    <a:pt x="64285" y="27362"/>
                  </a:lnTo>
                  <a:cubicBezTo>
                    <a:pt x="65133" y="26514"/>
                    <a:pt x="65133" y="25140"/>
                    <a:pt x="64285" y="24293"/>
                  </a:cubicBezTo>
                  <a:lnTo>
                    <a:pt x="64285" y="24293"/>
                  </a:lnTo>
                  <a:cubicBezTo>
                    <a:pt x="63438" y="23436"/>
                    <a:pt x="63438" y="22063"/>
                    <a:pt x="64285" y="21215"/>
                  </a:cubicBezTo>
                  <a:lnTo>
                    <a:pt x="69602" y="15898"/>
                  </a:lnTo>
                  <a:cubicBezTo>
                    <a:pt x="70307" y="15185"/>
                    <a:pt x="70307" y="14034"/>
                    <a:pt x="69602" y="13320"/>
                  </a:cubicBezTo>
                  <a:lnTo>
                    <a:pt x="69602" y="13320"/>
                  </a:lnTo>
                  <a:cubicBezTo>
                    <a:pt x="68889" y="12606"/>
                    <a:pt x="68889" y="11447"/>
                    <a:pt x="69602" y="10733"/>
                  </a:cubicBezTo>
                  <a:lnTo>
                    <a:pt x="76097" y="4238"/>
                  </a:lnTo>
                  <a:cubicBezTo>
                    <a:pt x="77016" y="3320"/>
                    <a:pt x="77016" y="1839"/>
                    <a:pt x="76097" y="920"/>
                  </a:cubicBezTo>
                  <a:lnTo>
                    <a:pt x="76097" y="920"/>
                  </a:lnTo>
                  <a:cubicBezTo>
                    <a:pt x="75178" y="1"/>
                    <a:pt x="73688" y="1"/>
                    <a:pt x="72769" y="920"/>
                  </a:cubicBezTo>
                  <a:lnTo>
                    <a:pt x="44481" y="29217"/>
                  </a:lnTo>
                  <a:cubicBezTo>
                    <a:pt x="43936" y="29761"/>
                    <a:pt x="43053" y="29761"/>
                    <a:pt x="42509" y="29217"/>
                  </a:cubicBezTo>
                  <a:cubicBezTo>
                    <a:pt x="41965" y="28673"/>
                    <a:pt x="41082" y="28673"/>
                    <a:pt x="40538" y="29217"/>
                  </a:cubicBezTo>
                  <a:lnTo>
                    <a:pt x="15576" y="54178"/>
                  </a:lnTo>
                  <a:cubicBezTo>
                    <a:pt x="14586" y="55168"/>
                    <a:pt x="14586" y="56765"/>
                    <a:pt x="15576" y="57747"/>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flipH="1">
              <a:off x="7757518" y="-960602"/>
              <a:ext cx="2588117" cy="2512345"/>
            </a:xfrm>
            <a:custGeom>
              <a:avLst/>
              <a:gdLst/>
              <a:ahLst/>
              <a:cxnLst/>
              <a:rect l="l" t="t" r="r" b="b"/>
              <a:pathLst>
                <a:path w="83582" h="81135" extrusionOk="0">
                  <a:moveTo>
                    <a:pt x="80335" y="0"/>
                  </a:moveTo>
                  <a:cubicBezTo>
                    <a:pt x="79578" y="0"/>
                    <a:pt x="78822" y="288"/>
                    <a:pt x="78247" y="863"/>
                  </a:cubicBezTo>
                  <a:lnTo>
                    <a:pt x="60717" y="18393"/>
                  </a:lnTo>
                  <a:cubicBezTo>
                    <a:pt x="60039" y="19071"/>
                    <a:pt x="59149" y="19410"/>
                    <a:pt x="58258" y="19410"/>
                  </a:cubicBezTo>
                  <a:cubicBezTo>
                    <a:pt x="57367" y="19410"/>
                    <a:pt x="56475" y="19071"/>
                    <a:pt x="55792" y="18393"/>
                  </a:cubicBezTo>
                  <a:cubicBezTo>
                    <a:pt x="55114" y="17715"/>
                    <a:pt x="54224" y="17376"/>
                    <a:pt x="53335" y="17376"/>
                  </a:cubicBezTo>
                  <a:cubicBezTo>
                    <a:pt x="52445" y="17376"/>
                    <a:pt x="51555" y="17715"/>
                    <a:pt x="50877" y="18393"/>
                  </a:cubicBezTo>
                  <a:lnTo>
                    <a:pt x="19198" y="50071"/>
                  </a:lnTo>
                  <a:cubicBezTo>
                    <a:pt x="17905" y="51356"/>
                    <a:pt x="17905" y="53453"/>
                    <a:pt x="19198" y="54746"/>
                  </a:cubicBezTo>
                  <a:cubicBezTo>
                    <a:pt x="20492" y="56031"/>
                    <a:pt x="20492" y="58127"/>
                    <a:pt x="19198" y="59421"/>
                  </a:cubicBezTo>
                  <a:lnTo>
                    <a:pt x="749" y="77869"/>
                  </a:lnTo>
                  <a:cubicBezTo>
                    <a:pt x="0" y="78619"/>
                    <a:pt x="0" y="79823"/>
                    <a:pt x="749" y="80572"/>
                  </a:cubicBezTo>
                  <a:cubicBezTo>
                    <a:pt x="1120" y="80947"/>
                    <a:pt x="1608" y="81134"/>
                    <a:pt x="2098" y="81134"/>
                  </a:cubicBezTo>
                  <a:cubicBezTo>
                    <a:pt x="2587" y="81134"/>
                    <a:pt x="3078" y="80947"/>
                    <a:pt x="3452" y="80572"/>
                  </a:cubicBezTo>
                  <a:lnTo>
                    <a:pt x="9849" y="74176"/>
                  </a:lnTo>
                  <a:cubicBezTo>
                    <a:pt x="10429" y="73601"/>
                    <a:pt x="11185" y="73313"/>
                    <a:pt x="11941" y="73313"/>
                  </a:cubicBezTo>
                  <a:cubicBezTo>
                    <a:pt x="12697" y="73313"/>
                    <a:pt x="13453" y="73601"/>
                    <a:pt x="14033" y="74176"/>
                  </a:cubicBezTo>
                  <a:cubicBezTo>
                    <a:pt x="14608" y="74756"/>
                    <a:pt x="15364" y="75046"/>
                    <a:pt x="16121" y="75046"/>
                  </a:cubicBezTo>
                  <a:cubicBezTo>
                    <a:pt x="16879" y="75046"/>
                    <a:pt x="17637" y="74756"/>
                    <a:pt x="18217" y="74176"/>
                  </a:cubicBezTo>
                  <a:lnTo>
                    <a:pt x="19323" y="73070"/>
                  </a:lnTo>
                  <a:cubicBezTo>
                    <a:pt x="20104" y="72289"/>
                    <a:pt x="21127" y="71899"/>
                    <a:pt x="22151" y="71899"/>
                  </a:cubicBezTo>
                  <a:cubicBezTo>
                    <a:pt x="23175" y="71899"/>
                    <a:pt x="24198" y="72289"/>
                    <a:pt x="24979" y="73070"/>
                  </a:cubicBezTo>
                  <a:cubicBezTo>
                    <a:pt x="25760" y="73850"/>
                    <a:pt x="26783" y="74241"/>
                    <a:pt x="27807" y="74241"/>
                  </a:cubicBezTo>
                  <a:cubicBezTo>
                    <a:pt x="28831" y="74241"/>
                    <a:pt x="29854" y="73850"/>
                    <a:pt x="30635" y="73070"/>
                  </a:cubicBezTo>
                  <a:lnTo>
                    <a:pt x="36175" y="67539"/>
                  </a:lnTo>
                  <a:cubicBezTo>
                    <a:pt x="36987" y="66718"/>
                    <a:pt x="36987" y="65398"/>
                    <a:pt x="36175" y="64586"/>
                  </a:cubicBezTo>
                  <a:cubicBezTo>
                    <a:pt x="35363" y="63765"/>
                    <a:pt x="35363" y="62445"/>
                    <a:pt x="36175" y="61633"/>
                  </a:cubicBezTo>
                  <a:lnTo>
                    <a:pt x="59325" y="38483"/>
                  </a:lnTo>
                  <a:cubicBezTo>
                    <a:pt x="60752" y="37056"/>
                    <a:pt x="60752" y="34745"/>
                    <a:pt x="59325" y="33318"/>
                  </a:cubicBezTo>
                  <a:cubicBezTo>
                    <a:pt x="57898" y="31890"/>
                    <a:pt x="57898" y="29571"/>
                    <a:pt x="59325" y="28153"/>
                  </a:cubicBezTo>
                  <a:lnTo>
                    <a:pt x="82431" y="5047"/>
                  </a:lnTo>
                  <a:cubicBezTo>
                    <a:pt x="83581" y="3887"/>
                    <a:pt x="83581" y="2023"/>
                    <a:pt x="82431" y="863"/>
                  </a:cubicBezTo>
                  <a:cubicBezTo>
                    <a:pt x="81851" y="288"/>
                    <a:pt x="81092" y="0"/>
                    <a:pt x="80335"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8514150" y="-696746"/>
              <a:ext cx="2039231" cy="1906298"/>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flipH="1">
              <a:off x="8161933" y="-253221"/>
              <a:ext cx="1104150" cy="1097585"/>
            </a:xfrm>
            <a:custGeom>
              <a:avLst/>
              <a:gdLst/>
              <a:ahLst/>
              <a:cxnLst/>
              <a:rect l="l" t="t" r="r" b="b"/>
              <a:pathLst>
                <a:path w="35658" h="35446" extrusionOk="0">
                  <a:moveTo>
                    <a:pt x="34466" y="0"/>
                  </a:moveTo>
                  <a:cubicBezTo>
                    <a:pt x="34188" y="0"/>
                    <a:pt x="33909" y="107"/>
                    <a:pt x="33695" y="321"/>
                  </a:cubicBezTo>
                  <a:lnTo>
                    <a:pt x="420" y="33588"/>
                  </a:lnTo>
                  <a:cubicBezTo>
                    <a:pt x="0" y="34016"/>
                    <a:pt x="0" y="34703"/>
                    <a:pt x="420" y="35131"/>
                  </a:cubicBezTo>
                  <a:cubicBezTo>
                    <a:pt x="634" y="35341"/>
                    <a:pt x="913" y="35445"/>
                    <a:pt x="1191" y="35445"/>
                  </a:cubicBezTo>
                  <a:cubicBezTo>
                    <a:pt x="1470" y="35445"/>
                    <a:pt x="1749" y="35341"/>
                    <a:pt x="1963" y="35131"/>
                  </a:cubicBezTo>
                  <a:lnTo>
                    <a:pt x="35230" y="1856"/>
                  </a:lnTo>
                  <a:cubicBezTo>
                    <a:pt x="35658" y="1427"/>
                    <a:pt x="35658" y="741"/>
                    <a:pt x="35230" y="321"/>
                  </a:cubicBezTo>
                  <a:cubicBezTo>
                    <a:pt x="35020" y="107"/>
                    <a:pt x="34743" y="0"/>
                    <a:pt x="34466"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8630168" y="553810"/>
              <a:ext cx="1283437" cy="1271640"/>
            </a:xfrm>
            <a:custGeom>
              <a:avLst/>
              <a:gdLst/>
              <a:ahLst/>
              <a:cxnLst/>
              <a:rect l="l" t="t" r="r" b="b"/>
              <a:pathLst>
                <a:path w="41448" h="41067" extrusionOk="0">
                  <a:moveTo>
                    <a:pt x="39302" y="1"/>
                  </a:moveTo>
                  <a:cubicBezTo>
                    <a:pt x="38800" y="1"/>
                    <a:pt x="38299" y="191"/>
                    <a:pt x="37915" y="570"/>
                  </a:cubicBezTo>
                  <a:lnTo>
                    <a:pt x="768" y="37726"/>
                  </a:lnTo>
                  <a:cubicBezTo>
                    <a:pt x="1" y="38484"/>
                    <a:pt x="1" y="39724"/>
                    <a:pt x="768" y="40491"/>
                  </a:cubicBezTo>
                  <a:cubicBezTo>
                    <a:pt x="1151" y="40875"/>
                    <a:pt x="1653" y="41067"/>
                    <a:pt x="2154" y="41067"/>
                  </a:cubicBezTo>
                  <a:cubicBezTo>
                    <a:pt x="2655" y="41067"/>
                    <a:pt x="3154" y="40875"/>
                    <a:pt x="3533" y="40491"/>
                  </a:cubicBezTo>
                  <a:lnTo>
                    <a:pt x="40689" y="3344"/>
                  </a:lnTo>
                  <a:cubicBezTo>
                    <a:pt x="41448" y="2577"/>
                    <a:pt x="41448" y="1337"/>
                    <a:pt x="40689" y="570"/>
                  </a:cubicBezTo>
                  <a:cubicBezTo>
                    <a:pt x="40306" y="191"/>
                    <a:pt x="39804" y="1"/>
                    <a:pt x="39302"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flipH="1">
              <a:off x="7627028" y="-455701"/>
              <a:ext cx="880118" cy="866803"/>
            </a:xfrm>
            <a:custGeom>
              <a:avLst/>
              <a:gdLst/>
              <a:ahLst/>
              <a:cxnLst/>
              <a:rect l="l" t="t" r="r" b="b"/>
              <a:pathLst>
                <a:path w="28423" h="27993" extrusionOk="0">
                  <a:moveTo>
                    <a:pt x="25956" y="1"/>
                  </a:moveTo>
                  <a:cubicBezTo>
                    <a:pt x="25380" y="1"/>
                    <a:pt x="24805" y="221"/>
                    <a:pt x="24363" y="663"/>
                  </a:cubicBezTo>
                  <a:lnTo>
                    <a:pt x="874" y="24152"/>
                  </a:lnTo>
                  <a:cubicBezTo>
                    <a:pt x="0" y="25035"/>
                    <a:pt x="0" y="26454"/>
                    <a:pt x="874" y="27337"/>
                  </a:cubicBezTo>
                  <a:cubicBezTo>
                    <a:pt x="1316" y="27774"/>
                    <a:pt x="1891" y="27992"/>
                    <a:pt x="2467" y="27992"/>
                  </a:cubicBezTo>
                  <a:cubicBezTo>
                    <a:pt x="3042" y="27992"/>
                    <a:pt x="3618" y="27774"/>
                    <a:pt x="4059" y="27337"/>
                  </a:cubicBezTo>
                  <a:lnTo>
                    <a:pt x="27548" y="3839"/>
                  </a:lnTo>
                  <a:cubicBezTo>
                    <a:pt x="28422" y="2965"/>
                    <a:pt x="28422" y="1537"/>
                    <a:pt x="27548" y="663"/>
                  </a:cubicBezTo>
                  <a:cubicBezTo>
                    <a:pt x="27107" y="221"/>
                    <a:pt x="26531" y="1"/>
                    <a:pt x="25956"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482175" y="394218"/>
              <a:ext cx="155002" cy="141825"/>
            </a:xfrm>
            <a:custGeom>
              <a:avLst/>
              <a:gdLst/>
              <a:ahLst/>
              <a:cxnLst/>
              <a:rect l="l" t="t" r="r" b="b"/>
              <a:pathLst>
                <a:path w="2204" h="2017" extrusionOk="0">
                  <a:moveTo>
                    <a:pt x="1102" y="0"/>
                  </a:moveTo>
                  <a:cubicBezTo>
                    <a:pt x="846" y="0"/>
                    <a:pt x="589" y="98"/>
                    <a:pt x="393" y="294"/>
                  </a:cubicBezTo>
                  <a:cubicBezTo>
                    <a:pt x="0" y="696"/>
                    <a:pt x="0" y="1329"/>
                    <a:pt x="393" y="1722"/>
                  </a:cubicBezTo>
                  <a:cubicBezTo>
                    <a:pt x="589" y="1918"/>
                    <a:pt x="846" y="2016"/>
                    <a:pt x="1102" y="2016"/>
                  </a:cubicBezTo>
                  <a:cubicBezTo>
                    <a:pt x="1359" y="2016"/>
                    <a:pt x="1615" y="1918"/>
                    <a:pt x="1811" y="1722"/>
                  </a:cubicBezTo>
                  <a:cubicBezTo>
                    <a:pt x="2204" y="1329"/>
                    <a:pt x="2204" y="696"/>
                    <a:pt x="1811" y="294"/>
                  </a:cubicBezTo>
                  <a:cubicBezTo>
                    <a:pt x="1615" y="98"/>
                    <a:pt x="1359" y="0"/>
                    <a:pt x="1102"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flipH="1">
              <a:off x="7497423" y="-592571"/>
              <a:ext cx="2433168" cy="2432022"/>
            </a:xfrm>
            <a:custGeom>
              <a:avLst/>
              <a:gdLst/>
              <a:ahLst/>
              <a:cxnLst/>
              <a:rect l="l" t="t" r="r" b="b"/>
              <a:pathLst>
                <a:path w="78578" h="78541" extrusionOk="0">
                  <a:moveTo>
                    <a:pt x="78390" y="0"/>
                  </a:moveTo>
                  <a:cubicBezTo>
                    <a:pt x="78345" y="0"/>
                    <a:pt x="78300" y="18"/>
                    <a:pt x="78265" y="54"/>
                  </a:cubicBezTo>
                  <a:lnTo>
                    <a:pt x="72" y="78246"/>
                  </a:lnTo>
                  <a:cubicBezTo>
                    <a:pt x="0" y="78317"/>
                    <a:pt x="0" y="78424"/>
                    <a:pt x="72" y="78496"/>
                  </a:cubicBezTo>
                  <a:cubicBezTo>
                    <a:pt x="108" y="78523"/>
                    <a:pt x="152" y="78540"/>
                    <a:pt x="197" y="78540"/>
                  </a:cubicBezTo>
                  <a:cubicBezTo>
                    <a:pt x="241" y="78540"/>
                    <a:pt x="286" y="78523"/>
                    <a:pt x="313" y="78496"/>
                  </a:cubicBezTo>
                  <a:lnTo>
                    <a:pt x="78515" y="294"/>
                  </a:lnTo>
                  <a:cubicBezTo>
                    <a:pt x="78577" y="232"/>
                    <a:pt x="78577" y="125"/>
                    <a:pt x="78515"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flipH="1">
              <a:off x="-1933576" y="-1939467"/>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flipH="1">
              <a:off x="-1443381" y="3515087"/>
              <a:ext cx="2797325" cy="2715642"/>
            </a:xfrm>
            <a:custGeom>
              <a:avLst/>
              <a:gdLst/>
              <a:ahLst/>
              <a:cxnLst/>
              <a:rect l="l" t="t" r="r" b="b"/>
              <a:pathLst>
                <a:path w="78560" h="76266" extrusionOk="0">
                  <a:moveTo>
                    <a:pt x="76587" y="0"/>
                  </a:moveTo>
                  <a:cubicBezTo>
                    <a:pt x="76126" y="0"/>
                    <a:pt x="75664" y="176"/>
                    <a:pt x="75312" y="529"/>
                  </a:cubicBezTo>
                  <a:lnTo>
                    <a:pt x="69299" y="6541"/>
                  </a:lnTo>
                  <a:cubicBezTo>
                    <a:pt x="68760" y="7086"/>
                    <a:pt x="68048" y="7358"/>
                    <a:pt x="67337" y="7358"/>
                  </a:cubicBezTo>
                  <a:cubicBezTo>
                    <a:pt x="66625" y="7358"/>
                    <a:pt x="65914" y="7086"/>
                    <a:pt x="65374" y="6541"/>
                  </a:cubicBezTo>
                  <a:cubicBezTo>
                    <a:pt x="64830" y="5997"/>
                    <a:pt x="64118" y="5725"/>
                    <a:pt x="63407" y="5725"/>
                  </a:cubicBezTo>
                  <a:cubicBezTo>
                    <a:pt x="62696" y="5725"/>
                    <a:pt x="61984" y="5997"/>
                    <a:pt x="61440" y="6541"/>
                  </a:cubicBezTo>
                  <a:lnTo>
                    <a:pt x="60396" y="7585"/>
                  </a:lnTo>
                  <a:cubicBezTo>
                    <a:pt x="59665" y="8317"/>
                    <a:pt x="58703" y="8682"/>
                    <a:pt x="57741" y="8682"/>
                  </a:cubicBezTo>
                  <a:cubicBezTo>
                    <a:pt x="56779" y="8682"/>
                    <a:pt x="55815" y="8317"/>
                    <a:pt x="55079" y="7585"/>
                  </a:cubicBezTo>
                  <a:cubicBezTo>
                    <a:pt x="54348" y="6849"/>
                    <a:pt x="53386" y="6481"/>
                    <a:pt x="52424" y="6481"/>
                  </a:cubicBezTo>
                  <a:cubicBezTo>
                    <a:pt x="51462" y="6481"/>
                    <a:pt x="50498" y="6849"/>
                    <a:pt x="49762" y="7585"/>
                  </a:cubicBezTo>
                  <a:lnTo>
                    <a:pt x="44561" y="12786"/>
                  </a:lnTo>
                  <a:cubicBezTo>
                    <a:pt x="43794" y="13553"/>
                    <a:pt x="43794" y="14793"/>
                    <a:pt x="44561" y="15560"/>
                  </a:cubicBezTo>
                  <a:cubicBezTo>
                    <a:pt x="45328" y="16328"/>
                    <a:pt x="45328" y="17568"/>
                    <a:pt x="44561" y="18335"/>
                  </a:cubicBezTo>
                  <a:lnTo>
                    <a:pt x="22803" y="40093"/>
                  </a:lnTo>
                  <a:cubicBezTo>
                    <a:pt x="21456" y="41431"/>
                    <a:pt x="21456" y="43608"/>
                    <a:pt x="22803" y="44946"/>
                  </a:cubicBezTo>
                  <a:cubicBezTo>
                    <a:pt x="24141" y="46293"/>
                    <a:pt x="24141" y="48470"/>
                    <a:pt x="22803" y="49808"/>
                  </a:cubicBezTo>
                  <a:lnTo>
                    <a:pt x="1089" y="71522"/>
                  </a:lnTo>
                  <a:cubicBezTo>
                    <a:pt x="1" y="72610"/>
                    <a:pt x="1" y="74368"/>
                    <a:pt x="1089" y="75456"/>
                  </a:cubicBezTo>
                  <a:cubicBezTo>
                    <a:pt x="1629" y="75996"/>
                    <a:pt x="2340" y="76266"/>
                    <a:pt x="3052" y="76266"/>
                  </a:cubicBezTo>
                  <a:cubicBezTo>
                    <a:pt x="3763" y="76266"/>
                    <a:pt x="4475" y="75996"/>
                    <a:pt x="5014" y="75456"/>
                  </a:cubicBezTo>
                  <a:lnTo>
                    <a:pt x="21491" y="58979"/>
                  </a:lnTo>
                  <a:cubicBezTo>
                    <a:pt x="22129" y="58341"/>
                    <a:pt x="22966" y="58022"/>
                    <a:pt x="23802" y="58022"/>
                  </a:cubicBezTo>
                  <a:cubicBezTo>
                    <a:pt x="24638" y="58022"/>
                    <a:pt x="25475" y="58341"/>
                    <a:pt x="26113" y="58979"/>
                  </a:cubicBezTo>
                  <a:cubicBezTo>
                    <a:pt x="26755" y="59617"/>
                    <a:pt x="27593" y="59936"/>
                    <a:pt x="28431" y="59936"/>
                  </a:cubicBezTo>
                  <a:cubicBezTo>
                    <a:pt x="29268" y="59936"/>
                    <a:pt x="30105" y="59617"/>
                    <a:pt x="30743" y="58979"/>
                  </a:cubicBezTo>
                  <a:lnTo>
                    <a:pt x="60512" y="29201"/>
                  </a:lnTo>
                  <a:cubicBezTo>
                    <a:pt x="61725" y="27987"/>
                    <a:pt x="61725" y="26025"/>
                    <a:pt x="60512" y="24812"/>
                  </a:cubicBezTo>
                  <a:cubicBezTo>
                    <a:pt x="59299" y="23598"/>
                    <a:pt x="59299" y="21627"/>
                    <a:pt x="60512" y="20414"/>
                  </a:cubicBezTo>
                  <a:lnTo>
                    <a:pt x="77855" y="3071"/>
                  </a:lnTo>
                  <a:cubicBezTo>
                    <a:pt x="78559" y="2375"/>
                    <a:pt x="78559" y="1233"/>
                    <a:pt x="77855" y="529"/>
                  </a:cubicBezTo>
                  <a:cubicBezTo>
                    <a:pt x="77507" y="176"/>
                    <a:pt x="77047" y="0"/>
                    <a:pt x="76587"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flipH="1">
              <a:off x="-1667948" y="3885223"/>
              <a:ext cx="2204247" cy="2060321"/>
            </a:xfrm>
            <a:custGeom>
              <a:avLst/>
              <a:gdLst/>
              <a:ahLst/>
              <a:cxnLst/>
              <a:rect l="l" t="t" r="r" b="b"/>
              <a:pathLst>
                <a:path w="61904" h="57862" extrusionOk="0">
                  <a:moveTo>
                    <a:pt x="59392" y="0"/>
                  </a:moveTo>
                  <a:cubicBezTo>
                    <a:pt x="58806" y="0"/>
                    <a:pt x="58219" y="223"/>
                    <a:pt x="57773" y="669"/>
                  </a:cubicBezTo>
                  <a:lnTo>
                    <a:pt x="50422" y="8020"/>
                  </a:lnTo>
                  <a:cubicBezTo>
                    <a:pt x="50039" y="8404"/>
                    <a:pt x="49537" y="8596"/>
                    <a:pt x="49035" y="8596"/>
                  </a:cubicBezTo>
                  <a:cubicBezTo>
                    <a:pt x="48533" y="8596"/>
                    <a:pt x="48031" y="8404"/>
                    <a:pt x="47648" y="8020"/>
                  </a:cubicBezTo>
                  <a:cubicBezTo>
                    <a:pt x="47264" y="7637"/>
                    <a:pt x="46760" y="7445"/>
                    <a:pt x="46257" y="7445"/>
                  </a:cubicBezTo>
                  <a:cubicBezTo>
                    <a:pt x="45754" y="7445"/>
                    <a:pt x="45252" y="7637"/>
                    <a:pt x="44873" y="8020"/>
                  </a:cubicBezTo>
                  <a:lnTo>
                    <a:pt x="33213" y="19680"/>
                  </a:lnTo>
                  <a:cubicBezTo>
                    <a:pt x="32651" y="20242"/>
                    <a:pt x="31918" y="20523"/>
                    <a:pt x="31185" y="20523"/>
                  </a:cubicBezTo>
                  <a:cubicBezTo>
                    <a:pt x="30452" y="20523"/>
                    <a:pt x="29721" y="20242"/>
                    <a:pt x="29163" y="19680"/>
                  </a:cubicBezTo>
                  <a:cubicBezTo>
                    <a:pt x="28606" y="19122"/>
                    <a:pt x="27874" y="18844"/>
                    <a:pt x="27142" y="18844"/>
                  </a:cubicBezTo>
                  <a:cubicBezTo>
                    <a:pt x="26409" y="18844"/>
                    <a:pt x="25675" y="19122"/>
                    <a:pt x="25113" y="19680"/>
                  </a:cubicBezTo>
                  <a:lnTo>
                    <a:pt x="20644" y="24158"/>
                  </a:lnTo>
                  <a:cubicBezTo>
                    <a:pt x="20260" y="24542"/>
                    <a:pt x="19756" y="24734"/>
                    <a:pt x="19253" y="24734"/>
                  </a:cubicBezTo>
                  <a:cubicBezTo>
                    <a:pt x="18750" y="24734"/>
                    <a:pt x="18248" y="24542"/>
                    <a:pt x="17869" y="24158"/>
                  </a:cubicBezTo>
                  <a:cubicBezTo>
                    <a:pt x="17486" y="23775"/>
                    <a:pt x="16982" y="23583"/>
                    <a:pt x="16479" y="23583"/>
                  </a:cubicBezTo>
                  <a:cubicBezTo>
                    <a:pt x="15976" y="23583"/>
                    <a:pt x="15474" y="23775"/>
                    <a:pt x="15095" y="24158"/>
                  </a:cubicBezTo>
                  <a:lnTo>
                    <a:pt x="9858" y="29386"/>
                  </a:lnTo>
                  <a:cubicBezTo>
                    <a:pt x="8538" y="30715"/>
                    <a:pt x="8538" y="32865"/>
                    <a:pt x="9858" y="34185"/>
                  </a:cubicBezTo>
                  <a:cubicBezTo>
                    <a:pt x="11187" y="35515"/>
                    <a:pt x="11187" y="37665"/>
                    <a:pt x="9858" y="38985"/>
                  </a:cubicBezTo>
                  <a:lnTo>
                    <a:pt x="8413" y="40430"/>
                  </a:lnTo>
                  <a:cubicBezTo>
                    <a:pt x="7601" y="41242"/>
                    <a:pt x="7601" y="42562"/>
                    <a:pt x="8413" y="43383"/>
                  </a:cubicBezTo>
                  <a:cubicBezTo>
                    <a:pt x="9225" y="44195"/>
                    <a:pt x="9225" y="45515"/>
                    <a:pt x="8413" y="46327"/>
                  </a:cubicBezTo>
                  <a:lnTo>
                    <a:pt x="928" y="53812"/>
                  </a:lnTo>
                  <a:cubicBezTo>
                    <a:pt x="0" y="54739"/>
                    <a:pt x="0" y="56238"/>
                    <a:pt x="928" y="57166"/>
                  </a:cubicBezTo>
                  <a:cubicBezTo>
                    <a:pt x="1392" y="57630"/>
                    <a:pt x="1999" y="57862"/>
                    <a:pt x="2605" y="57862"/>
                  </a:cubicBezTo>
                  <a:cubicBezTo>
                    <a:pt x="3212" y="57862"/>
                    <a:pt x="3819" y="57630"/>
                    <a:pt x="4283" y="57166"/>
                  </a:cubicBezTo>
                  <a:lnTo>
                    <a:pt x="16424" y="45024"/>
                  </a:lnTo>
                  <a:cubicBezTo>
                    <a:pt x="16759" y="44690"/>
                    <a:pt x="17198" y="44523"/>
                    <a:pt x="17637" y="44523"/>
                  </a:cubicBezTo>
                  <a:cubicBezTo>
                    <a:pt x="18077" y="44523"/>
                    <a:pt x="18516" y="44690"/>
                    <a:pt x="18851" y="45024"/>
                  </a:cubicBezTo>
                  <a:cubicBezTo>
                    <a:pt x="19185" y="45363"/>
                    <a:pt x="19624" y="45533"/>
                    <a:pt x="20064" y="45533"/>
                  </a:cubicBezTo>
                  <a:cubicBezTo>
                    <a:pt x="20503" y="45533"/>
                    <a:pt x="20943" y="45363"/>
                    <a:pt x="21277" y="45024"/>
                  </a:cubicBezTo>
                  <a:lnTo>
                    <a:pt x="27290" y="39012"/>
                  </a:lnTo>
                  <a:cubicBezTo>
                    <a:pt x="27593" y="38708"/>
                    <a:pt x="27990" y="38557"/>
                    <a:pt x="28387" y="38557"/>
                  </a:cubicBezTo>
                  <a:cubicBezTo>
                    <a:pt x="28784" y="38557"/>
                    <a:pt x="29181" y="38708"/>
                    <a:pt x="29484" y="39012"/>
                  </a:cubicBezTo>
                  <a:cubicBezTo>
                    <a:pt x="29788" y="39315"/>
                    <a:pt x="30185" y="39467"/>
                    <a:pt x="30582" y="39467"/>
                  </a:cubicBezTo>
                  <a:cubicBezTo>
                    <a:pt x="30979" y="39467"/>
                    <a:pt x="31376" y="39315"/>
                    <a:pt x="31679" y="39012"/>
                  </a:cubicBezTo>
                  <a:lnTo>
                    <a:pt x="44284" y="26415"/>
                  </a:lnTo>
                  <a:cubicBezTo>
                    <a:pt x="45087" y="25612"/>
                    <a:pt x="45087" y="24319"/>
                    <a:pt x="44284" y="23525"/>
                  </a:cubicBezTo>
                  <a:cubicBezTo>
                    <a:pt x="43491" y="22722"/>
                    <a:pt x="43491" y="21428"/>
                    <a:pt x="44284" y="20634"/>
                  </a:cubicBezTo>
                  <a:lnTo>
                    <a:pt x="61011" y="3908"/>
                  </a:lnTo>
                  <a:cubicBezTo>
                    <a:pt x="61904" y="3016"/>
                    <a:pt x="61904" y="1561"/>
                    <a:pt x="61011" y="669"/>
                  </a:cubicBezTo>
                  <a:cubicBezTo>
                    <a:pt x="60565" y="223"/>
                    <a:pt x="59979" y="0"/>
                    <a:pt x="59392"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flipH="1">
              <a:off x="-976414" y="3204237"/>
              <a:ext cx="1387233" cy="1374450"/>
            </a:xfrm>
            <a:custGeom>
              <a:avLst/>
              <a:gdLst/>
              <a:ahLst/>
              <a:cxnLst/>
              <a:rect l="l" t="t" r="r" b="b"/>
              <a:pathLst>
                <a:path w="38959" h="38600" extrusionOk="0">
                  <a:moveTo>
                    <a:pt x="36937" y="1"/>
                  </a:moveTo>
                  <a:cubicBezTo>
                    <a:pt x="36465" y="1"/>
                    <a:pt x="35992" y="181"/>
                    <a:pt x="35631" y="543"/>
                  </a:cubicBezTo>
                  <a:lnTo>
                    <a:pt x="714" y="35460"/>
                  </a:lnTo>
                  <a:cubicBezTo>
                    <a:pt x="0" y="36182"/>
                    <a:pt x="0" y="37342"/>
                    <a:pt x="714" y="38065"/>
                  </a:cubicBezTo>
                  <a:cubicBezTo>
                    <a:pt x="1075" y="38421"/>
                    <a:pt x="1546" y="38600"/>
                    <a:pt x="2016" y="38600"/>
                  </a:cubicBezTo>
                  <a:cubicBezTo>
                    <a:pt x="2487" y="38600"/>
                    <a:pt x="2958" y="38421"/>
                    <a:pt x="3319" y="38065"/>
                  </a:cubicBezTo>
                  <a:lnTo>
                    <a:pt x="38236" y="3148"/>
                  </a:lnTo>
                  <a:cubicBezTo>
                    <a:pt x="38958" y="2425"/>
                    <a:pt x="38958" y="1256"/>
                    <a:pt x="38236" y="543"/>
                  </a:cubicBezTo>
                  <a:cubicBezTo>
                    <a:pt x="37879" y="181"/>
                    <a:pt x="37408" y="1"/>
                    <a:pt x="36937"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flipH="1">
              <a:off x="-1718755" y="2936401"/>
              <a:ext cx="1805906" cy="1794440"/>
            </a:xfrm>
            <a:custGeom>
              <a:avLst/>
              <a:gdLst/>
              <a:ahLst/>
              <a:cxnLst/>
              <a:rect l="l" t="t" r="r" b="b"/>
              <a:pathLst>
                <a:path w="50717" h="50395" extrusionOk="0">
                  <a:moveTo>
                    <a:pt x="48923" y="0"/>
                  </a:moveTo>
                  <a:cubicBezTo>
                    <a:pt x="48504" y="0"/>
                    <a:pt x="48085" y="161"/>
                    <a:pt x="47764" y="482"/>
                  </a:cubicBezTo>
                  <a:lnTo>
                    <a:pt x="643" y="47603"/>
                  </a:lnTo>
                  <a:cubicBezTo>
                    <a:pt x="1" y="48245"/>
                    <a:pt x="1" y="49280"/>
                    <a:pt x="643" y="49913"/>
                  </a:cubicBezTo>
                  <a:cubicBezTo>
                    <a:pt x="964" y="50234"/>
                    <a:pt x="1384" y="50395"/>
                    <a:pt x="1802" y="50395"/>
                  </a:cubicBezTo>
                  <a:cubicBezTo>
                    <a:pt x="2220" y="50395"/>
                    <a:pt x="2637" y="50234"/>
                    <a:pt x="2954" y="49913"/>
                  </a:cubicBezTo>
                  <a:lnTo>
                    <a:pt x="50075" y="2792"/>
                  </a:lnTo>
                  <a:cubicBezTo>
                    <a:pt x="50717" y="2159"/>
                    <a:pt x="50717" y="1124"/>
                    <a:pt x="50075" y="482"/>
                  </a:cubicBezTo>
                  <a:cubicBezTo>
                    <a:pt x="49758" y="161"/>
                    <a:pt x="49341" y="0"/>
                    <a:pt x="489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flipH="1">
              <a:off x="8648071" y="4651780"/>
              <a:ext cx="254166" cy="240279"/>
            </a:xfrm>
            <a:custGeom>
              <a:avLst/>
              <a:gdLst/>
              <a:ahLst/>
              <a:cxnLst/>
              <a:rect l="l" t="t" r="r" b="b"/>
              <a:pathLst>
                <a:path w="7138" h="6748" extrusionOk="0">
                  <a:moveTo>
                    <a:pt x="4903" y="1"/>
                  </a:moveTo>
                  <a:cubicBezTo>
                    <a:pt x="4381" y="1"/>
                    <a:pt x="3859" y="199"/>
                    <a:pt x="3462" y="596"/>
                  </a:cubicBezTo>
                  <a:lnTo>
                    <a:pt x="795" y="3264"/>
                  </a:lnTo>
                  <a:cubicBezTo>
                    <a:pt x="1" y="4058"/>
                    <a:pt x="1" y="5351"/>
                    <a:pt x="795" y="6145"/>
                  </a:cubicBezTo>
                  <a:cubicBezTo>
                    <a:pt x="1192" y="6547"/>
                    <a:pt x="1714" y="6747"/>
                    <a:pt x="2236" y="6747"/>
                  </a:cubicBezTo>
                  <a:cubicBezTo>
                    <a:pt x="2757" y="6747"/>
                    <a:pt x="3279" y="6547"/>
                    <a:pt x="3676" y="6145"/>
                  </a:cubicBezTo>
                  <a:lnTo>
                    <a:pt x="6344" y="3487"/>
                  </a:lnTo>
                  <a:cubicBezTo>
                    <a:pt x="7138" y="2684"/>
                    <a:pt x="7138" y="1399"/>
                    <a:pt x="6344" y="596"/>
                  </a:cubicBezTo>
                  <a:cubicBezTo>
                    <a:pt x="5947" y="199"/>
                    <a:pt x="5425" y="1"/>
                    <a:pt x="4903"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flipH="1">
              <a:off x="443253" y="4606127"/>
              <a:ext cx="183663" cy="167533"/>
            </a:xfrm>
            <a:custGeom>
              <a:avLst/>
              <a:gdLst/>
              <a:ahLst/>
              <a:cxnLst/>
              <a:rect l="l" t="t" r="r" b="b"/>
              <a:pathLst>
                <a:path w="5158" h="4705" extrusionOk="0">
                  <a:moveTo>
                    <a:pt x="2579" y="1"/>
                  </a:moveTo>
                  <a:cubicBezTo>
                    <a:pt x="1981" y="1"/>
                    <a:pt x="1375" y="233"/>
                    <a:pt x="920" y="697"/>
                  </a:cubicBezTo>
                  <a:cubicBezTo>
                    <a:pt x="1" y="1607"/>
                    <a:pt x="1" y="3096"/>
                    <a:pt x="920" y="4015"/>
                  </a:cubicBezTo>
                  <a:cubicBezTo>
                    <a:pt x="1379" y="4475"/>
                    <a:pt x="1981" y="4704"/>
                    <a:pt x="2582" y="4704"/>
                  </a:cubicBezTo>
                  <a:cubicBezTo>
                    <a:pt x="3183" y="4704"/>
                    <a:pt x="3783" y="4475"/>
                    <a:pt x="4238" y="4015"/>
                  </a:cubicBezTo>
                  <a:cubicBezTo>
                    <a:pt x="5157" y="3096"/>
                    <a:pt x="5157" y="1607"/>
                    <a:pt x="4238" y="697"/>
                  </a:cubicBezTo>
                  <a:cubicBezTo>
                    <a:pt x="3783" y="233"/>
                    <a:pt x="3186" y="1"/>
                    <a:pt x="2579"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flipH="1">
              <a:off x="8902219" y="4904093"/>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flipH="1">
              <a:off x="-982000" y="3662785"/>
              <a:ext cx="2629934" cy="2628688"/>
            </a:xfrm>
            <a:custGeom>
              <a:avLst/>
              <a:gdLst/>
              <a:ahLst/>
              <a:cxnLst/>
              <a:rect l="l" t="t" r="r" b="b"/>
              <a:pathLst>
                <a:path w="73859" h="73824" extrusionOk="0">
                  <a:moveTo>
                    <a:pt x="73680" y="0"/>
                  </a:moveTo>
                  <a:cubicBezTo>
                    <a:pt x="73637" y="0"/>
                    <a:pt x="73595" y="16"/>
                    <a:pt x="73564" y="47"/>
                  </a:cubicBezTo>
                  <a:lnTo>
                    <a:pt x="63" y="73547"/>
                  </a:lnTo>
                  <a:cubicBezTo>
                    <a:pt x="1" y="73610"/>
                    <a:pt x="1" y="73717"/>
                    <a:pt x="63" y="73779"/>
                  </a:cubicBezTo>
                  <a:cubicBezTo>
                    <a:pt x="99" y="73815"/>
                    <a:pt x="135" y="73824"/>
                    <a:pt x="179" y="73824"/>
                  </a:cubicBezTo>
                  <a:cubicBezTo>
                    <a:pt x="224" y="73824"/>
                    <a:pt x="268" y="73815"/>
                    <a:pt x="295" y="73779"/>
                  </a:cubicBezTo>
                  <a:lnTo>
                    <a:pt x="73796" y="279"/>
                  </a:lnTo>
                  <a:cubicBezTo>
                    <a:pt x="73858" y="217"/>
                    <a:pt x="73858" y="119"/>
                    <a:pt x="73796" y="47"/>
                  </a:cubicBezTo>
                  <a:cubicBezTo>
                    <a:pt x="73764" y="16"/>
                    <a:pt x="73722" y="0"/>
                    <a:pt x="736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flipH="1">
              <a:off x="8449456" y="4444908"/>
              <a:ext cx="2623240" cy="2622884"/>
            </a:xfrm>
            <a:custGeom>
              <a:avLst/>
              <a:gdLst/>
              <a:ahLst/>
              <a:cxnLst/>
              <a:rect l="l" t="t" r="r" b="b"/>
              <a:pathLst>
                <a:path w="73671" h="73661" extrusionOk="0">
                  <a:moveTo>
                    <a:pt x="73582" y="0"/>
                  </a:moveTo>
                  <a:cubicBezTo>
                    <a:pt x="73561" y="0"/>
                    <a:pt x="73541" y="9"/>
                    <a:pt x="73528" y="27"/>
                  </a:cubicBezTo>
                  <a:lnTo>
                    <a:pt x="27" y="73518"/>
                  </a:lnTo>
                  <a:cubicBezTo>
                    <a:pt x="1" y="73554"/>
                    <a:pt x="1" y="73607"/>
                    <a:pt x="27" y="73634"/>
                  </a:cubicBezTo>
                  <a:cubicBezTo>
                    <a:pt x="45" y="73652"/>
                    <a:pt x="63" y="73661"/>
                    <a:pt x="90" y="73661"/>
                  </a:cubicBezTo>
                  <a:cubicBezTo>
                    <a:pt x="108" y="73661"/>
                    <a:pt x="125" y="73652"/>
                    <a:pt x="143" y="73634"/>
                  </a:cubicBezTo>
                  <a:lnTo>
                    <a:pt x="73644" y="143"/>
                  </a:lnTo>
                  <a:cubicBezTo>
                    <a:pt x="73671" y="107"/>
                    <a:pt x="73671" y="54"/>
                    <a:pt x="73644" y="27"/>
                  </a:cubicBezTo>
                  <a:cubicBezTo>
                    <a:pt x="73626" y="9"/>
                    <a:pt x="73604" y="0"/>
                    <a:pt x="735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716"/>
        <p:cNvGrpSpPr/>
        <p:nvPr/>
      </p:nvGrpSpPr>
      <p:grpSpPr>
        <a:xfrm>
          <a:off x="0" y="0"/>
          <a:ext cx="0" cy="0"/>
          <a:chOff x="0" y="0"/>
          <a:chExt cx="0" cy="0"/>
        </a:xfrm>
      </p:grpSpPr>
      <p:sp>
        <p:nvSpPr>
          <p:cNvPr id="717" name="Google Shape;717;p31"/>
          <p:cNvSpPr txBox="1">
            <a:spLocks noGrp="1"/>
          </p:cNvSpPr>
          <p:nvPr>
            <p:ph type="title" hasCustomPrompt="1"/>
          </p:nvPr>
        </p:nvSpPr>
        <p:spPr>
          <a:xfrm>
            <a:off x="1206587" y="1962100"/>
            <a:ext cx="13989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25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718" name="Google Shape;718;p31"/>
          <p:cNvSpPr txBox="1">
            <a:spLocks noGrp="1"/>
          </p:cNvSpPr>
          <p:nvPr>
            <p:ph type="subTitle" idx="1"/>
          </p:nvPr>
        </p:nvSpPr>
        <p:spPr>
          <a:xfrm>
            <a:off x="716537" y="3324375"/>
            <a:ext cx="2379000" cy="84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719" name="Google Shape;719;p31"/>
          <p:cNvSpPr txBox="1">
            <a:spLocks noGrp="1"/>
          </p:cNvSpPr>
          <p:nvPr>
            <p:ph type="subTitle" idx="2"/>
          </p:nvPr>
        </p:nvSpPr>
        <p:spPr>
          <a:xfrm>
            <a:off x="716537" y="2903550"/>
            <a:ext cx="23790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20" name="Google Shape;720;p31"/>
          <p:cNvSpPr txBox="1">
            <a:spLocks noGrp="1"/>
          </p:cNvSpPr>
          <p:nvPr>
            <p:ph type="title" idx="3" hasCustomPrompt="1"/>
          </p:nvPr>
        </p:nvSpPr>
        <p:spPr>
          <a:xfrm>
            <a:off x="3873150" y="1962100"/>
            <a:ext cx="1397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25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721" name="Google Shape;721;p31"/>
          <p:cNvSpPr txBox="1">
            <a:spLocks noGrp="1"/>
          </p:cNvSpPr>
          <p:nvPr>
            <p:ph type="subTitle" idx="4"/>
          </p:nvPr>
        </p:nvSpPr>
        <p:spPr>
          <a:xfrm>
            <a:off x="3382500" y="3324375"/>
            <a:ext cx="2379000" cy="84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722" name="Google Shape;722;p31"/>
          <p:cNvSpPr txBox="1">
            <a:spLocks noGrp="1"/>
          </p:cNvSpPr>
          <p:nvPr>
            <p:ph type="subTitle" idx="5"/>
          </p:nvPr>
        </p:nvSpPr>
        <p:spPr>
          <a:xfrm>
            <a:off x="3382500" y="2903550"/>
            <a:ext cx="23790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23" name="Google Shape;723;p31"/>
          <p:cNvSpPr txBox="1">
            <a:spLocks noGrp="1"/>
          </p:cNvSpPr>
          <p:nvPr>
            <p:ph type="title" idx="6" hasCustomPrompt="1"/>
          </p:nvPr>
        </p:nvSpPr>
        <p:spPr>
          <a:xfrm>
            <a:off x="6539113" y="1962100"/>
            <a:ext cx="1397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25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724" name="Google Shape;724;p31"/>
          <p:cNvSpPr txBox="1">
            <a:spLocks noGrp="1"/>
          </p:cNvSpPr>
          <p:nvPr>
            <p:ph type="subTitle" idx="7"/>
          </p:nvPr>
        </p:nvSpPr>
        <p:spPr>
          <a:xfrm>
            <a:off x="6048463" y="3324375"/>
            <a:ext cx="2379000" cy="84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725" name="Google Shape;725;p31"/>
          <p:cNvSpPr txBox="1">
            <a:spLocks noGrp="1"/>
          </p:cNvSpPr>
          <p:nvPr>
            <p:ph type="subTitle" idx="8"/>
          </p:nvPr>
        </p:nvSpPr>
        <p:spPr>
          <a:xfrm>
            <a:off x="6048463" y="2903550"/>
            <a:ext cx="23790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26" name="Google Shape;726;p31"/>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727" name="Google Shape;727;p31"/>
          <p:cNvGrpSpPr/>
          <p:nvPr/>
        </p:nvGrpSpPr>
        <p:grpSpPr>
          <a:xfrm>
            <a:off x="-2096735" y="-2155372"/>
            <a:ext cx="2629934" cy="2628688"/>
            <a:chOff x="-2096735" y="-2155372"/>
            <a:chExt cx="2629934" cy="2628688"/>
          </a:xfrm>
        </p:grpSpPr>
        <p:sp>
          <p:nvSpPr>
            <p:cNvPr id="728" name="Google Shape;728;p31"/>
            <p:cNvSpPr/>
            <p:nvPr/>
          </p:nvSpPr>
          <p:spPr>
            <a:xfrm flipH="1">
              <a:off x="-947119" y="-1007392"/>
              <a:ext cx="1387233" cy="1374450"/>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1"/>
            <p:cNvSpPr/>
            <p:nvPr/>
          </p:nvSpPr>
          <p:spPr>
            <a:xfrm flipH="1">
              <a:off x="264909" y="204755"/>
              <a:ext cx="254487" cy="240279"/>
            </a:xfrm>
            <a:custGeom>
              <a:avLst/>
              <a:gdLst/>
              <a:ahLst/>
              <a:cxnLst/>
              <a:rect l="l" t="t" r="r" b="b"/>
              <a:pathLst>
                <a:path w="7147" h="6748" extrusionOk="0">
                  <a:moveTo>
                    <a:pt x="4907" y="1"/>
                  </a:moveTo>
                  <a:cubicBezTo>
                    <a:pt x="4385" y="1"/>
                    <a:pt x="3863" y="202"/>
                    <a:pt x="3462" y="603"/>
                  </a:cubicBezTo>
                  <a:lnTo>
                    <a:pt x="803" y="3271"/>
                  </a:lnTo>
                  <a:cubicBezTo>
                    <a:pt x="1" y="4064"/>
                    <a:pt x="1" y="5358"/>
                    <a:pt x="803" y="6152"/>
                  </a:cubicBezTo>
                  <a:cubicBezTo>
                    <a:pt x="1200" y="6549"/>
                    <a:pt x="1722" y="6747"/>
                    <a:pt x="2244" y="6747"/>
                  </a:cubicBezTo>
                  <a:cubicBezTo>
                    <a:pt x="2766" y="6747"/>
                    <a:pt x="3288" y="6549"/>
                    <a:pt x="3685" y="6152"/>
                  </a:cubicBezTo>
                  <a:lnTo>
                    <a:pt x="6352" y="3485"/>
                  </a:lnTo>
                  <a:cubicBezTo>
                    <a:pt x="7146" y="2691"/>
                    <a:pt x="7146" y="1397"/>
                    <a:pt x="6352" y="603"/>
                  </a:cubicBezTo>
                  <a:cubicBezTo>
                    <a:pt x="5951" y="202"/>
                    <a:pt x="5429" y="1"/>
                    <a:pt x="4907"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1"/>
            <p:cNvSpPr/>
            <p:nvPr/>
          </p:nvSpPr>
          <p:spPr>
            <a:xfrm flipH="1">
              <a:off x="-2096735" y="-2155372"/>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 name="Google Shape;731;p31"/>
          <p:cNvGrpSpPr/>
          <p:nvPr/>
        </p:nvGrpSpPr>
        <p:grpSpPr>
          <a:xfrm>
            <a:off x="8484683" y="4601959"/>
            <a:ext cx="2623240" cy="2622884"/>
            <a:chOff x="8484683" y="4601959"/>
            <a:chExt cx="2623240" cy="2622884"/>
          </a:xfrm>
        </p:grpSpPr>
        <p:sp>
          <p:nvSpPr>
            <p:cNvPr id="732" name="Google Shape;732;p31"/>
            <p:cNvSpPr/>
            <p:nvPr/>
          </p:nvSpPr>
          <p:spPr>
            <a:xfrm rot="10800000" flipH="1">
              <a:off x="8580126" y="4702936"/>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1"/>
            <p:cNvSpPr/>
            <p:nvPr/>
          </p:nvSpPr>
          <p:spPr>
            <a:xfrm rot="10800000" flipH="1">
              <a:off x="8698627" y="4680196"/>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1"/>
            <p:cNvSpPr/>
            <p:nvPr/>
          </p:nvSpPr>
          <p:spPr>
            <a:xfrm rot="10800000" flipH="1">
              <a:off x="8484683" y="4601959"/>
              <a:ext cx="2623240" cy="2622884"/>
            </a:xfrm>
            <a:custGeom>
              <a:avLst/>
              <a:gdLst/>
              <a:ahLst/>
              <a:cxnLst/>
              <a:rect l="l" t="t" r="r" b="b"/>
              <a:pathLst>
                <a:path w="73671" h="73661" extrusionOk="0">
                  <a:moveTo>
                    <a:pt x="73582" y="0"/>
                  </a:moveTo>
                  <a:cubicBezTo>
                    <a:pt x="73561" y="0"/>
                    <a:pt x="73541" y="9"/>
                    <a:pt x="73528" y="27"/>
                  </a:cubicBezTo>
                  <a:lnTo>
                    <a:pt x="27" y="73518"/>
                  </a:lnTo>
                  <a:cubicBezTo>
                    <a:pt x="1" y="73554"/>
                    <a:pt x="1" y="73607"/>
                    <a:pt x="27" y="73634"/>
                  </a:cubicBezTo>
                  <a:cubicBezTo>
                    <a:pt x="45" y="73652"/>
                    <a:pt x="63" y="73661"/>
                    <a:pt x="90" y="73661"/>
                  </a:cubicBezTo>
                  <a:cubicBezTo>
                    <a:pt x="108" y="73661"/>
                    <a:pt x="125" y="73652"/>
                    <a:pt x="143" y="73634"/>
                  </a:cubicBezTo>
                  <a:lnTo>
                    <a:pt x="73644" y="143"/>
                  </a:lnTo>
                  <a:cubicBezTo>
                    <a:pt x="73671" y="107"/>
                    <a:pt x="73671" y="54"/>
                    <a:pt x="73644" y="27"/>
                  </a:cubicBezTo>
                  <a:cubicBezTo>
                    <a:pt x="73626" y="9"/>
                    <a:pt x="73604" y="0"/>
                    <a:pt x="735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 name="Google Shape;735;p31"/>
          <p:cNvGrpSpPr/>
          <p:nvPr/>
        </p:nvGrpSpPr>
        <p:grpSpPr>
          <a:xfrm>
            <a:off x="7494050" y="-942403"/>
            <a:ext cx="2653579" cy="2899116"/>
            <a:chOff x="7494050" y="-942403"/>
            <a:chExt cx="2653579" cy="2899116"/>
          </a:xfrm>
        </p:grpSpPr>
        <p:sp>
          <p:nvSpPr>
            <p:cNvPr id="736" name="Google Shape;736;p31"/>
            <p:cNvSpPr/>
            <p:nvPr/>
          </p:nvSpPr>
          <p:spPr>
            <a:xfrm flipH="1">
              <a:off x="7762829" y="-910663"/>
              <a:ext cx="2384800" cy="2683706"/>
            </a:xfrm>
            <a:custGeom>
              <a:avLst/>
              <a:gdLst/>
              <a:ahLst/>
              <a:cxnLst/>
              <a:rect l="l" t="t" r="r" b="b"/>
              <a:pathLst>
                <a:path w="77016" h="86669" extrusionOk="0">
                  <a:moveTo>
                    <a:pt x="15576" y="57747"/>
                  </a:moveTo>
                  <a:lnTo>
                    <a:pt x="15576" y="57747"/>
                  </a:lnTo>
                  <a:cubicBezTo>
                    <a:pt x="16558" y="58737"/>
                    <a:pt x="16558" y="60334"/>
                    <a:pt x="15576" y="61315"/>
                  </a:cubicBezTo>
                  <a:lnTo>
                    <a:pt x="8350" y="68541"/>
                  </a:lnTo>
                  <a:cubicBezTo>
                    <a:pt x="7485" y="69406"/>
                    <a:pt x="7485" y="70816"/>
                    <a:pt x="8350" y="71681"/>
                  </a:cubicBezTo>
                  <a:cubicBezTo>
                    <a:pt x="9216" y="72547"/>
                    <a:pt x="9216" y="73956"/>
                    <a:pt x="8350" y="74821"/>
                  </a:cubicBezTo>
                  <a:lnTo>
                    <a:pt x="964" y="82199"/>
                  </a:lnTo>
                  <a:cubicBezTo>
                    <a:pt x="0" y="83171"/>
                    <a:pt x="0" y="84742"/>
                    <a:pt x="964" y="85705"/>
                  </a:cubicBezTo>
                  <a:cubicBezTo>
                    <a:pt x="1936" y="86668"/>
                    <a:pt x="3506" y="86668"/>
                    <a:pt x="4470" y="85705"/>
                  </a:cubicBezTo>
                  <a:lnTo>
                    <a:pt x="16353" y="73822"/>
                  </a:lnTo>
                  <a:cubicBezTo>
                    <a:pt x="17182" y="72993"/>
                    <a:pt x="18520" y="72993"/>
                    <a:pt x="19341" y="73822"/>
                  </a:cubicBezTo>
                  <a:cubicBezTo>
                    <a:pt x="20171" y="74652"/>
                    <a:pt x="21509" y="74652"/>
                    <a:pt x="22339" y="73822"/>
                  </a:cubicBezTo>
                  <a:lnTo>
                    <a:pt x="43455" y="52706"/>
                  </a:lnTo>
                  <a:cubicBezTo>
                    <a:pt x="44079" y="52082"/>
                    <a:pt x="44079" y="51074"/>
                    <a:pt x="43455" y="50449"/>
                  </a:cubicBezTo>
                  <a:cubicBezTo>
                    <a:pt x="42830" y="49825"/>
                    <a:pt x="42830" y="48817"/>
                    <a:pt x="43455" y="48192"/>
                  </a:cubicBezTo>
                  <a:lnTo>
                    <a:pt x="64285" y="27362"/>
                  </a:lnTo>
                  <a:cubicBezTo>
                    <a:pt x="65133" y="26514"/>
                    <a:pt x="65133" y="25140"/>
                    <a:pt x="64285" y="24293"/>
                  </a:cubicBezTo>
                  <a:lnTo>
                    <a:pt x="64285" y="24293"/>
                  </a:lnTo>
                  <a:cubicBezTo>
                    <a:pt x="63438" y="23436"/>
                    <a:pt x="63438" y="22063"/>
                    <a:pt x="64285" y="21215"/>
                  </a:cubicBezTo>
                  <a:lnTo>
                    <a:pt x="69602" y="15898"/>
                  </a:lnTo>
                  <a:cubicBezTo>
                    <a:pt x="70307" y="15185"/>
                    <a:pt x="70307" y="14034"/>
                    <a:pt x="69602" y="13320"/>
                  </a:cubicBezTo>
                  <a:lnTo>
                    <a:pt x="69602" y="13320"/>
                  </a:lnTo>
                  <a:cubicBezTo>
                    <a:pt x="68889" y="12606"/>
                    <a:pt x="68889" y="11447"/>
                    <a:pt x="69602" y="10733"/>
                  </a:cubicBezTo>
                  <a:lnTo>
                    <a:pt x="76097" y="4238"/>
                  </a:lnTo>
                  <a:cubicBezTo>
                    <a:pt x="77016" y="3320"/>
                    <a:pt x="77016" y="1839"/>
                    <a:pt x="76097" y="920"/>
                  </a:cubicBezTo>
                  <a:lnTo>
                    <a:pt x="76097" y="920"/>
                  </a:lnTo>
                  <a:cubicBezTo>
                    <a:pt x="75178" y="1"/>
                    <a:pt x="73688" y="1"/>
                    <a:pt x="72769" y="920"/>
                  </a:cubicBezTo>
                  <a:lnTo>
                    <a:pt x="44481" y="29217"/>
                  </a:lnTo>
                  <a:cubicBezTo>
                    <a:pt x="43936" y="29761"/>
                    <a:pt x="43053" y="29761"/>
                    <a:pt x="42509" y="29217"/>
                  </a:cubicBezTo>
                  <a:cubicBezTo>
                    <a:pt x="41965" y="28673"/>
                    <a:pt x="41082" y="28673"/>
                    <a:pt x="40538" y="29217"/>
                  </a:cubicBezTo>
                  <a:lnTo>
                    <a:pt x="15576" y="54178"/>
                  </a:lnTo>
                  <a:cubicBezTo>
                    <a:pt x="14586" y="55168"/>
                    <a:pt x="14586" y="56765"/>
                    <a:pt x="15576" y="57747"/>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1"/>
            <p:cNvSpPr/>
            <p:nvPr/>
          </p:nvSpPr>
          <p:spPr>
            <a:xfrm flipH="1">
              <a:off x="8158396" y="-942403"/>
              <a:ext cx="1104150" cy="1097585"/>
            </a:xfrm>
            <a:custGeom>
              <a:avLst/>
              <a:gdLst/>
              <a:ahLst/>
              <a:cxnLst/>
              <a:rect l="l" t="t" r="r" b="b"/>
              <a:pathLst>
                <a:path w="35658" h="35446" extrusionOk="0">
                  <a:moveTo>
                    <a:pt x="34466" y="0"/>
                  </a:moveTo>
                  <a:cubicBezTo>
                    <a:pt x="34188" y="0"/>
                    <a:pt x="33909" y="107"/>
                    <a:pt x="33695" y="321"/>
                  </a:cubicBezTo>
                  <a:lnTo>
                    <a:pt x="420" y="33588"/>
                  </a:lnTo>
                  <a:cubicBezTo>
                    <a:pt x="0" y="34016"/>
                    <a:pt x="0" y="34703"/>
                    <a:pt x="420" y="35131"/>
                  </a:cubicBezTo>
                  <a:cubicBezTo>
                    <a:pt x="634" y="35341"/>
                    <a:pt x="913" y="35445"/>
                    <a:pt x="1191" y="35445"/>
                  </a:cubicBezTo>
                  <a:cubicBezTo>
                    <a:pt x="1470" y="35445"/>
                    <a:pt x="1749" y="35341"/>
                    <a:pt x="1963" y="35131"/>
                  </a:cubicBezTo>
                  <a:lnTo>
                    <a:pt x="35230" y="1856"/>
                  </a:lnTo>
                  <a:cubicBezTo>
                    <a:pt x="35658" y="1427"/>
                    <a:pt x="35658" y="741"/>
                    <a:pt x="35230" y="321"/>
                  </a:cubicBezTo>
                  <a:cubicBezTo>
                    <a:pt x="35020" y="107"/>
                    <a:pt x="34743" y="0"/>
                    <a:pt x="34466"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1"/>
            <p:cNvSpPr/>
            <p:nvPr/>
          </p:nvSpPr>
          <p:spPr>
            <a:xfrm flipH="1">
              <a:off x="8707569" y="-175515"/>
              <a:ext cx="1283437" cy="1271640"/>
            </a:xfrm>
            <a:custGeom>
              <a:avLst/>
              <a:gdLst/>
              <a:ahLst/>
              <a:cxnLst/>
              <a:rect l="l" t="t" r="r" b="b"/>
              <a:pathLst>
                <a:path w="41448" h="41067" extrusionOk="0">
                  <a:moveTo>
                    <a:pt x="39302" y="1"/>
                  </a:moveTo>
                  <a:cubicBezTo>
                    <a:pt x="38800" y="1"/>
                    <a:pt x="38299" y="191"/>
                    <a:pt x="37915" y="570"/>
                  </a:cubicBezTo>
                  <a:lnTo>
                    <a:pt x="768" y="37726"/>
                  </a:lnTo>
                  <a:cubicBezTo>
                    <a:pt x="1" y="38484"/>
                    <a:pt x="1" y="39724"/>
                    <a:pt x="768" y="40491"/>
                  </a:cubicBezTo>
                  <a:cubicBezTo>
                    <a:pt x="1151" y="40875"/>
                    <a:pt x="1653" y="41067"/>
                    <a:pt x="2154" y="41067"/>
                  </a:cubicBezTo>
                  <a:cubicBezTo>
                    <a:pt x="2655" y="41067"/>
                    <a:pt x="3154" y="40875"/>
                    <a:pt x="3533" y="40491"/>
                  </a:cubicBezTo>
                  <a:lnTo>
                    <a:pt x="40689" y="3344"/>
                  </a:lnTo>
                  <a:cubicBezTo>
                    <a:pt x="41448" y="2577"/>
                    <a:pt x="41448" y="1337"/>
                    <a:pt x="40689" y="570"/>
                  </a:cubicBezTo>
                  <a:cubicBezTo>
                    <a:pt x="40306" y="191"/>
                    <a:pt x="39804" y="1"/>
                    <a:pt x="39302"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1"/>
            <p:cNvSpPr/>
            <p:nvPr/>
          </p:nvSpPr>
          <p:spPr>
            <a:xfrm flipH="1">
              <a:off x="8366657" y="-73917"/>
              <a:ext cx="169936" cy="154856"/>
            </a:xfrm>
            <a:custGeom>
              <a:avLst/>
              <a:gdLst/>
              <a:ahLst/>
              <a:cxnLst/>
              <a:rect l="l" t="t" r="r" b="b"/>
              <a:pathLst>
                <a:path w="5488" h="5001" extrusionOk="0">
                  <a:moveTo>
                    <a:pt x="2749" y="1"/>
                  </a:moveTo>
                  <a:cubicBezTo>
                    <a:pt x="2106" y="1"/>
                    <a:pt x="1464" y="242"/>
                    <a:pt x="973" y="732"/>
                  </a:cubicBezTo>
                  <a:cubicBezTo>
                    <a:pt x="1" y="1714"/>
                    <a:pt x="1" y="3293"/>
                    <a:pt x="973" y="4265"/>
                  </a:cubicBezTo>
                  <a:cubicBezTo>
                    <a:pt x="1464" y="4756"/>
                    <a:pt x="2104" y="5001"/>
                    <a:pt x="2744" y="5001"/>
                  </a:cubicBezTo>
                  <a:cubicBezTo>
                    <a:pt x="3384" y="5001"/>
                    <a:pt x="4024" y="4756"/>
                    <a:pt x="4515" y="4265"/>
                  </a:cubicBezTo>
                  <a:cubicBezTo>
                    <a:pt x="5487" y="3293"/>
                    <a:pt x="5487" y="1714"/>
                    <a:pt x="4515" y="732"/>
                  </a:cubicBezTo>
                  <a:cubicBezTo>
                    <a:pt x="4024" y="242"/>
                    <a:pt x="3382" y="1"/>
                    <a:pt x="2749"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1"/>
            <p:cNvSpPr/>
            <p:nvPr/>
          </p:nvSpPr>
          <p:spPr>
            <a:xfrm flipH="1">
              <a:off x="8392653" y="73174"/>
              <a:ext cx="1455819" cy="1883539"/>
            </a:xfrm>
            <a:custGeom>
              <a:avLst/>
              <a:gdLst/>
              <a:ahLst/>
              <a:cxnLst/>
              <a:rect l="l" t="t" r="r" b="b"/>
              <a:pathLst>
                <a:path w="47015" h="60828" extrusionOk="0">
                  <a:moveTo>
                    <a:pt x="41008" y="0"/>
                  </a:moveTo>
                  <a:cubicBezTo>
                    <a:pt x="40629" y="0"/>
                    <a:pt x="40253" y="145"/>
                    <a:pt x="39967" y="435"/>
                  </a:cubicBezTo>
                  <a:lnTo>
                    <a:pt x="36274" y="4128"/>
                  </a:lnTo>
                  <a:cubicBezTo>
                    <a:pt x="34811" y="5591"/>
                    <a:pt x="34811" y="7955"/>
                    <a:pt x="36274" y="9418"/>
                  </a:cubicBezTo>
                  <a:cubicBezTo>
                    <a:pt x="37737" y="10881"/>
                    <a:pt x="37737" y="13246"/>
                    <a:pt x="36274" y="14709"/>
                  </a:cubicBezTo>
                  <a:lnTo>
                    <a:pt x="26104" y="24879"/>
                  </a:lnTo>
                  <a:cubicBezTo>
                    <a:pt x="25096" y="25887"/>
                    <a:pt x="25096" y="27519"/>
                    <a:pt x="26104" y="28518"/>
                  </a:cubicBezTo>
                  <a:cubicBezTo>
                    <a:pt x="27112" y="29526"/>
                    <a:pt x="27112" y="31159"/>
                    <a:pt x="26104" y="32167"/>
                  </a:cubicBezTo>
                  <a:lnTo>
                    <a:pt x="768" y="57512"/>
                  </a:lnTo>
                  <a:cubicBezTo>
                    <a:pt x="1" y="58270"/>
                    <a:pt x="1" y="59501"/>
                    <a:pt x="768" y="60259"/>
                  </a:cubicBezTo>
                  <a:cubicBezTo>
                    <a:pt x="1147" y="60638"/>
                    <a:pt x="1645" y="60828"/>
                    <a:pt x="2142" y="60828"/>
                  </a:cubicBezTo>
                  <a:cubicBezTo>
                    <a:pt x="2639" y="60828"/>
                    <a:pt x="3137" y="60638"/>
                    <a:pt x="3516" y="60259"/>
                  </a:cubicBezTo>
                  <a:lnTo>
                    <a:pt x="20849" y="42926"/>
                  </a:lnTo>
                  <a:cubicBezTo>
                    <a:pt x="21349" y="42426"/>
                    <a:pt x="22007" y="42176"/>
                    <a:pt x="22666" y="42176"/>
                  </a:cubicBezTo>
                  <a:cubicBezTo>
                    <a:pt x="23325" y="42176"/>
                    <a:pt x="23985" y="42426"/>
                    <a:pt x="24489" y="42926"/>
                  </a:cubicBezTo>
                  <a:cubicBezTo>
                    <a:pt x="24989" y="43430"/>
                    <a:pt x="25647" y="43682"/>
                    <a:pt x="26306" y="43682"/>
                  </a:cubicBezTo>
                  <a:cubicBezTo>
                    <a:pt x="26965" y="43682"/>
                    <a:pt x="27625" y="43430"/>
                    <a:pt x="28129" y="42926"/>
                  </a:cubicBezTo>
                  <a:lnTo>
                    <a:pt x="37210" y="33844"/>
                  </a:lnTo>
                  <a:cubicBezTo>
                    <a:pt x="39075" y="31980"/>
                    <a:pt x="39075" y="28946"/>
                    <a:pt x="37210" y="27082"/>
                  </a:cubicBezTo>
                  <a:cubicBezTo>
                    <a:pt x="35346" y="25218"/>
                    <a:pt x="35346" y="22184"/>
                    <a:pt x="37210" y="20320"/>
                  </a:cubicBezTo>
                  <a:lnTo>
                    <a:pt x="46435" y="11096"/>
                  </a:lnTo>
                  <a:cubicBezTo>
                    <a:pt x="47015" y="10516"/>
                    <a:pt x="47015" y="9579"/>
                    <a:pt x="46435" y="8999"/>
                  </a:cubicBezTo>
                  <a:lnTo>
                    <a:pt x="42920" y="5484"/>
                  </a:lnTo>
                  <a:cubicBezTo>
                    <a:pt x="42340" y="4904"/>
                    <a:pt x="42340" y="3968"/>
                    <a:pt x="42920" y="3388"/>
                  </a:cubicBezTo>
                  <a:cubicBezTo>
                    <a:pt x="43491" y="2808"/>
                    <a:pt x="43491" y="1871"/>
                    <a:pt x="42920" y="1300"/>
                  </a:cubicBezTo>
                  <a:lnTo>
                    <a:pt x="42055" y="435"/>
                  </a:lnTo>
                  <a:cubicBezTo>
                    <a:pt x="41765" y="145"/>
                    <a:pt x="41386" y="0"/>
                    <a:pt x="41008"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1"/>
            <p:cNvSpPr/>
            <p:nvPr/>
          </p:nvSpPr>
          <p:spPr>
            <a:xfrm flipH="1">
              <a:off x="7494050" y="-942402"/>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 name="Google Shape;742;p31"/>
          <p:cNvGrpSpPr/>
          <p:nvPr/>
        </p:nvGrpSpPr>
        <p:grpSpPr>
          <a:xfrm>
            <a:off x="-1120704" y="3562436"/>
            <a:ext cx="2615476" cy="2522378"/>
            <a:chOff x="-1120704" y="3562436"/>
            <a:chExt cx="2615476" cy="2522378"/>
          </a:xfrm>
        </p:grpSpPr>
        <p:sp>
          <p:nvSpPr>
            <p:cNvPr id="743" name="Google Shape;743;p31"/>
            <p:cNvSpPr/>
            <p:nvPr/>
          </p:nvSpPr>
          <p:spPr>
            <a:xfrm flipH="1">
              <a:off x="-1120704" y="3562436"/>
              <a:ext cx="2241463" cy="2522378"/>
            </a:xfrm>
            <a:custGeom>
              <a:avLst/>
              <a:gdLst/>
              <a:ahLst/>
              <a:cxnLst/>
              <a:rect l="l" t="t" r="r" b="b"/>
              <a:pathLst>
                <a:path w="72387" h="81459" extrusionOk="0">
                  <a:moveTo>
                    <a:pt x="57747" y="27183"/>
                  </a:moveTo>
                  <a:lnTo>
                    <a:pt x="57747" y="27183"/>
                  </a:lnTo>
                  <a:cubicBezTo>
                    <a:pt x="56819" y="26255"/>
                    <a:pt x="56819" y="24756"/>
                    <a:pt x="57747" y="23829"/>
                  </a:cubicBezTo>
                  <a:lnTo>
                    <a:pt x="64536" y="17040"/>
                  </a:lnTo>
                  <a:cubicBezTo>
                    <a:pt x="65357" y="16219"/>
                    <a:pt x="65357" y="14899"/>
                    <a:pt x="64536" y="14087"/>
                  </a:cubicBezTo>
                  <a:lnTo>
                    <a:pt x="64536" y="14087"/>
                  </a:lnTo>
                  <a:cubicBezTo>
                    <a:pt x="63724" y="13275"/>
                    <a:pt x="63724" y="11946"/>
                    <a:pt x="64536" y="11134"/>
                  </a:cubicBezTo>
                  <a:lnTo>
                    <a:pt x="71476" y="4193"/>
                  </a:lnTo>
                  <a:cubicBezTo>
                    <a:pt x="72386" y="3292"/>
                    <a:pt x="72386" y="1812"/>
                    <a:pt x="71476" y="902"/>
                  </a:cubicBezTo>
                  <a:lnTo>
                    <a:pt x="71476" y="902"/>
                  </a:lnTo>
                  <a:cubicBezTo>
                    <a:pt x="70566" y="1"/>
                    <a:pt x="69094" y="1"/>
                    <a:pt x="68185" y="902"/>
                  </a:cubicBezTo>
                  <a:lnTo>
                    <a:pt x="57015" y="12071"/>
                  </a:lnTo>
                  <a:cubicBezTo>
                    <a:pt x="56239" y="12856"/>
                    <a:pt x="54981" y="12856"/>
                    <a:pt x="54205" y="12071"/>
                  </a:cubicBezTo>
                  <a:cubicBezTo>
                    <a:pt x="53429" y="11295"/>
                    <a:pt x="52171" y="11295"/>
                    <a:pt x="51386" y="12071"/>
                  </a:cubicBezTo>
                  <a:lnTo>
                    <a:pt x="31537" y="31920"/>
                  </a:lnTo>
                  <a:cubicBezTo>
                    <a:pt x="30957" y="32509"/>
                    <a:pt x="30957" y="33454"/>
                    <a:pt x="31537" y="34043"/>
                  </a:cubicBezTo>
                  <a:cubicBezTo>
                    <a:pt x="32126" y="34632"/>
                    <a:pt x="32126" y="35577"/>
                    <a:pt x="31537" y="36166"/>
                  </a:cubicBezTo>
                  <a:lnTo>
                    <a:pt x="11964" y="55739"/>
                  </a:lnTo>
                  <a:cubicBezTo>
                    <a:pt x="11161" y="56542"/>
                    <a:pt x="11161" y="57835"/>
                    <a:pt x="11964" y="58629"/>
                  </a:cubicBezTo>
                  <a:cubicBezTo>
                    <a:pt x="12758" y="59432"/>
                    <a:pt x="12758" y="60726"/>
                    <a:pt x="11964" y="61520"/>
                  </a:cubicBezTo>
                  <a:lnTo>
                    <a:pt x="6968" y="66516"/>
                  </a:lnTo>
                  <a:cubicBezTo>
                    <a:pt x="6299" y="67185"/>
                    <a:pt x="6299" y="68273"/>
                    <a:pt x="6968" y="68942"/>
                  </a:cubicBezTo>
                  <a:cubicBezTo>
                    <a:pt x="7637" y="69611"/>
                    <a:pt x="7637" y="70699"/>
                    <a:pt x="6968" y="71369"/>
                  </a:cubicBezTo>
                  <a:lnTo>
                    <a:pt x="866" y="77479"/>
                  </a:lnTo>
                  <a:cubicBezTo>
                    <a:pt x="1" y="78336"/>
                    <a:pt x="1" y="79736"/>
                    <a:pt x="866" y="80602"/>
                  </a:cubicBezTo>
                  <a:lnTo>
                    <a:pt x="866" y="80602"/>
                  </a:lnTo>
                  <a:cubicBezTo>
                    <a:pt x="1723" y="81458"/>
                    <a:pt x="3123" y="81458"/>
                    <a:pt x="3980" y="80602"/>
                  </a:cubicBezTo>
                  <a:lnTo>
                    <a:pt x="30582" y="53999"/>
                  </a:lnTo>
                  <a:cubicBezTo>
                    <a:pt x="31091" y="53491"/>
                    <a:pt x="31920" y="53491"/>
                    <a:pt x="32429" y="53999"/>
                  </a:cubicBezTo>
                  <a:lnTo>
                    <a:pt x="32429" y="53999"/>
                  </a:lnTo>
                  <a:cubicBezTo>
                    <a:pt x="32946" y="54517"/>
                    <a:pt x="33767" y="54517"/>
                    <a:pt x="34285" y="53999"/>
                  </a:cubicBezTo>
                  <a:lnTo>
                    <a:pt x="57747" y="30537"/>
                  </a:lnTo>
                  <a:cubicBezTo>
                    <a:pt x="58675" y="29609"/>
                    <a:pt x="58675" y="28111"/>
                    <a:pt x="57747" y="27183"/>
                  </a:cubicBezTo>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1"/>
            <p:cNvSpPr/>
            <p:nvPr/>
          </p:nvSpPr>
          <p:spPr>
            <a:xfrm flipH="1">
              <a:off x="-531401" y="3819077"/>
              <a:ext cx="1368250" cy="1770362"/>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1"/>
            <p:cNvSpPr/>
            <p:nvPr/>
          </p:nvSpPr>
          <p:spPr>
            <a:xfrm flipH="1">
              <a:off x="290107" y="4631417"/>
              <a:ext cx="159717" cy="145690"/>
            </a:xfrm>
            <a:custGeom>
              <a:avLst/>
              <a:gdLst/>
              <a:ahLst/>
              <a:cxnLst/>
              <a:rect l="l" t="t" r="r" b="b"/>
              <a:pathLst>
                <a:path w="5158" h="4705" extrusionOk="0">
                  <a:moveTo>
                    <a:pt x="2579" y="1"/>
                  </a:moveTo>
                  <a:cubicBezTo>
                    <a:pt x="1981" y="1"/>
                    <a:pt x="1375" y="233"/>
                    <a:pt x="920" y="697"/>
                  </a:cubicBezTo>
                  <a:cubicBezTo>
                    <a:pt x="1" y="1607"/>
                    <a:pt x="1" y="3096"/>
                    <a:pt x="920" y="4015"/>
                  </a:cubicBezTo>
                  <a:cubicBezTo>
                    <a:pt x="1379" y="4475"/>
                    <a:pt x="1981" y="4704"/>
                    <a:pt x="2582" y="4704"/>
                  </a:cubicBezTo>
                  <a:cubicBezTo>
                    <a:pt x="3183" y="4704"/>
                    <a:pt x="3783" y="4475"/>
                    <a:pt x="4238" y="4015"/>
                  </a:cubicBezTo>
                  <a:cubicBezTo>
                    <a:pt x="5157" y="3096"/>
                    <a:pt x="5157" y="1607"/>
                    <a:pt x="4238" y="697"/>
                  </a:cubicBezTo>
                  <a:cubicBezTo>
                    <a:pt x="3783" y="233"/>
                    <a:pt x="3186" y="1"/>
                    <a:pt x="2579"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1"/>
            <p:cNvSpPr/>
            <p:nvPr/>
          </p:nvSpPr>
          <p:spPr>
            <a:xfrm flipH="1">
              <a:off x="-596666" y="3748367"/>
              <a:ext cx="2091438" cy="2090416"/>
            </a:xfrm>
            <a:custGeom>
              <a:avLst/>
              <a:gdLst/>
              <a:ahLst/>
              <a:cxnLst/>
              <a:rect l="l" t="t" r="r" b="b"/>
              <a:pathLst>
                <a:path w="67542" h="67509" extrusionOk="0">
                  <a:moveTo>
                    <a:pt x="67360" y="1"/>
                  </a:moveTo>
                  <a:cubicBezTo>
                    <a:pt x="67319" y="1"/>
                    <a:pt x="67278" y="16"/>
                    <a:pt x="67247" y="48"/>
                  </a:cubicBezTo>
                  <a:lnTo>
                    <a:pt x="72" y="67223"/>
                  </a:lnTo>
                  <a:cubicBezTo>
                    <a:pt x="0" y="67294"/>
                    <a:pt x="0" y="67392"/>
                    <a:pt x="72" y="67455"/>
                  </a:cubicBezTo>
                  <a:cubicBezTo>
                    <a:pt x="98" y="67490"/>
                    <a:pt x="143" y="67508"/>
                    <a:pt x="188" y="67508"/>
                  </a:cubicBezTo>
                  <a:cubicBezTo>
                    <a:pt x="223" y="67508"/>
                    <a:pt x="268" y="67490"/>
                    <a:pt x="304" y="67455"/>
                  </a:cubicBezTo>
                  <a:lnTo>
                    <a:pt x="67479" y="280"/>
                  </a:lnTo>
                  <a:cubicBezTo>
                    <a:pt x="67542" y="217"/>
                    <a:pt x="67542" y="119"/>
                    <a:pt x="67479" y="48"/>
                  </a:cubicBezTo>
                  <a:cubicBezTo>
                    <a:pt x="67443" y="16"/>
                    <a:pt x="67401" y="1"/>
                    <a:pt x="67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747"/>
        <p:cNvGrpSpPr/>
        <p:nvPr/>
      </p:nvGrpSpPr>
      <p:grpSpPr>
        <a:xfrm>
          <a:off x="0" y="0"/>
          <a:ext cx="0" cy="0"/>
          <a:chOff x="0" y="0"/>
          <a:chExt cx="0" cy="0"/>
        </a:xfrm>
      </p:grpSpPr>
      <p:sp>
        <p:nvSpPr>
          <p:cNvPr id="748" name="Google Shape;748;p32"/>
          <p:cNvSpPr txBox="1">
            <a:spLocks noGrp="1"/>
          </p:cNvSpPr>
          <p:nvPr>
            <p:ph type="title"/>
          </p:nvPr>
        </p:nvSpPr>
        <p:spPr>
          <a:xfrm>
            <a:off x="3890925" y="635025"/>
            <a:ext cx="4151700" cy="91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49" name="Google Shape;749;p32"/>
          <p:cNvSpPr txBox="1">
            <a:spLocks noGrp="1"/>
          </p:cNvSpPr>
          <p:nvPr>
            <p:ph type="subTitle" idx="1"/>
          </p:nvPr>
        </p:nvSpPr>
        <p:spPr>
          <a:xfrm>
            <a:off x="3890900" y="1397675"/>
            <a:ext cx="4151700" cy="121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50" name="Google Shape;750;p32"/>
          <p:cNvSpPr txBox="1"/>
          <p:nvPr/>
        </p:nvSpPr>
        <p:spPr>
          <a:xfrm>
            <a:off x="3890900" y="3459550"/>
            <a:ext cx="4151700" cy="8019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Poppins"/>
                <a:ea typeface="Poppins"/>
                <a:cs typeface="Poppins"/>
                <a:sym typeface="Poppins"/>
              </a:rPr>
              <a:t>CREDITS:</a:t>
            </a:r>
            <a:r>
              <a:rPr lang="en" sz="1200">
                <a:solidFill>
                  <a:schemeClr val="dk1"/>
                </a:solidFill>
                <a:latin typeface="Poppins"/>
                <a:ea typeface="Poppins"/>
                <a:cs typeface="Poppins"/>
                <a:sym typeface="Poppins"/>
              </a:rPr>
              <a:t> This presentation template was created by </a:t>
            </a:r>
            <a:r>
              <a:rPr lang="en" sz="1200" b="1">
                <a:solidFill>
                  <a:schemeClr val="dk1"/>
                </a:solidFill>
                <a:uFill>
                  <a:noFill/>
                </a:uFill>
                <a:latin typeface="Poppins"/>
                <a:ea typeface="Poppins"/>
                <a:cs typeface="Poppins"/>
                <a:sym typeface="Poppins"/>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200">
                <a:solidFill>
                  <a:schemeClr val="dk1"/>
                </a:solidFill>
                <a:latin typeface="Poppins"/>
                <a:ea typeface="Poppins"/>
                <a:cs typeface="Poppins"/>
                <a:sym typeface="Poppins"/>
              </a:rPr>
              <a:t>, and includes icons by </a:t>
            </a:r>
            <a:r>
              <a:rPr lang="en" sz="1200" b="1">
                <a:solidFill>
                  <a:schemeClr val="dk1"/>
                </a:solidFill>
                <a:uFill>
                  <a:noFill/>
                </a:uFill>
                <a:latin typeface="Poppins"/>
                <a:ea typeface="Poppins"/>
                <a:cs typeface="Poppins"/>
                <a:sym typeface="Poppins"/>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200">
                <a:solidFill>
                  <a:schemeClr val="dk1"/>
                </a:solidFill>
                <a:latin typeface="Poppins"/>
                <a:ea typeface="Poppins"/>
                <a:cs typeface="Poppins"/>
                <a:sym typeface="Poppins"/>
              </a:rPr>
              <a:t>, and infographics &amp; images by </a:t>
            </a:r>
            <a:r>
              <a:rPr lang="en" sz="1200" b="1">
                <a:solidFill>
                  <a:schemeClr val="dk1"/>
                </a:solidFill>
                <a:uFill>
                  <a:noFill/>
                </a:uFill>
                <a:latin typeface="Poppins"/>
                <a:ea typeface="Poppins"/>
                <a:cs typeface="Poppins"/>
                <a:sym typeface="Poppins"/>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sz="1200">
                <a:solidFill>
                  <a:schemeClr val="dk1"/>
                </a:solidFill>
                <a:latin typeface="Poppins"/>
                <a:ea typeface="Poppins"/>
                <a:cs typeface="Poppins"/>
                <a:sym typeface="Poppins"/>
              </a:rPr>
              <a:t> </a:t>
            </a:r>
            <a:endParaRPr sz="1200" b="1">
              <a:solidFill>
                <a:schemeClr val="dk1"/>
              </a:solidFill>
              <a:latin typeface="Poppins"/>
              <a:ea typeface="Poppins"/>
              <a:cs typeface="Poppins"/>
              <a:sym typeface="Poppins"/>
            </a:endParaRPr>
          </a:p>
        </p:txBody>
      </p:sp>
      <p:sp>
        <p:nvSpPr>
          <p:cNvPr id="751" name="Google Shape;751;p32"/>
          <p:cNvSpPr/>
          <p:nvPr/>
        </p:nvSpPr>
        <p:spPr>
          <a:xfrm>
            <a:off x="8820778" y="4039731"/>
            <a:ext cx="68278" cy="62178"/>
          </a:xfrm>
          <a:custGeom>
            <a:avLst/>
            <a:gdLst/>
            <a:ahLst/>
            <a:cxnLst/>
            <a:rect l="l" t="t" r="r" b="b"/>
            <a:pathLst>
              <a:path w="2205" h="2008" extrusionOk="0">
                <a:moveTo>
                  <a:pt x="1102" y="0"/>
                </a:moveTo>
                <a:cubicBezTo>
                  <a:pt x="846" y="0"/>
                  <a:pt x="589" y="98"/>
                  <a:pt x="393" y="294"/>
                </a:cubicBezTo>
                <a:cubicBezTo>
                  <a:pt x="1" y="687"/>
                  <a:pt x="1" y="1320"/>
                  <a:pt x="393" y="1713"/>
                </a:cubicBezTo>
                <a:cubicBezTo>
                  <a:pt x="589" y="1909"/>
                  <a:pt x="846" y="2007"/>
                  <a:pt x="1102" y="2007"/>
                </a:cubicBezTo>
                <a:cubicBezTo>
                  <a:pt x="1359" y="2007"/>
                  <a:pt x="1615" y="1909"/>
                  <a:pt x="1812" y="1713"/>
                </a:cubicBezTo>
                <a:cubicBezTo>
                  <a:pt x="2204" y="1320"/>
                  <a:pt x="2204" y="687"/>
                  <a:pt x="1812" y="294"/>
                </a:cubicBezTo>
                <a:cubicBezTo>
                  <a:pt x="1615" y="98"/>
                  <a:pt x="1359" y="0"/>
                  <a:pt x="110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2" name="Google Shape;752;p32"/>
          <p:cNvGrpSpPr/>
          <p:nvPr/>
        </p:nvGrpSpPr>
        <p:grpSpPr>
          <a:xfrm>
            <a:off x="6326299" y="3764511"/>
            <a:ext cx="3462436" cy="2717662"/>
            <a:chOff x="6326299" y="3764511"/>
            <a:chExt cx="3462436" cy="2717662"/>
          </a:xfrm>
        </p:grpSpPr>
        <p:sp>
          <p:nvSpPr>
            <p:cNvPr id="753" name="Google Shape;753;p32"/>
            <p:cNvSpPr/>
            <p:nvPr/>
          </p:nvSpPr>
          <p:spPr>
            <a:xfrm>
              <a:off x="7366086" y="4258904"/>
              <a:ext cx="2039231" cy="1906298"/>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2"/>
            <p:cNvSpPr/>
            <p:nvPr/>
          </p:nvSpPr>
          <p:spPr>
            <a:xfrm>
              <a:off x="8158614" y="3764511"/>
              <a:ext cx="1630121" cy="918174"/>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a:off x="7343977" y="4070789"/>
              <a:ext cx="1283437" cy="1271578"/>
            </a:xfrm>
            <a:custGeom>
              <a:avLst/>
              <a:gdLst/>
              <a:ahLst/>
              <a:cxnLst/>
              <a:rect l="l" t="t" r="r" b="b"/>
              <a:pathLst>
                <a:path w="41448" h="41065" extrusionOk="0">
                  <a:moveTo>
                    <a:pt x="39295" y="1"/>
                  </a:moveTo>
                  <a:cubicBezTo>
                    <a:pt x="38794" y="1"/>
                    <a:pt x="38294" y="193"/>
                    <a:pt x="37915" y="576"/>
                  </a:cubicBezTo>
                  <a:lnTo>
                    <a:pt x="768" y="37723"/>
                  </a:lnTo>
                  <a:cubicBezTo>
                    <a:pt x="1" y="38490"/>
                    <a:pt x="1" y="39730"/>
                    <a:pt x="768" y="40489"/>
                  </a:cubicBezTo>
                  <a:cubicBezTo>
                    <a:pt x="1147" y="40872"/>
                    <a:pt x="1647" y="41064"/>
                    <a:pt x="2147" y="41064"/>
                  </a:cubicBezTo>
                  <a:cubicBezTo>
                    <a:pt x="2648" y="41064"/>
                    <a:pt x="3150" y="40872"/>
                    <a:pt x="3533" y="40489"/>
                  </a:cubicBezTo>
                  <a:lnTo>
                    <a:pt x="40681" y="3342"/>
                  </a:lnTo>
                  <a:cubicBezTo>
                    <a:pt x="41448" y="2574"/>
                    <a:pt x="41448" y="1334"/>
                    <a:pt x="40681" y="576"/>
                  </a:cubicBezTo>
                  <a:cubicBezTo>
                    <a:pt x="40297" y="193"/>
                    <a:pt x="39795" y="1"/>
                    <a:pt x="39295"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2"/>
            <p:cNvSpPr/>
            <p:nvPr/>
          </p:nvSpPr>
          <p:spPr>
            <a:xfrm>
              <a:off x="7150350" y="4151330"/>
              <a:ext cx="1670717" cy="1660219"/>
            </a:xfrm>
            <a:custGeom>
              <a:avLst/>
              <a:gdLst/>
              <a:ahLst/>
              <a:cxnLst/>
              <a:rect l="l" t="t" r="r" b="b"/>
              <a:pathLst>
                <a:path w="53955" h="53616" extrusionOk="0">
                  <a:moveTo>
                    <a:pt x="52042" y="0"/>
                  </a:moveTo>
                  <a:cubicBezTo>
                    <a:pt x="51597" y="0"/>
                    <a:pt x="51153" y="170"/>
                    <a:pt x="50814" y="509"/>
                  </a:cubicBezTo>
                  <a:lnTo>
                    <a:pt x="678" y="50645"/>
                  </a:lnTo>
                  <a:cubicBezTo>
                    <a:pt x="0" y="51323"/>
                    <a:pt x="0" y="52429"/>
                    <a:pt x="678" y="53107"/>
                  </a:cubicBezTo>
                  <a:cubicBezTo>
                    <a:pt x="1017" y="53446"/>
                    <a:pt x="1463" y="53615"/>
                    <a:pt x="1909" y="53615"/>
                  </a:cubicBezTo>
                  <a:cubicBezTo>
                    <a:pt x="2355" y="53615"/>
                    <a:pt x="2801" y="53446"/>
                    <a:pt x="3140" y="53107"/>
                  </a:cubicBezTo>
                  <a:lnTo>
                    <a:pt x="53277" y="2971"/>
                  </a:lnTo>
                  <a:cubicBezTo>
                    <a:pt x="53955" y="2293"/>
                    <a:pt x="53955" y="1196"/>
                    <a:pt x="53277" y="509"/>
                  </a:cubicBezTo>
                  <a:cubicBezTo>
                    <a:pt x="52933" y="170"/>
                    <a:pt x="52487" y="0"/>
                    <a:pt x="5204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2"/>
            <p:cNvSpPr/>
            <p:nvPr/>
          </p:nvSpPr>
          <p:spPr>
            <a:xfrm>
              <a:off x="8505860" y="4707932"/>
              <a:ext cx="68557" cy="62209"/>
            </a:xfrm>
            <a:custGeom>
              <a:avLst/>
              <a:gdLst/>
              <a:ahLst/>
              <a:cxnLst/>
              <a:rect l="l" t="t" r="r" b="b"/>
              <a:pathLst>
                <a:path w="2214" h="2009" extrusionOk="0">
                  <a:moveTo>
                    <a:pt x="1111" y="1"/>
                  </a:moveTo>
                  <a:cubicBezTo>
                    <a:pt x="855" y="1"/>
                    <a:pt x="598" y="99"/>
                    <a:pt x="402" y="295"/>
                  </a:cubicBezTo>
                  <a:cubicBezTo>
                    <a:pt x="1" y="688"/>
                    <a:pt x="1" y="1321"/>
                    <a:pt x="402" y="1714"/>
                  </a:cubicBezTo>
                  <a:cubicBezTo>
                    <a:pt x="598" y="1910"/>
                    <a:pt x="855" y="2008"/>
                    <a:pt x="1111" y="2008"/>
                  </a:cubicBezTo>
                  <a:cubicBezTo>
                    <a:pt x="1368" y="2008"/>
                    <a:pt x="1624" y="1910"/>
                    <a:pt x="1821" y="1714"/>
                  </a:cubicBezTo>
                  <a:cubicBezTo>
                    <a:pt x="2213" y="1321"/>
                    <a:pt x="2213" y="688"/>
                    <a:pt x="1821" y="295"/>
                  </a:cubicBezTo>
                  <a:cubicBezTo>
                    <a:pt x="1624" y="99"/>
                    <a:pt x="1368" y="1"/>
                    <a:pt x="1111"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2"/>
            <p:cNvSpPr/>
            <p:nvPr/>
          </p:nvSpPr>
          <p:spPr>
            <a:xfrm>
              <a:off x="6910830" y="4050088"/>
              <a:ext cx="2433168" cy="2432084"/>
            </a:xfrm>
            <a:custGeom>
              <a:avLst/>
              <a:gdLst/>
              <a:ahLst/>
              <a:cxnLst/>
              <a:rect l="l" t="t" r="r" b="b"/>
              <a:pathLst>
                <a:path w="78578" h="78543" extrusionOk="0">
                  <a:moveTo>
                    <a:pt x="78385" y="0"/>
                  </a:moveTo>
                  <a:cubicBezTo>
                    <a:pt x="78341" y="0"/>
                    <a:pt x="78296" y="16"/>
                    <a:pt x="78265" y="47"/>
                  </a:cubicBezTo>
                  <a:lnTo>
                    <a:pt x="72" y="78240"/>
                  </a:lnTo>
                  <a:cubicBezTo>
                    <a:pt x="1" y="78311"/>
                    <a:pt x="1" y="78418"/>
                    <a:pt x="72" y="78489"/>
                  </a:cubicBezTo>
                  <a:cubicBezTo>
                    <a:pt x="99" y="78525"/>
                    <a:pt x="143" y="78543"/>
                    <a:pt x="188" y="78543"/>
                  </a:cubicBezTo>
                  <a:cubicBezTo>
                    <a:pt x="233" y="78543"/>
                    <a:pt x="277" y="78525"/>
                    <a:pt x="313" y="78489"/>
                  </a:cubicBezTo>
                  <a:lnTo>
                    <a:pt x="78506" y="297"/>
                  </a:lnTo>
                  <a:cubicBezTo>
                    <a:pt x="78577" y="226"/>
                    <a:pt x="78577" y="119"/>
                    <a:pt x="78506" y="47"/>
                  </a:cubicBezTo>
                  <a:cubicBezTo>
                    <a:pt x="78475" y="16"/>
                    <a:pt x="78430" y="0"/>
                    <a:pt x="783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2"/>
            <p:cNvSpPr/>
            <p:nvPr/>
          </p:nvSpPr>
          <p:spPr>
            <a:xfrm>
              <a:off x="6326299" y="3938629"/>
              <a:ext cx="2433168" cy="2432022"/>
            </a:xfrm>
            <a:custGeom>
              <a:avLst/>
              <a:gdLst/>
              <a:ahLst/>
              <a:cxnLst/>
              <a:rect l="l" t="t" r="r" b="b"/>
              <a:pathLst>
                <a:path w="78578" h="78541" extrusionOk="0">
                  <a:moveTo>
                    <a:pt x="78381" y="0"/>
                  </a:moveTo>
                  <a:cubicBezTo>
                    <a:pt x="78336" y="0"/>
                    <a:pt x="78292" y="18"/>
                    <a:pt x="78256" y="54"/>
                  </a:cubicBezTo>
                  <a:lnTo>
                    <a:pt x="63" y="78246"/>
                  </a:lnTo>
                  <a:cubicBezTo>
                    <a:pt x="1" y="78317"/>
                    <a:pt x="1" y="78424"/>
                    <a:pt x="63" y="78496"/>
                  </a:cubicBezTo>
                  <a:cubicBezTo>
                    <a:pt x="99" y="78523"/>
                    <a:pt x="143" y="78540"/>
                    <a:pt x="188" y="78540"/>
                  </a:cubicBezTo>
                  <a:cubicBezTo>
                    <a:pt x="233" y="78540"/>
                    <a:pt x="277" y="78523"/>
                    <a:pt x="313" y="78496"/>
                  </a:cubicBezTo>
                  <a:lnTo>
                    <a:pt x="78506" y="294"/>
                  </a:lnTo>
                  <a:cubicBezTo>
                    <a:pt x="78577" y="232"/>
                    <a:pt x="78577" y="125"/>
                    <a:pt x="78506" y="54"/>
                  </a:cubicBezTo>
                  <a:cubicBezTo>
                    <a:pt x="78470" y="18"/>
                    <a:pt x="78426" y="0"/>
                    <a:pt x="78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760;p32"/>
          <p:cNvGrpSpPr/>
          <p:nvPr/>
        </p:nvGrpSpPr>
        <p:grpSpPr>
          <a:xfrm>
            <a:off x="-1857386" y="4470437"/>
            <a:ext cx="2695601" cy="2922362"/>
            <a:chOff x="-1857386" y="4470437"/>
            <a:chExt cx="2695601" cy="2922362"/>
          </a:xfrm>
        </p:grpSpPr>
        <p:sp>
          <p:nvSpPr>
            <p:cNvPr id="761" name="Google Shape;761;p32"/>
            <p:cNvSpPr/>
            <p:nvPr/>
          </p:nvSpPr>
          <p:spPr>
            <a:xfrm>
              <a:off x="-1857386" y="4709093"/>
              <a:ext cx="2384800" cy="2683706"/>
            </a:xfrm>
            <a:custGeom>
              <a:avLst/>
              <a:gdLst/>
              <a:ahLst/>
              <a:cxnLst/>
              <a:rect l="l" t="t" r="r" b="b"/>
              <a:pathLst>
                <a:path w="77016" h="86669" extrusionOk="0">
                  <a:moveTo>
                    <a:pt x="15576" y="57747"/>
                  </a:moveTo>
                  <a:lnTo>
                    <a:pt x="15576" y="57747"/>
                  </a:lnTo>
                  <a:cubicBezTo>
                    <a:pt x="16558" y="58737"/>
                    <a:pt x="16558" y="60334"/>
                    <a:pt x="15576" y="61315"/>
                  </a:cubicBezTo>
                  <a:lnTo>
                    <a:pt x="8350" y="68541"/>
                  </a:lnTo>
                  <a:cubicBezTo>
                    <a:pt x="7485" y="69406"/>
                    <a:pt x="7485" y="70816"/>
                    <a:pt x="8350" y="71681"/>
                  </a:cubicBezTo>
                  <a:cubicBezTo>
                    <a:pt x="9216" y="72547"/>
                    <a:pt x="9216" y="73956"/>
                    <a:pt x="8350" y="74821"/>
                  </a:cubicBezTo>
                  <a:lnTo>
                    <a:pt x="964" y="82199"/>
                  </a:lnTo>
                  <a:cubicBezTo>
                    <a:pt x="0" y="83171"/>
                    <a:pt x="0" y="84742"/>
                    <a:pt x="964" y="85705"/>
                  </a:cubicBezTo>
                  <a:cubicBezTo>
                    <a:pt x="1936" y="86668"/>
                    <a:pt x="3506" y="86668"/>
                    <a:pt x="4470" y="85705"/>
                  </a:cubicBezTo>
                  <a:lnTo>
                    <a:pt x="16353" y="73822"/>
                  </a:lnTo>
                  <a:cubicBezTo>
                    <a:pt x="17182" y="72993"/>
                    <a:pt x="18520" y="72993"/>
                    <a:pt x="19341" y="73822"/>
                  </a:cubicBezTo>
                  <a:cubicBezTo>
                    <a:pt x="20171" y="74652"/>
                    <a:pt x="21509" y="74652"/>
                    <a:pt x="22339" y="73822"/>
                  </a:cubicBezTo>
                  <a:lnTo>
                    <a:pt x="43455" y="52706"/>
                  </a:lnTo>
                  <a:cubicBezTo>
                    <a:pt x="44079" y="52082"/>
                    <a:pt x="44079" y="51074"/>
                    <a:pt x="43455" y="50449"/>
                  </a:cubicBezTo>
                  <a:cubicBezTo>
                    <a:pt x="42830" y="49825"/>
                    <a:pt x="42830" y="48817"/>
                    <a:pt x="43455" y="48192"/>
                  </a:cubicBezTo>
                  <a:lnTo>
                    <a:pt x="64285" y="27362"/>
                  </a:lnTo>
                  <a:cubicBezTo>
                    <a:pt x="65133" y="26514"/>
                    <a:pt x="65133" y="25140"/>
                    <a:pt x="64285" y="24293"/>
                  </a:cubicBezTo>
                  <a:lnTo>
                    <a:pt x="64285" y="24293"/>
                  </a:lnTo>
                  <a:cubicBezTo>
                    <a:pt x="63438" y="23436"/>
                    <a:pt x="63438" y="22063"/>
                    <a:pt x="64285" y="21215"/>
                  </a:cubicBezTo>
                  <a:lnTo>
                    <a:pt x="69602" y="15898"/>
                  </a:lnTo>
                  <a:cubicBezTo>
                    <a:pt x="70307" y="15185"/>
                    <a:pt x="70307" y="14034"/>
                    <a:pt x="69602" y="13320"/>
                  </a:cubicBezTo>
                  <a:lnTo>
                    <a:pt x="69602" y="13320"/>
                  </a:lnTo>
                  <a:cubicBezTo>
                    <a:pt x="68889" y="12606"/>
                    <a:pt x="68889" y="11447"/>
                    <a:pt x="69602" y="10733"/>
                  </a:cubicBezTo>
                  <a:lnTo>
                    <a:pt x="76097" y="4238"/>
                  </a:lnTo>
                  <a:cubicBezTo>
                    <a:pt x="77016" y="3320"/>
                    <a:pt x="77016" y="1839"/>
                    <a:pt x="76097" y="920"/>
                  </a:cubicBezTo>
                  <a:lnTo>
                    <a:pt x="76097" y="920"/>
                  </a:lnTo>
                  <a:cubicBezTo>
                    <a:pt x="75178" y="1"/>
                    <a:pt x="73688" y="1"/>
                    <a:pt x="72769" y="920"/>
                  </a:cubicBezTo>
                  <a:lnTo>
                    <a:pt x="44481" y="29217"/>
                  </a:lnTo>
                  <a:cubicBezTo>
                    <a:pt x="43936" y="29761"/>
                    <a:pt x="43053" y="29761"/>
                    <a:pt x="42509" y="29217"/>
                  </a:cubicBezTo>
                  <a:cubicBezTo>
                    <a:pt x="41965" y="28673"/>
                    <a:pt x="41082" y="28673"/>
                    <a:pt x="40538" y="29217"/>
                  </a:cubicBezTo>
                  <a:lnTo>
                    <a:pt x="15576" y="54178"/>
                  </a:lnTo>
                  <a:cubicBezTo>
                    <a:pt x="14586" y="55168"/>
                    <a:pt x="14586" y="56765"/>
                    <a:pt x="15576" y="57747"/>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2"/>
            <p:cNvSpPr/>
            <p:nvPr/>
          </p:nvSpPr>
          <p:spPr>
            <a:xfrm>
              <a:off x="-141904" y="4573124"/>
              <a:ext cx="880118" cy="866803"/>
            </a:xfrm>
            <a:custGeom>
              <a:avLst/>
              <a:gdLst/>
              <a:ahLst/>
              <a:cxnLst/>
              <a:rect l="l" t="t" r="r" b="b"/>
              <a:pathLst>
                <a:path w="28423" h="27993" extrusionOk="0">
                  <a:moveTo>
                    <a:pt x="25956" y="1"/>
                  </a:moveTo>
                  <a:cubicBezTo>
                    <a:pt x="25380" y="1"/>
                    <a:pt x="24805" y="221"/>
                    <a:pt x="24363" y="663"/>
                  </a:cubicBezTo>
                  <a:lnTo>
                    <a:pt x="874" y="24152"/>
                  </a:lnTo>
                  <a:cubicBezTo>
                    <a:pt x="0" y="25035"/>
                    <a:pt x="0" y="26454"/>
                    <a:pt x="874" y="27337"/>
                  </a:cubicBezTo>
                  <a:cubicBezTo>
                    <a:pt x="1316" y="27774"/>
                    <a:pt x="1891" y="27992"/>
                    <a:pt x="2467" y="27992"/>
                  </a:cubicBezTo>
                  <a:cubicBezTo>
                    <a:pt x="3042" y="27992"/>
                    <a:pt x="3618" y="27774"/>
                    <a:pt x="4059" y="27337"/>
                  </a:cubicBezTo>
                  <a:lnTo>
                    <a:pt x="27548" y="3839"/>
                  </a:lnTo>
                  <a:cubicBezTo>
                    <a:pt x="28422" y="2965"/>
                    <a:pt x="28422" y="1537"/>
                    <a:pt x="27548" y="663"/>
                  </a:cubicBezTo>
                  <a:cubicBezTo>
                    <a:pt x="27107" y="221"/>
                    <a:pt x="26531" y="1"/>
                    <a:pt x="25956"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2"/>
            <p:cNvSpPr/>
            <p:nvPr/>
          </p:nvSpPr>
          <p:spPr>
            <a:xfrm>
              <a:off x="-1594922" y="4470437"/>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 name="Google Shape;764;p32"/>
          <p:cNvGrpSpPr/>
          <p:nvPr/>
        </p:nvGrpSpPr>
        <p:grpSpPr>
          <a:xfrm>
            <a:off x="-519657" y="-1075052"/>
            <a:ext cx="3087023" cy="2878885"/>
            <a:chOff x="-519657" y="-1075052"/>
            <a:chExt cx="3087023" cy="2878885"/>
          </a:xfrm>
        </p:grpSpPr>
        <p:sp>
          <p:nvSpPr>
            <p:cNvPr id="765" name="Google Shape;765;p32"/>
            <p:cNvSpPr/>
            <p:nvPr/>
          </p:nvSpPr>
          <p:spPr>
            <a:xfrm>
              <a:off x="-519657" y="-1075052"/>
              <a:ext cx="2204247" cy="2060321"/>
            </a:xfrm>
            <a:custGeom>
              <a:avLst/>
              <a:gdLst/>
              <a:ahLst/>
              <a:cxnLst/>
              <a:rect l="l" t="t" r="r" b="b"/>
              <a:pathLst>
                <a:path w="61904" h="57862" extrusionOk="0">
                  <a:moveTo>
                    <a:pt x="59392" y="0"/>
                  </a:moveTo>
                  <a:cubicBezTo>
                    <a:pt x="58806" y="0"/>
                    <a:pt x="58219" y="223"/>
                    <a:pt x="57773" y="669"/>
                  </a:cubicBezTo>
                  <a:lnTo>
                    <a:pt x="50422" y="8020"/>
                  </a:lnTo>
                  <a:cubicBezTo>
                    <a:pt x="50039" y="8404"/>
                    <a:pt x="49537" y="8596"/>
                    <a:pt x="49035" y="8596"/>
                  </a:cubicBezTo>
                  <a:cubicBezTo>
                    <a:pt x="48533" y="8596"/>
                    <a:pt x="48031" y="8404"/>
                    <a:pt x="47648" y="8020"/>
                  </a:cubicBezTo>
                  <a:cubicBezTo>
                    <a:pt x="47264" y="7637"/>
                    <a:pt x="46760" y="7445"/>
                    <a:pt x="46257" y="7445"/>
                  </a:cubicBezTo>
                  <a:cubicBezTo>
                    <a:pt x="45754" y="7445"/>
                    <a:pt x="45252" y="7637"/>
                    <a:pt x="44873" y="8020"/>
                  </a:cubicBezTo>
                  <a:lnTo>
                    <a:pt x="33213" y="19680"/>
                  </a:lnTo>
                  <a:cubicBezTo>
                    <a:pt x="32651" y="20242"/>
                    <a:pt x="31918" y="20523"/>
                    <a:pt x="31185" y="20523"/>
                  </a:cubicBezTo>
                  <a:cubicBezTo>
                    <a:pt x="30452" y="20523"/>
                    <a:pt x="29721" y="20242"/>
                    <a:pt x="29163" y="19680"/>
                  </a:cubicBezTo>
                  <a:cubicBezTo>
                    <a:pt x="28606" y="19122"/>
                    <a:pt x="27874" y="18844"/>
                    <a:pt x="27142" y="18844"/>
                  </a:cubicBezTo>
                  <a:cubicBezTo>
                    <a:pt x="26409" y="18844"/>
                    <a:pt x="25675" y="19122"/>
                    <a:pt x="25113" y="19680"/>
                  </a:cubicBezTo>
                  <a:lnTo>
                    <a:pt x="20644" y="24158"/>
                  </a:lnTo>
                  <a:cubicBezTo>
                    <a:pt x="20260" y="24542"/>
                    <a:pt x="19756" y="24734"/>
                    <a:pt x="19253" y="24734"/>
                  </a:cubicBezTo>
                  <a:cubicBezTo>
                    <a:pt x="18750" y="24734"/>
                    <a:pt x="18248" y="24542"/>
                    <a:pt x="17869" y="24158"/>
                  </a:cubicBezTo>
                  <a:cubicBezTo>
                    <a:pt x="17486" y="23775"/>
                    <a:pt x="16982" y="23583"/>
                    <a:pt x="16479" y="23583"/>
                  </a:cubicBezTo>
                  <a:cubicBezTo>
                    <a:pt x="15976" y="23583"/>
                    <a:pt x="15474" y="23775"/>
                    <a:pt x="15095" y="24158"/>
                  </a:cubicBezTo>
                  <a:lnTo>
                    <a:pt x="9858" y="29386"/>
                  </a:lnTo>
                  <a:cubicBezTo>
                    <a:pt x="8538" y="30715"/>
                    <a:pt x="8538" y="32865"/>
                    <a:pt x="9858" y="34185"/>
                  </a:cubicBezTo>
                  <a:cubicBezTo>
                    <a:pt x="11187" y="35515"/>
                    <a:pt x="11187" y="37665"/>
                    <a:pt x="9858" y="38985"/>
                  </a:cubicBezTo>
                  <a:lnTo>
                    <a:pt x="8413" y="40430"/>
                  </a:lnTo>
                  <a:cubicBezTo>
                    <a:pt x="7601" y="41242"/>
                    <a:pt x="7601" y="42562"/>
                    <a:pt x="8413" y="43383"/>
                  </a:cubicBezTo>
                  <a:cubicBezTo>
                    <a:pt x="9225" y="44195"/>
                    <a:pt x="9225" y="45515"/>
                    <a:pt x="8413" y="46327"/>
                  </a:cubicBezTo>
                  <a:lnTo>
                    <a:pt x="928" y="53812"/>
                  </a:lnTo>
                  <a:cubicBezTo>
                    <a:pt x="0" y="54739"/>
                    <a:pt x="0" y="56238"/>
                    <a:pt x="928" y="57166"/>
                  </a:cubicBezTo>
                  <a:cubicBezTo>
                    <a:pt x="1392" y="57630"/>
                    <a:pt x="1999" y="57862"/>
                    <a:pt x="2605" y="57862"/>
                  </a:cubicBezTo>
                  <a:cubicBezTo>
                    <a:pt x="3212" y="57862"/>
                    <a:pt x="3819" y="57630"/>
                    <a:pt x="4283" y="57166"/>
                  </a:cubicBezTo>
                  <a:lnTo>
                    <a:pt x="16424" y="45024"/>
                  </a:lnTo>
                  <a:cubicBezTo>
                    <a:pt x="16759" y="44690"/>
                    <a:pt x="17198" y="44523"/>
                    <a:pt x="17637" y="44523"/>
                  </a:cubicBezTo>
                  <a:cubicBezTo>
                    <a:pt x="18077" y="44523"/>
                    <a:pt x="18516" y="44690"/>
                    <a:pt x="18851" y="45024"/>
                  </a:cubicBezTo>
                  <a:cubicBezTo>
                    <a:pt x="19185" y="45363"/>
                    <a:pt x="19624" y="45533"/>
                    <a:pt x="20064" y="45533"/>
                  </a:cubicBezTo>
                  <a:cubicBezTo>
                    <a:pt x="20503" y="45533"/>
                    <a:pt x="20943" y="45363"/>
                    <a:pt x="21277" y="45024"/>
                  </a:cubicBezTo>
                  <a:lnTo>
                    <a:pt x="27290" y="39012"/>
                  </a:lnTo>
                  <a:cubicBezTo>
                    <a:pt x="27593" y="38708"/>
                    <a:pt x="27990" y="38557"/>
                    <a:pt x="28387" y="38557"/>
                  </a:cubicBezTo>
                  <a:cubicBezTo>
                    <a:pt x="28784" y="38557"/>
                    <a:pt x="29181" y="38708"/>
                    <a:pt x="29484" y="39012"/>
                  </a:cubicBezTo>
                  <a:cubicBezTo>
                    <a:pt x="29788" y="39315"/>
                    <a:pt x="30185" y="39467"/>
                    <a:pt x="30582" y="39467"/>
                  </a:cubicBezTo>
                  <a:cubicBezTo>
                    <a:pt x="30979" y="39467"/>
                    <a:pt x="31376" y="39315"/>
                    <a:pt x="31679" y="39012"/>
                  </a:cubicBezTo>
                  <a:lnTo>
                    <a:pt x="44284" y="26415"/>
                  </a:lnTo>
                  <a:cubicBezTo>
                    <a:pt x="45087" y="25612"/>
                    <a:pt x="45087" y="24319"/>
                    <a:pt x="44284" y="23525"/>
                  </a:cubicBezTo>
                  <a:cubicBezTo>
                    <a:pt x="43491" y="22722"/>
                    <a:pt x="43491" y="21428"/>
                    <a:pt x="44284" y="20634"/>
                  </a:cubicBezTo>
                  <a:lnTo>
                    <a:pt x="61011" y="3908"/>
                  </a:lnTo>
                  <a:cubicBezTo>
                    <a:pt x="61904" y="3016"/>
                    <a:pt x="61904" y="1561"/>
                    <a:pt x="61011" y="669"/>
                  </a:cubicBezTo>
                  <a:cubicBezTo>
                    <a:pt x="60565" y="223"/>
                    <a:pt x="59979" y="0"/>
                    <a:pt x="59392"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2"/>
            <p:cNvSpPr/>
            <p:nvPr/>
          </p:nvSpPr>
          <p:spPr>
            <a:xfrm>
              <a:off x="-435630" y="197475"/>
              <a:ext cx="1387268" cy="1374450"/>
            </a:xfrm>
            <a:custGeom>
              <a:avLst/>
              <a:gdLst/>
              <a:ahLst/>
              <a:cxnLst/>
              <a:rect l="l" t="t" r="r" b="b"/>
              <a:pathLst>
                <a:path w="38960" h="38600" extrusionOk="0">
                  <a:moveTo>
                    <a:pt x="36939" y="1"/>
                  </a:moveTo>
                  <a:cubicBezTo>
                    <a:pt x="36468" y="1"/>
                    <a:pt x="35997" y="181"/>
                    <a:pt x="35641" y="543"/>
                  </a:cubicBezTo>
                  <a:lnTo>
                    <a:pt x="715" y="35460"/>
                  </a:lnTo>
                  <a:cubicBezTo>
                    <a:pt x="1" y="36182"/>
                    <a:pt x="1" y="37342"/>
                    <a:pt x="715" y="38064"/>
                  </a:cubicBezTo>
                  <a:cubicBezTo>
                    <a:pt x="1076" y="38421"/>
                    <a:pt x="1549" y="38600"/>
                    <a:pt x="2020" y="38600"/>
                  </a:cubicBezTo>
                  <a:cubicBezTo>
                    <a:pt x="2492" y="38600"/>
                    <a:pt x="2963" y="38421"/>
                    <a:pt x="3320" y="38064"/>
                  </a:cubicBezTo>
                  <a:lnTo>
                    <a:pt x="38237" y="3139"/>
                  </a:lnTo>
                  <a:cubicBezTo>
                    <a:pt x="38959" y="2425"/>
                    <a:pt x="38959" y="1256"/>
                    <a:pt x="38237" y="543"/>
                  </a:cubicBezTo>
                  <a:cubicBezTo>
                    <a:pt x="37880" y="181"/>
                    <a:pt x="37409" y="1"/>
                    <a:pt x="36939"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2"/>
            <p:cNvSpPr/>
            <p:nvPr/>
          </p:nvSpPr>
          <p:spPr>
            <a:xfrm>
              <a:off x="-283013" y="429383"/>
              <a:ext cx="1387233" cy="1374450"/>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2"/>
            <p:cNvSpPr/>
            <p:nvPr/>
          </p:nvSpPr>
          <p:spPr>
            <a:xfrm>
              <a:off x="-169140" y="-48103"/>
              <a:ext cx="1762073" cy="992167"/>
            </a:xfrm>
            <a:custGeom>
              <a:avLst/>
              <a:gdLst/>
              <a:ahLst/>
              <a:cxnLst/>
              <a:rect l="l" t="t" r="r" b="b"/>
              <a:pathLst>
                <a:path w="49486" h="27864" extrusionOk="0">
                  <a:moveTo>
                    <a:pt x="46790" y="1"/>
                  </a:moveTo>
                  <a:cubicBezTo>
                    <a:pt x="46163" y="1"/>
                    <a:pt x="45534" y="239"/>
                    <a:pt x="45052" y="717"/>
                  </a:cubicBezTo>
                  <a:lnTo>
                    <a:pt x="42545" y="3224"/>
                  </a:lnTo>
                  <a:cubicBezTo>
                    <a:pt x="41809" y="3960"/>
                    <a:pt x="40846" y="4328"/>
                    <a:pt x="39883" y="4328"/>
                  </a:cubicBezTo>
                  <a:cubicBezTo>
                    <a:pt x="38921" y="4328"/>
                    <a:pt x="37960" y="3960"/>
                    <a:pt x="37228" y="3224"/>
                  </a:cubicBezTo>
                  <a:cubicBezTo>
                    <a:pt x="36492" y="2492"/>
                    <a:pt x="35529" y="2126"/>
                    <a:pt x="34566" y="2126"/>
                  </a:cubicBezTo>
                  <a:cubicBezTo>
                    <a:pt x="33604" y="2126"/>
                    <a:pt x="32643" y="2492"/>
                    <a:pt x="31911" y="3224"/>
                  </a:cubicBezTo>
                  <a:lnTo>
                    <a:pt x="27745" y="7390"/>
                  </a:lnTo>
                  <a:cubicBezTo>
                    <a:pt x="27045" y="8094"/>
                    <a:pt x="26124" y="8447"/>
                    <a:pt x="25203" y="8447"/>
                  </a:cubicBezTo>
                  <a:cubicBezTo>
                    <a:pt x="24281" y="8447"/>
                    <a:pt x="23360" y="8094"/>
                    <a:pt x="22660" y="7390"/>
                  </a:cubicBezTo>
                  <a:cubicBezTo>
                    <a:pt x="21955" y="6689"/>
                    <a:pt x="21034" y="6339"/>
                    <a:pt x="20114" y="6339"/>
                  </a:cubicBezTo>
                  <a:cubicBezTo>
                    <a:pt x="19194" y="6339"/>
                    <a:pt x="18275" y="6689"/>
                    <a:pt x="17575" y="7390"/>
                  </a:cubicBezTo>
                  <a:lnTo>
                    <a:pt x="866" y="24099"/>
                  </a:lnTo>
                  <a:cubicBezTo>
                    <a:pt x="1" y="24955"/>
                    <a:pt x="1" y="26356"/>
                    <a:pt x="866" y="27221"/>
                  </a:cubicBezTo>
                  <a:cubicBezTo>
                    <a:pt x="1294" y="27649"/>
                    <a:pt x="1858" y="27863"/>
                    <a:pt x="2424" y="27863"/>
                  </a:cubicBezTo>
                  <a:cubicBezTo>
                    <a:pt x="2989" y="27863"/>
                    <a:pt x="3556" y="27649"/>
                    <a:pt x="3988" y="27221"/>
                  </a:cubicBezTo>
                  <a:lnTo>
                    <a:pt x="13239" y="17970"/>
                  </a:lnTo>
                  <a:cubicBezTo>
                    <a:pt x="13891" y="17314"/>
                    <a:pt x="14747" y="16986"/>
                    <a:pt x="15605" y="16986"/>
                  </a:cubicBezTo>
                  <a:cubicBezTo>
                    <a:pt x="16462" y="16986"/>
                    <a:pt x="17321" y="17314"/>
                    <a:pt x="17977" y="17970"/>
                  </a:cubicBezTo>
                  <a:cubicBezTo>
                    <a:pt x="18632" y="18626"/>
                    <a:pt x="19491" y="18953"/>
                    <a:pt x="20348" y="18953"/>
                  </a:cubicBezTo>
                  <a:cubicBezTo>
                    <a:pt x="21206" y="18953"/>
                    <a:pt x="22062" y="18626"/>
                    <a:pt x="22714" y="17970"/>
                  </a:cubicBezTo>
                  <a:lnTo>
                    <a:pt x="31331" y="9352"/>
                  </a:lnTo>
                  <a:cubicBezTo>
                    <a:pt x="32161" y="8523"/>
                    <a:pt x="33249" y="8108"/>
                    <a:pt x="34338" y="8108"/>
                  </a:cubicBezTo>
                  <a:cubicBezTo>
                    <a:pt x="35426" y="8108"/>
                    <a:pt x="36514" y="8523"/>
                    <a:pt x="37344" y="9352"/>
                  </a:cubicBezTo>
                  <a:cubicBezTo>
                    <a:pt x="38174" y="10182"/>
                    <a:pt x="39262" y="10597"/>
                    <a:pt x="40351" y="10597"/>
                  </a:cubicBezTo>
                  <a:cubicBezTo>
                    <a:pt x="41439" y="10597"/>
                    <a:pt x="42527" y="10182"/>
                    <a:pt x="43357" y="9352"/>
                  </a:cubicBezTo>
                  <a:lnTo>
                    <a:pt x="48522" y="4187"/>
                  </a:lnTo>
                  <a:cubicBezTo>
                    <a:pt x="49486" y="3232"/>
                    <a:pt x="49486" y="1671"/>
                    <a:pt x="48522" y="717"/>
                  </a:cubicBezTo>
                  <a:cubicBezTo>
                    <a:pt x="48045" y="239"/>
                    <a:pt x="47418" y="1"/>
                    <a:pt x="46790"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2"/>
            <p:cNvSpPr/>
            <p:nvPr/>
          </p:nvSpPr>
          <p:spPr>
            <a:xfrm>
              <a:off x="105426" y="861151"/>
              <a:ext cx="183663" cy="167284"/>
            </a:xfrm>
            <a:custGeom>
              <a:avLst/>
              <a:gdLst/>
              <a:ahLst/>
              <a:cxnLst/>
              <a:rect l="l" t="t" r="r" b="b"/>
              <a:pathLst>
                <a:path w="5158" h="4698" extrusionOk="0">
                  <a:moveTo>
                    <a:pt x="2575" y="0"/>
                  </a:moveTo>
                  <a:cubicBezTo>
                    <a:pt x="1973" y="0"/>
                    <a:pt x="1370" y="230"/>
                    <a:pt x="911" y="689"/>
                  </a:cubicBezTo>
                  <a:cubicBezTo>
                    <a:pt x="1" y="1599"/>
                    <a:pt x="1" y="3089"/>
                    <a:pt x="911" y="4008"/>
                  </a:cubicBezTo>
                  <a:cubicBezTo>
                    <a:pt x="1370" y="4467"/>
                    <a:pt x="1973" y="4697"/>
                    <a:pt x="2575" y="4697"/>
                  </a:cubicBezTo>
                  <a:cubicBezTo>
                    <a:pt x="3177" y="4697"/>
                    <a:pt x="3779" y="4467"/>
                    <a:pt x="4238" y="4008"/>
                  </a:cubicBezTo>
                  <a:cubicBezTo>
                    <a:pt x="5157" y="3089"/>
                    <a:pt x="5157" y="1599"/>
                    <a:pt x="4238" y="689"/>
                  </a:cubicBezTo>
                  <a:cubicBezTo>
                    <a:pt x="3779" y="230"/>
                    <a:pt x="3177" y="0"/>
                    <a:pt x="2575"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2"/>
            <p:cNvSpPr/>
            <p:nvPr/>
          </p:nvSpPr>
          <p:spPr>
            <a:xfrm>
              <a:off x="-62569" y="-1036097"/>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 name="Google Shape;771;p32"/>
          <p:cNvGrpSpPr/>
          <p:nvPr/>
        </p:nvGrpSpPr>
        <p:grpSpPr>
          <a:xfrm>
            <a:off x="8438339" y="-2411456"/>
            <a:ext cx="2643251" cy="2948508"/>
            <a:chOff x="8438339" y="-2411456"/>
            <a:chExt cx="2643251" cy="2948508"/>
          </a:xfrm>
        </p:grpSpPr>
        <p:sp>
          <p:nvSpPr>
            <p:cNvPr id="772" name="Google Shape;772;p32"/>
            <p:cNvSpPr/>
            <p:nvPr/>
          </p:nvSpPr>
          <p:spPr>
            <a:xfrm>
              <a:off x="8504069" y="-2411456"/>
              <a:ext cx="2577520" cy="2900551"/>
            </a:xfrm>
            <a:custGeom>
              <a:avLst/>
              <a:gdLst/>
              <a:ahLst/>
              <a:cxnLst/>
              <a:rect l="l" t="t" r="r" b="b"/>
              <a:pathLst>
                <a:path w="72387" h="81459" extrusionOk="0">
                  <a:moveTo>
                    <a:pt x="57747" y="27183"/>
                  </a:moveTo>
                  <a:lnTo>
                    <a:pt x="57747" y="27183"/>
                  </a:lnTo>
                  <a:cubicBezTo>
                    <a:pt x="56819" y="26255"/>
                    <a:pt x="56819" y="24756"/>
                    <a:pt x="57747" y="23829"/>
                  </a:cubicBezTo>
                  <a:lnTo>
                    <a:pt x="64536" y="17040"/>
                  </a:lnTo>
                  <a:cubicBezTo>
                    <a:pt x="65357" y="16219"/>
                    <a:pt x="65357" y="14899"/>
                    <a:pt x="64536" y="14087"/>
                  </a:cubicBezTo>
                  <a:lnTo>
                    <a:pt x="64536" y="14087"/>
                  </a:lnTo>
                  <a:cubicBezTo>
                    <a:pt x="63724" y="13275"/>
                    <a:pt x="63724" y="11946"/>
                    <a:pt x="64536" y="11134"/>
                  </a:cubicBezTo>
                  <a:lnTo>
                    <a:pt x="71476" y="4193"/>
                  </a:lnTo>
                  <a:cubicBezTo>
                    <a:pt x="72386" y="3292"/>
                    <a:pt x="72386" y="1812"/>
                    <a:pt x="71476" y="902"/>
                  </a:cubicBezTo>
                  <a:lnTo>
                    <a:pt x="71476" y="902"/>
                  </a:lnTo>
                  <a:cubicBezTo>
                    <a:pt x="70566" y="1"/>
                    <a:pt x="69094" y="1"/>
                    <a:pt x="68185" y="902"/>
                  </a:cubicBezTo>
                  <a:lnTo>
                    <a:pt x="57015" y="12071"/>
                  </a:lnTo>
                  <a:cubicBezTo>
                    <a:pt x="56239" y="12856"/>
                    <a:pt x="54981" y="12856"/>
                    <a:pt x="54205" y="12071"/>
                  </a:cubicBezTo>
                  <a:cubicBezTo>
                    <a:pt x="53429" y="11295"/>
                    <a:pt x="52171" y="11295"/>
                    <a:pt x="51386" y="12071"/>
                  </a:cubicBezTo>
                  <a:lnTo>
                    <a:pt x="31537" y="31920"/>
                  </a:lnTo>
                  <a:cubicBezTo>
                    <a:pt x="30957" y="32509"/>
                    <a:pt x="30957" y="33454"/>
                    <a:pt x="31537" y="34043"/>
                  </a:cubicBezTo>
                  <a:cubicBezTo>
                    <a:pt x="32126" y="34632"/>
                    <a:pt x="32126" y="35577"/>
                    <a:pt x="31537" y="36166"/>
                  </a:cubicBezTo>
                  <a:lnTo>
                    <a:pt x="11964" y="55739"/>
                  </a:lnTo>
                  <a:cubicBezTo>
                    <a:pt x="11161" y="56542"/>
                    <a:pt x="11161" y="57835"/>
                    <a:pt x="11964" y="58629"/>
                  </a:cubicBezTo>
                  <a:cubicBezTo>
                    <a:pt x="12758" y="59432"/>
                    <a:pt x="12758" y="60726"/>
                    <a:pt x="11964" y="61520"/>
                  </a:cubicBezTo>
                  <a:lnTo>
                    <a:pt x="6968" y="66516"/>
                  </a:lnTo>
                  <a:cubicBezTo>
                    <a:pt x="6299" y="67185"/>
                    <a:pt x="6299" y="68273"/>
                    <a:pt x="6968" y="68942"/>
                  </a:cubicBezTo>
                  <a:cubicBezTo>
                    <a:pt x="7637" y="69611"/>
                    <a:pt x="7637" y="70699"/>
                    <a:pt x="6968" y="71369"/>
                  </a:cubicBezTo>
                  <a:lnTo>
                    <a:pt x="866" y="77479"/>
                  </a:lnTo>
                  <a:cubicBezTo>
                    <a:pt x="1" y="78336"/>
                    <a:pt x="1" y="79736"/>
                    <a:pt x="866" y="80602"/>
                  </a:cubicBezTo>
                  <a:lnTo>
                    <a:pt x="866" y="80602"/>
                  </a:lnTo>
                  <a:cubicBezTo>
                    <a:pt x="1723" y="81458"/>
                    <a:pt x="3123" y="81458"/>
                    <a:pt x="3980" y="80602"/>
                  </a:cubicBezTo>
                  <a:lnTo>
                    <a:pt x="30582" y="53999"/>
                  </a:lnTo>
                  <a:cubicBezTo>
                    <a:pt x="31091" y="53491"/>
                    <a:pt x="31920" y="53491"/>
                    <a:pt x="32429" y="53999"/>
                  </a:cubicBezTo>
                  <a:lnTo>
                    <a:pt x="32429" y="53999"/>
                  </a:lnTo>
                  <a:cubicBezTo>
                    <a:pt x="32946" y="54517"/>
                    <a:pt x="33767" y="54517"/>
                    <a:pt x="34285" y="53999"/>
                  </a:cubicBezTo>
                  <a:lnTo>
                    <a:pt x="57747" y="30537"/>
                  </a:lnTo>
                  <a:cubicBezTo>
                    <a:pt x="58675" y="29609"/>
                    <a:pt x="58675" y="28111"/>
                    <a:pt x="57747" y="27183"/>
                  </a:cubicBezTo>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2"/>
            <p:cNvSpPr/>
            <p:nvPr/>
          </p:nvSpPr>
          <p:spPr>
            <a:xfrm>
              <a:off x="8850954" y="-155748"/>
              <a:ext cx="577233" cy="573886"/>
            </a:xfrm>
            <a:custGeom>
              <a:avLst/>
              <a:gdLst/>
              <a:ahLst/>
              <a:cxnLst/>
              <a:rect l="l" t="t" r="r" b="b"/>
              <a:pathLst>
                <a:path w="16211" h="16117" extrusionOk="0">
                  <a:moveTo>
                    <a:pt x="15671" y="1"/>
                  </a:moveTo>
                  <a:cubicBezTo>
                    <a:pt x="15543" y="1"/>
                    <a:pt x="15416" y="48"/>
                    <a:pt x="15318" y="141"/>
                  </a:cubicBezTo>
                  <a:lnTo>
                    <a:pt x="188" y="15271"/>
                  </a:lnTo>
                  <a:cubicBezTo>
                    <a:pt x="1" y="15468"/>
                    <a:pt x="1" y="15780"/>
                    <a:pt x="188" y="15976"/>
                  </a:cubicBezTo>
                  <a:cubicBezTo>
                    <a:pt x="286" y="16070"/>
                    <a:pt x="413" y="16117"/>
                    <a:pt x="540" y="16117"/>
                  </a:cubicBezTo>
                  <a:cubicBezTo>
                    <a:pt x="668" y="16117"/>
                    <a:pt x="795" y="16070"/>
                    <a:pt x="893" y="15976"/>
                  </a:cubicBezTo>
                  <a:lnTo>
                    <a:pt x="16023" y="846"/>
                  </a:lnTo>
                  <a:cubicBezTo>
                    <a:pt x="16210" y="650"/>
                    <a:pt x="16210" y="338"/>
                    <a:pt x="16023" y="141"/>
                  </a:cubicBezTo>
                  <a:cubicBezTo>
                    <a:pt x="15925" y="48"/>
                    <a:pt x="15798" y="1"/>
                    <a:pt x="15671"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2"/>
            <p:cNvSpPr/>
            <p:nvPr/>
          </p:nvSpPr>
          <p:spPr>
            <a:xfrm>
              <a:off x="8438339" y="-1866775"/>
              <a:ext cx="2405002" cy="2403827"/>
            </a:xfrm>
            <a:custGeom>
              <a:avLst/>
              <a:gdLst/>
              <a:ahLst/>
              <a:cxnLst/>
              <a:rect l="l" t="t" r="r" b="b"/>
              <a:pathLst>
                <a:path w="67542" h="67509" extrusionOk="0">
                  <a:moveTo>
                    <a:pt x="67360" y="1"/>
                  </a:moveTo>
                  <a:cubicBezTo>
                    <a:pt x="67319" y="1"/>
                    <a:pt x="67278" y="16"/>
                    <a:pt x="67247" y="48"/>
                  </a:cubicBezTo>
                  <a:lnTo>
                    <a:pt x="72" y="67223"/>
                  </a:lnTo>
                  <a:cubicBezTo>
                    <a:pt x="0" y="67294"/>
                    <a:pt x="0" y="67392"/>
                    <a:pt x="72" y="67455"/>
                  </a:cubicBezTo>
                  <a:cubicBezTo>
                    <a:pt x="98" y="67490"/>
                    <a:pt x="143" y="67508"/>
                    <a:pt x="188" y="67508"/>
                  </a:cubicBezTo>
                  <a:cubicBezTo>
                    <a:pt x="223" y="67508"/>
                    <a:pt x="268" y="67490"/>
                    <a:pt x="304" y="67455"/>
                  </a:cubicBezTo>
                  <a:lnTo>
                    <a:pt x="67479" y="280"/>
                  </a:lnTo>
                  <a:cubicBezTo>
                    <a:pt x="67542" y="217"/>
                    <a:pt x="67542" y="119"/>
                    <a:pt x="67479" y="48"/>
                  </a:cubicBezTo>
                  <a:cubicBezTo>
                    <a:pt x="67443" y="16"/>
                    <a:pt x="67401" y="1"/>
                    <a:pt x="67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 name="Google Shape;775;p32"/>
          <p:cNvSpPr>
            <a:spLocks noGrp="1"/>
          </p:cNvSpPr>
          <p:nvPr>
            <p:ph type="pic" idx="2"/>
          </p:nvPr>
        </p:nvSpPr>
        <p:spPr>
          <a:xfrm>
            <a:off x="1170425" y="539550"/>
            <a:ext cx="2501700" cy="4064400"/>
          </a:xfrm>
          <a:prstGeom prst="roundRect">
            <a:avLst>
              <a:gd name="adj" fmla="val 16667"/>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776"/>
        <p:cNvGrpSpPr/>
        <p:nvPr/>
      </p:nvGrpSpPr>
      <p:grpSpPr>
        <a:xfrm>
          <a:off x="0" y="0"/>
          <a:ext cx="0" cy="0"/>
          <a:chOff x="0" y="0"/>
          <a:chExt cx="0" cy="0"/>
        </a:xfrm>
      </p:grpSpPr>
      <p:sp>
        <p:nvSpPr>
          <p:cNvPr id="777" name="Google Shape;777;p33"/>
          <p:cNvSpPr/>
          <p:nvPr/>
        </p:nvSpPr>
        <p:spPr>
          <a:xfrm flipH="1">
            <a:off x="171027" y="288509"/>
            <a:ext cx="235365" cy="221988"/>
          </a:xfrm>
          <a:custGeom>
            <a:avLst/>
            <a:gdLst/>
            <a:ahLst/>
            <a:cxnLst/>
            <a:rect l="l" t="t" r="r" b="b"/>
            <a:pathLst>
              <a:path w="7601" h="7169" extrusionOk="0">
                <a:moveTo>
                  <a:pt x="5219" y="1"/>
                </a:moveTo>
                <a:cubicBezTo>
                  <a:pt x="4664" y="1"/>
                  <a:pt x="4108" y="213"/>
                  <a:pt x="3685" y="637"/>
                </a:cubicBezTo>
                <a:lnTo>
                  <a:pt x="848" y="3464"/>
                </a:lnTo>
                <a:cubicBezTo>
                  <a:pt x="0" y="4312"/>
                  <a:pt x="0" y="5686"/>
                  <a:pt x="848" y="6533"/>
                </a:cubicBezTo>
                <a:cubicBezTo>
                  <a:pt x="1271" y="6957"/>
                  <a:pt x="1827" y="7169"/>
                  <a:pt x="2382" y="7169"/>
                </a:cubicBezTo>
                <a:cubicBezTo>
                  <a:pt x="2937" y="7169"/>
                  <a:pt x="3493" y="6957"/>
                  <a:pt x="3917" y="6533"/>
                </a:cubicBezTo>
                <a:lnTo>
                  <a:pt x="6753" y="3705"/>
                </a:lnTo>
                <a:cubicBezTo>
                  <a:pt x="7601" y="2858"/>
                  <a:pt x="7601" y="1484"/>
                  <a:pt x="6753" y="637"/>
                </a:cubicBezTo>
                <a:cubicBezTo>
                  <a:pt x="6330" y="213"/>
                  <a:pt x="5774" y="1"/>
                  <a:pt x="5219" y="1"/>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3"/>
          <p:cNvSpPr/>
          <p:nvPr/>
        </p:nvSpPr>
        <p:spPr>
          <a:xfrm flipH="1">
            <a:off x="-59850" y="69446"/>
            <a:ext cx="169936" cy="154794"/>
          </a:xfrm>
          <a:custGeom>
            <a:avLst/>
            <a:gdLst/>
            <a:ahLst/>
            <a:cxnLst/>
            <a:rect l="l" t="t" r="r" b="b"/>
            <a:pathLst>
              <a:path w="5488" h="4999" extrusionOk="0">
                <a:moveTo>
                  <a:pt x="2744" y="1"/>
                </a:moveTo>
                <a:cubicBezTo>
                  <a:pt x="2104" y="1"/>
                  <a:pt x="1464" y="246"/>
                  <a:pt x="973" y="737"/>
                </a:cubicBezTo>
                <a:cubicBezTo>
                  <a:pt x="1" y="1709"/>
                  <a:pt x="1" y="3288"/>
                  <a:pt x="973" y="4269"/>
                </a:cubicBezTo>
                <a:cubicBezTo>
                  <a:pt x="1464" y="4756"/>
                  <a:pt x="2104" y="4999"/>
                  <a:pt x="2744" y="4999"/>
                </a:cubicBezTo>
                <a:cubicBezTo>
                  <a:pt x="3384" y="4999"/>
                  <a:pt x="4024" y="4756"/>
                  <a:pt x="4515" y="4269"/>
                </a:cubicBezTo>
                <a:cubicBezTo>
                  <a:pt x="5487" y="3288"/>
                  <a:pt x="5487" y="1709"/>
                  <a:pt x="4515" y="737"/>
                </a:cubicBezTo>
                <a:cubicBezTo>
                  <a:pt x="4024" y="246"/>
                  <a:pt x="3384" y="1"/>
                  <a:pt x="2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3"/>
          <p:cNvSpPr/>
          <p:nvPr/>
        </p:nvSpPr>
        <p:spPr>
          <a:xfrm flipH="1">
            <a:off x="-1765283" y="-1650528"/>
            <a:ext cx="2433168" cy="2432022"/>
          </a:xfrm>
          <a:custGeom>
            <a:avLst/>
            <a:gdLst/>
            <a:ahLst/>
            <a:cxnLst/>
            <a:rect l="l" t="t" r="r" b="b"/>
            <a:pathLst>
              <a:path w="78578" h="78541" extrusionOk="0">
                <a:moveTo>
                  <a:pt x="78390" y="0"/>
                </a:moveTo>
                <a:cubicBezTo>
                  <a:pt x="78345" y="0"/>
                  <a:pt x="78300" y="18"/>
                  <a:pt x="78265" y="54"/>
                </a:cubicBezTo>
                <a:lnTo>
                  <a:pt x="72" y="78246"/>
                </a:lnTo>
                <a:cubicBezTo>
                  <a:pt x="0" y="78317"/>
                  <a:pt x="0" y="78424"/>
                  <a:pt x="72" y="78496"/>
                </a:cubicBezTo>
                <a:cubicBezTo>
                  <a:pt x="108" y="78523"/>
                  <a:pt x="152" y="78540"/>
                  <a:pt x="197" y="78540"/>
                </a:cubicBezTo>
                <a:cubicBezTo>
                  <a:pt x="241" y="78540"/>
                  <a:pt x="286" y="78523"/>
                  <a:pt x="313" y="78496"/>
                </a:cubicBezTo>
                <a:lnTo>
                  <a:pt x="78515" y="294"/>
                </a:lnTo>
                <a:cubicBezTo>
                  <a:pt x="78577" y="232"/>
                  <a:pt x="78577" y="125"/>
                  <a:pt x="78515"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3"/>
          <p:cNvSpPr/>
          <p:nvPr/>
        </p:nvSpPr>
        <p:spPr>
          <a:xfrm flipH="1">
            <a:off x="8076999" y="4511966"/>
            <a:ext cx="1630121" cy="918174"/>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3"/>
          <p:cNvSpPr/>
          <p:nvPr/>
        </p:nvSpPr>
        <p:spPr>
          <a:xfrm flipH="1">
            <a:off x="8491265" y="4526551"/>
            <a:ext cx="169955" cy="154882"/>
          </a:xfrm>
          <a:custGeom>
            <a:avLst/>
            <a:gdLst/>
            <a:ahLst/>
            <a:cxnLst/>
            <a:rect l="l" t="t" r="r" b="b"/>
            <a:pathLst>
              <a:path w="4417" h="4025" extrusionOk="0">
                <a:moveTo>
                  <a:pt x="2213" y="1"/>
                </a:moveTo>
                <a:cubicBezTo>
                  <a:pt x="1695" y="1"/>
                  <a:pt x="1178" y="197"/>
                  <a:pt x="785" y="590"/>
                </a:cubicBezTo>
                <a:cubicBezTo>
                  <a:pt x="0" y="1375"/>
                  <a:pt x="0" y="2650"/>
                  <a:pt x="785" y="3435"/>
                </a:cubicBezTo>
                <a:cubicBezTo>
                  <a:pt x="1178" y="3828"/>
                  <a:pt x="1693" y="4024"/>
                  <a:pt x="2208" y="4024"/>
                </a:cubicBezTo>
                <a:cubicBezTo>
                  <a:pt x="2723" y="4024"/>
                  <a:pt x="3239" y="3828"/>
                  <a:pt x="3631" y="3435"/>
                </a:cubicBezTo>
                <a:cubicBezTo>
                  <a:pt x="4416" y="2650"/>
                  <a:pt x="4416" y="1375"/>
                  <a:pt x="3631" y="590"/>
                </a:cubicBezTo>
                <a:cubicBezTo>
                  <a:pt x="3239" y="197"/>
                  <a:pt x="2721" y="1"/>
                  <a:pt x="2213"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3"/>
          <p:cNvSpPr/>
          <p:nvPr/>
        </p:nvSpPr>
        <p:spPr>
          <a:xfrm>
            <a:off x="-2009786" y="4861493"/>
            <a:ext cx="2384800" cy="2683706"/>
          </a:xfrm>
          <a:custGeom>
            <a:avLst/>
            <a:gdLst/>
            <a:ahLst/>
            <a:cxnLst/>
            <a:rect l="l" t="t" r="r" b="b"/>
            <a:pathLst>
              <a:path w="77016" h="86669" extrusionOk="0">
                <a:moveTo>
                  <a:pt x="15576" y="57747"/>
                </a:moveTo>
                <a:lnTo>
                  <a:pt x="15576" y="57747"/>
                </a:lnTo>
                <a:cubicBezTo>
                  <a:pt x="16558" y="58737"/>
                  <a:pt x="16558" y="60334"/>
                  <a:pt x="15576" y="61315"/>
                </a:cubicBezTo>
                <a:lnTo>
                  <a:pt x="8350" y="68541"/>
                </a:lnTo>
                <a:cubicBezTo>
                  <a:pt x="7485" y="69406"/>
                  <a:pt x="7485" y="70816"/>
                  <a:pt x="8350" y="71681"/>
                </a:cubicBezTo>
                <a:cubicBezTo>
                  <a:pt x="9216" y="72547"/>
                  <a:pt x="9216" y="73956"/>
                  <a:pt x="8350" y="74821"/>
                </a:cubicBezTo>
                <a:lnTo>
                  <a:pt x="964" y="82199"/>
                </a:lnTo>
                <a:cubicBezTo>
                  <a:pt x="0" y="83171"/>
                  <a:pt x="0" y="84742"/>
                  <a:pt x="964" y="85705"/>
                </a:cubicBezTo>
                <a:cubicBezTo>
                  <a:pt x="1936" y="86668"/>
                  <a:pt x="3506" y="86668"/>
                  <a:pt x="4470" y="85705"/>
                </a:cubicBezTo>
                <a:lnTo>
                  <a:pt x="16353" y="73822"/>
                </a:lnTo>
                <a:cubicBezTo>
                  <a:pt x="17182" y="72993"/>
                  <a:pt x="18520" y="72993"/>
                  <a:pt x="19341" y="73822"/>
                </a:cubicBezTo>
                <a:cubicBezTo>
                  <a:pt x="20171" y="74652"/>
                  <a:pt x="21509" y="74652"/>
                  <a:pt x="22339" y="73822"/>
                </a:cubicBezTo>
                <a:lnTo>
                  <a:pt x="43455" y="52706"/>
                </a:lnTo>
                <a:cubicBezTo>
                  <a:pt x="44079" y="52082"/>
                  <a:pt x="44079" y="51074"/>
                  <a:pt x="43455" y="50449"/>
                </a:cubicBezTo>
                <a:cubicBezTo>
                  <a:pt x="42830" y="49825"/>
                  <a:pt x="42830" y="48817"/>
                  <a:pt x="43455" y="48192"/>
                </a:cubicBezTo>
                <a:lnTo>
                  <a:pt x="64285" y="27362"/>
                </a:lnTo>
                <a:cubicBezTo>
                  <a:pt x="65133" y="26514"/>
                  <a:pt x="65133" y="25140"/>
                  <a:pt x="64285" y="24293"/>
                </a:cubicBezTo>
                <a:lnTo>
                  <a:pt x="64285" y="24293"/>
                </a:lnTo>
                <a:cubicBezTo>
                  <a:pt x="63438" y="23436"/>
                  <a:pt x="63438" y="22063"/>
                  <a:pt x="64285" y="21215"/>
                </a:cubicBezTo>
                <a:lnTo>
                  <a:pt x="69602" y="15898"/>
                </a:lnTo>
                <a:cubicBezTo>
                  <a:pt x="70307" y="15185"/>
                  <a:pt x="70307" y="14034"/>
                  <a:pt x="69602" y="13320"/>
                </a:cubicBezTo>
                <a:lnTo>
                  <a:pt x="69602" y="13320"/>
                </a:lnTo>
                <a:cubicBezTo>
                  <a:pt x="68889" y="12606"/>
                  <a:pt x="68889" y="11447"/>
                  <a:pt x="69602" y="10733"/>
                </a:cubicBezTo>
                <a:lnTo>
                  <a:pt x="76097" y="4238"/>
                </a:lnTo>
                <a:cubicBezTo>
                  <a:pt x="77016" y="3320"/>
                  <a:pt x="77016" y="1839"/>
                  <a:pt x="76097" y="920"/>
                </a:cubicBezTo>
                <a:lnTo>
                  <a:pt x="76097" y="920"/>
                </a:lnTo>
                <a:cubicBezTo>
                  <a:pt x="75178" y="1"/>
                  <a:pt x="73688" y="1"/>
                  <a:pt x="72769" y="920"/>
                </a:cubicBezTo>
                <a:lnTo>
                  <a:pt x="44481" y="29217"/>
                </a:lnTo>
                <a:cubicBezTo>
                  <a:pt x="43936" y="29761"/>
                  <a:pt x="43053" y="29761"/>
                  <a:pt x="42509" y="29217"/>
                </a:cubicBezTo>
                <a:cubicBezTo>
                  <a:pt x="41965" y="28673"/>
                  <a:pt x="41082" y="28673"/>
                  <a:pt x="40538" y="29217"/>
                </a:cubicBezTo>
                <a:lnTo>
                  <a:pt x="15576" y="54178"/>
                </a:lnTo>
                <a:cubicBezTo>
                  <a:pt x="14586" y="55168"/>
                  <a:pt x="14586" y="56765"/>
                  <a:pt x="15576" y="57747"/>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3"/>
          <p:cNvSpPr/>
          <p:nvPr/>
        </p:nvSpPr>
        <p:spPr>
          <a:xfrm>
            <a:off x="-294304" y="4725524"/>
            <a:ext cx="880118" cy="866803"/>
          </a:xfrm>
          <a:custGeom>
            <a:avLst/>
            <a:gdLst/>
            <a:ahLst/>
            <a:cxnLst/>
            <a:rect l="l" t="t" r="r" b="b"/>
            <a:pathLst>
              <a:path w="28423" h="27993" extrusionOk="0">
                <a:moveTo>
                  <a:pt x="25956" y="1"/>
                </a:moveTo>
                <a:cubicBezTo>
                  <a:pt x="25380" y="1"/>
                  <a:pt x="24805" y="221"/>
                  <a:pt x="24363" y="663"/>
                </a:cubicBezTo>
                <a:lnTo>
                  <a:pt x="874" y="24152"/>
                </a:lnTo>
                <a:cubicBezTo>
                  <a:pt x="0" y="25035"/>
                  <a:pt x="0" y="26454"/>
                  <a:pt x="874" y="27337"/>
                </a:cubicBezTo>
                <a:cubicBezTo>
                  <a:pt x="1316" y="27774"/>
                  <a:pt x="1891" y="27992"/>
                  <a:pt x="2467" y="27992"/>
                </a:cubicBezTo>
                <a:cubicBezTo>
                  <a:pt x="3042" y="27992"/>
                  <a:pt x="3618" y="27774"/>
                  <a:pt x="4059" y="27337"/>
                </a:cubicBezTo>
                <a:lnTo>
                  <a:pt x="27548" y="3839"/>
                </a:lnTo>
                <a:cubicBezTo>
                  <a:pt x="28422" y="2965"/>
                  <a:pt x="28422" y="1537"/>
                  <a:pt x="27548" y="663"/>
                </a:cubicBezTo>
                <a:cubicBezTo>
                  <a:pt x="27107" y="221"/>
                  <a:pt x="26531" y="1"/>
                  <a:pt x="25956"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3"/>
          <p:cNvSpPr/>
          <p:nvPr/>
        </p:nvSpPr>
        <p:spPr>
          <a:xfrm>
            <a:off x="-1761329" y="4623040"/>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3"/>
          <p:cNvSpPr/>
          <p:nvPr/>
        </p:nvSpPr>
        <p:spPr>
          <a:xfrm>
            <a:off x="8656469" y="-2487656"/>
            <a:ext cx="2577520" cy="2900551"/>
          </a:xfrm>
          <a:custGeom>
            <a:avLst/>
            <a:gdLst/>
            <a:ahLst/>
            <a:cxnLst/>
            <a:rect l="l" t="t" r="r" b="b"/>
            <a:pathLst>
              <a:path w="72387" h="81459" extrusionOk="0">
                <a:moveTo>
                  <a:pt x="57747" y="27183"/>
                </a:moveTo>
                <a:lnTo>
                  <a:pt x="57747" y="27183"/>
                </a:lnTo>
                <a:cubicBezTo>
                  <a:pt x="56819" y="26255"/>
                  <a:pt x="56819" y="24756"/>
                  <a:pt x="57747" y="23829"/>
                </a:cubicBezTo>
                <a:lnTo>
                  <a:pt x="64536" y="17040"/>
                </a:lnTo>
                <a:cubicBezTo>
                  <a:pt x="65357" y="16219"/>
                  <a:pt x="65357" y="14899"/>
                  <a:pt x="64536" y="14087"/>
                </a:cubicBezTo>
                <a:lnTo>
                  <a:pt x="64536" y="14087"/>
                </a:lnTo>
                <a:cubicBezTo>
                  <a:pt x="63724" y="13275"/>
                  <a:pt x="63724" y="11946"/>
                  <a:pt x="64536" y="11134"/>
                </a:cubicBezTo>
                <a:lnTo>
                  <a:pt x="71476" y="4193"/>
                </a:lnTo>
                <a:cubicBezTo>
                  <a:pt x="72386" y="3292"/>
                  <a:pt x="72386" y="1812"/>
                  <a:pt x="71476" y="902"/>
                </a:cubicBezTo>
                <a:lnTo>
                  <a:pt x="71476" y="902"/>
                </a:lnTo>
                <a:cubicBezTo>
                  <a:pt x="70566" y="1"/>
                  <a:pt x="69094" y="1"/>
                  <a:pt x="68185" y="902"/>
                </a:cubicBezTo>
                <a:lnTo>
                  <a:pt x="57015" y="12071"/>
                </a:lnTo>
                <a:cubicBezTo>
                  <a:pt x="56239" y="12856"/>
                  <a:pt x="54981" y="12856"/>
                  <a:pt x="54205" y="12071"/>
                </a:cubicBezTo>
                <a:cubicBezTo>
                  <a:pt x="53429" y="11295"/>
                  <a:pt x="52171" y="11295"/>
                  <a:pt x="51386" y="12071"/>
                </a:cubicBezTo>
                <a:lnTo>
                  <a:pt x="31537" y="31920"/>
                </a:lnTo>
                <a:cubicBezTo>
                  <a:pt x="30957" y="32509"/>
                  <a:pt x="30957" y="33454"/>
                  <a:pt x="31537" y="34043"/>
                </a:cubicBezTo>
                <a:cubicBezTo>
                  <a:pt x="32126" y="34632"/>
                  <a:pt x="32126" y="35577"/>
                  <a:pt x="31537" y="36166"/>
                </a:cubicBezTo>
                <a:lnTo>
                  <a:pt x="11964" y="55739"/>
                </a:lnTo>
                <a:cubicBezTo>
                  <a:pt x="11161" y="56542"/>
                  <a:pt x="11161" y="57835"/>
                  <a:pt x="11964" y="58629"/>
                </a:cubicBezTo>
                <a:cubicBezTo>
                  <a:pt x="12758" y="59432"/>
                  <a:pt x="12758" y="60726"/>
                  <a:pt x="11964" y="61520"/>
                </a:cubicBezTo>
                <a:lnTo>
                  <a:pt x="6968" y="66516"/>
                </a:lnTo>
                <a:cubicBezTo>
                  <a:pt x="6299" y="67185"/>
                  <a:pt x="6299" y="68273"/>
                  <a:pt x="6968" y="68942"/>
                </a:cubicBezTo>
                <a:cubicBezTo>
                  <a:pt x="7637" y="69611"/>
                  <a:pt x="7637" y="70699"/>
                  <a:pt x="6968" y="71369"/>
                </a:cubicBezTo>
                <a:lnTo>
                  <a:pt x="866" y="77479"/>
                </a:lnTo>
                <a:cubicBezTo>
                  <a:pt x="1" y="78336"/>
                  <a:pt x="1" y="79736"/>
                  <a:pt x="866" y="80602"/>
                </a:cubicBezTo>
                <a:lnTo>
                  <a:pt x="866" y="80602"/>
                </a:lnTo>
                <a:cubicBezTo>
                  <a:pt x="1723" y="81458"/>
                  <a:pt x="3123" y="81458"/>
                  <a:pt x="3980" y="80602"/>
                </a:cubicBezTo>
                <a:lnTo>
                  <a:pt x="30582" y="53999"/>
                </a:lnTo>
                <a:cubicBezTo>
                  <a:pt x="31091" y="53491"/>
                  <a:pt x="31920" y="53491"/>
                  <a:pt x="32429" y="53999"/>
                </a:cubicBezTo>
                <a:lnTo>
                  <a:pt x="32429" y="53999"/>
                </a:lnTo>
                <a:cubicBezTo>
                  <a:pt x="32946" y="54517"/>
                  <a:pt x="33767" y="54517"/>
                  <a:pt x="34285" y="53999"/>
                </a:cubicBezTo>
                <a:lnTo>
                  <a:pt x="57747" y="30537"/>
                </a:lnTo>
                <a:cubicBezTo>
                  <a:pt x="58675" y="29609"/>
                  <a:pt x="58675" y="28111"/>
                  <a:pt x="57747" y="27183"/>
                </a:cubicBezTo>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3"/>
          <p:cNvSpPr/>
          <p:nvPr/>
        </p:nvSpPr>
        <p:spPr>
          <a:xfrm>
            <a:off x="9003354" y="-231948"/>
            <a:ext cx="577233" cy="573886"/>
          </a:xfrm>
          <a:custGeom>
            <a:avLst/>
            <a:gdLst/>
            <a:ahLst/>
            <a:cxnLst/>
            <a:rect l="l" t="t" r="r" b="b"/>
            <a:pathLst>
              <a:path w="16211" h="16117" extrusionOk="0">
                <a:moveTo>
                  <a:pt x="15671" y="1"/>
                </a:moveTo>
                <a:cubicBezTo>
                  <a:pt x="15543" y="1"/>
                  <a:pt x="15416" y="48"/>
                  <a:pt x="15318" y="141"/>
                </a:cubicBezTo>
                <a:lnTo>
                  <a:pt x="188" y="15271"/>
                </a:lnTo>
                <a:cubicBezTo>
                  <a:pt x="1" y="15468"/>
                  <a:pt x="1" y="15780"/>
                  <a:pt x="188" y="15976"/>
                </a:cubicBezTo>
                <a:cubicBezTo>
                  <a:pt x="286" y="16070"/>
                  <a:pt x="413" y="16117"/>
                  <a:pt x="540" y="16117"/>
                </a:cubicBezTo>
                <a:cubicBezTo>
                  <a:pt x="668" y="16117"/>
                  <a:pt x="795" y="16070"/>
                  <a:pt x="893" y="15976"/>
                </a:cubicBezTo>
                <a:lnTo>
                  <a:pt x="16023" y="846"/>
                </a:lnTo>
                <a:cubicBezTo>
                  <a:pt x="16210" y="650"/>
                  <a:pt x="16210" y="338"/>
                  <a:pt x="16023" y="141"/>
                </a:cubicBezTo>
                <a:cubicBezTo>
                  <a:pt x="15925" y="48"/>
                  <a:pt x="15798" y="1"/>
                  <a:pt x="15671"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3"/>
          <p:cNvSpPr/>
          <p:nvPr/>
        </p:nvSpPr>
        <p:spPr>
          <a:xfrm>
            <a:off x="8590739" y="-1942975"/>
            <a:ext cx="2405002" cy="2403827"/>
          </a:xfrm>
          <a:custGeom>
            <a:avLst/>
            <a:gdLst/>
            <a:ahLst/>
            <a:cxnLst/>
            <a:rect l="l" t="t" r="r" b="b"/>
            <a:pathLst>
              <a:path w="67542" h="67509" extrusionOk="0">
                <a:moveTo>
                  <a:pt x="67360" y="1"/>
                </a:moveTo>
                <a:cubicBezTo>
                  <a:pt x="67319" y="1"/>
                  <a:pt x="67278" y="16"/>
                  <a:pt x="67247" y="48"/>
                </a:cubicBezTo>
                <a:lnTo>
                  <a:pt x="72" y="67223"/>
                </a:lnTo>
                <a:cubicBezTo>
                  <a:pt x="0" y="67294"/>
                  <a:pt x="0" y="67392"/>
                  <a:pt x="72" y="67455"/>
                </a:cubicBezTo>
                <a:cubicBezTo>
                  <a:pt x="98" y="67490"/>
                  <a:pt x="143" y="67508"/>
                  <a:pt x="188" y="67508"/>
                </a:cubicBezTo>
                <a:cubicBezTo>
                  <a:pt x="223" y="67508"/>
                  <a:pt x="268" y="67490"/>
                  <a:pt x="304" y="67455"/>
                </a:cubicBezTo>
                <a:lnTo>
                  <a:pt x="67479" y="280"/>
                </a:lnTo>
                <a:cubicBezTo>
                  <a:pt x="67542" y="217"/>
                  <a:pt x="67542" y="119"/>
                  <a:pt x="67479" y="48"/>
                </a:cubicBezTo>
                <a:cubicBezTo>
                  <a:pt x="67443" y="16"/>
                  <a:pt x="67401" y="1"/>
                  <a:pt x="67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788"/>
        <p:cNvGrpSpPr/>
        <p:nvPr/>
      </p:nvGrpSpPr>
      <p:grpSpPr>
        <a:xfrm>
          <a:off x="0" y="0"/>
          <a:ext cx="0" cy="0"/>
          <a:chOff x="0" y="0"/>
          <a:chExt cx="0" cy="0"/>
        </a:xfrm>
      </p:grpSpPr>
      <p:grpSp>
        <p:nvGrpSpPr>
          <p:cNvPr id="789" name="Google Shape;789;p34"/>
          <p:cNvGrpSpPr/>
          <p:nvPr/>
        </p:nvGrpSpPr>
        <p:grpSpPr>
          <a:xfrm>
            <a:off x="-672057" y="-1264697"/>
            <a:ext cx="10689393" cy="8557851"/>
            <a:chOff x="-672057" y="-1264697"/>
            <a:chExt cx="10689393" cy="8557851"/>
          </a:xfrm>
        </p:grpSpPr>
        <p:sp>
          <p:nvSpPr>
            <p:cNvPr id="790" name="Google Shape;790;p34"/>
            <p:cNvSpPr/>
            <p:nvPr/>
          </p:nvSpPr>
          <p:spPr>
            <a:xfrm>
              <a:off x="7594686" y="4487504"/>
              <a:ext cx="2039231" cy="1906298"/>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4"/>
            <p:cNvSpPr/>
            <p:nvPr/>
          </p:nvSpPr>
          <p:spPr>
            <a:xfrm>
              <a:off x="8083629" y="5003046"/>
              <a:ext cx="534270" cy="531112"/>
            </a:xfrm>
            <a:custGeom>
              <a:avLst/>
              <a:gdLst/>
              <a:ahLst/>
              <a:cxnLst/>
              <a:rect l="l" t="t" r="r" b="b"/>
              <a:pathLst>
                <a:path w="17254" h="17152" extrusionOk="0">
                  <a:moveTo>
                    <a:pt x="16679" y="1"/>
                  </a:moveTo>
                  <a:cubicBezTo>
                    <a:pt x="16545" y="1"/>
                    <a:pt x="16411" y="52"/>
                    <a:pt x="16308" y="155"/>
                  </a:cubicBezTo>
                  <a:lnTo>
                    <a:pt x="206" y="16257"/>
                  </a:lnTo>
                  <a:cubicBezTo>
                    <a:pt x="1" y="16462"/>
                    <a:pt x="1" y="16792"/>
                    <a:pt x="206" y="16997"/>
                  </a:cubicBezTo>
                  <a:cubicBezTo>
                    <a:pt x="308" y="17100"/>
                    <a:pt x="444" y="17151"/>
                    <a:pt x="581" y="17151"/>
                  </a:cubicBezTo>
                  <a:cubicBezTo>
                    <a:pt x="717" y="17151"/>
                    <a:pt x="853" y="17100"/>
                    <a:pt x="955" y="16997"/>
                  </a:cubicBezTo>
                  <a:lnTo>
                    <a:pt x="17049" y="904"/>
                  </a:lnTo>
                  <a:cubicBezTo>
                    <a:pt x="17254" y="690"/>
                    <a:pt x="17254" y="360"/>
                    <a:pt x="17049" y="155"/>
                  </a:cubicBezTo>
                  <a:cubicBezTo>
                    <a:pt x="16946" y="52"/>
                    <a:pt x="16812" y="1"/>
                    <a:pt x="16679"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4"/>
            <p:cNvSpPr/>
            <p:nvPr/>
          </p:nvSpPr>
          <p:spPr>
            <a:xfrm>
              <a:off x="7572577" y="4299389"/>
              <a:ext cx="1283437" cy="1271578"/>
            </a:xfrm>
            <a:custGeom>
              <a:avLst/>
              <a:gdLst/>
              <a:ahLst/>
              <a:cxnLst/>
              <a:rect l="l" t="t" r="r" b="b"/>
              <a:pathLst>
                <a:path w="41448" h="41065" extrusionOk="0">
                  <a:moveTo>
                    <a:pt x="39295" y="1"/>
                  </a:moveTo>
                  <a:cubicBezTo>
                    <a:pt x="38794" y="1"/>
                    <a:pt x="38294" y="193"/>
                    <a:pt x="37915" y="576"/>
                  </a:cubicBezTo>
                  <a:lnTo>
                    <a:pt x="768" y="37723"/>
                  </a:lnTo>
                  <a:cubicBezTo>
                    <a:pt x="1" y="38490"/>
                    <a:pt x="1" y="39730"/>
                    <a:pt x="768" y="40489"/>
                  </a:cubicBezTo>
                  <a:cubicBezTo>
                    <a:pt x="1147" y="40872"/>
                    <a:pt x="1647" y="41064"/>
                    <a:pt x="2147" y="41064"/>
                  </a:cubicBezTo>
                  <a:cubicBezTo>
                    <a:pt x="2648" y="41064"/>
                    <a:pt x="3150" y="40872"/>
                    <a:pt x="3533" y="40489"/>
                  </a:cubicBezTo>
                  <a:lnTo>
                    <a:pt x="40681" y="3342"/>
                  </a:lnTo>
                  <a:cubicBezTo>
                    <a:pt x="41448" y="2574"/>
                    <a:pt x="41448" y="1334"/>
                    <a:pt x="40681" y="576"/>
                  </a:cubicBezTo>
                  <a:cubicBezTo>
                    <a:pt x="40297" y="193"/>
                    <a:pt x="39795" y="1"/>
                    <a:pt x="39295"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4"/>
            <p:cNvSpPr/>
            <p:nvPr/>
          </p:nvSpPr>
          <p:spPr>
            <a:xfrm>
              <a:off x="8387214" y="3993111"/>
              <a:ext cx="1630121" cy="918174"/>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4"/>
            <p:cNvSpPr/>
            <p:nvPr/>
          </p:nvSpPr>
          <p:spPr>
            <a:xfrm>
              <a:off x="7378950" y="4379930"/>
              <a:ext cx="1670717" cy="1660219"/>
            </a:xfrm>
            <a:custGeom>
              <a:avLst/>
              <a:gdLst/>
              <a:ahLst/>
              <a:cxnLst/>
              <a:rect l="l" t="t" r="r" b="b"/>
              <a:pathLst>
                <a:path w="53955" h="53616" extrusionOk="0">
                  <a:moveTo>
                    <a:pt x="52042" y="0"/>
                  </a:moveTo>
                  <a:cubicBezTo>
                    <a:pt x="51597" y="0"/>
                    <a:pt x="51153" y="170"/>
                    <a:pt x="50814" y="509"/>
                  </a:cubicBezTo>
                  <a:lnTo>
                    <a:pt x="678" y="50645"/>
                  </a:lnTo>
                  <a:cubicBezTo>
                    <a:pt x="0" y="51323"/>
                    <a:pt x="0" y="52429"/>
                    <a:pt x="678" y="53107"/>
                  </a:cubicBezTo>
                  <a:cubicBezTo>
                    <a:pt x="1017" y="53446"/>
                    <a:pt x="1463" y="53615"/>
                    <a:pt x="1909" y="53615"/>
                  </a:cubicBezTo>
                  <a:cubicBezTo>
                    <a:pt x="2355" y="53615"/>
                    <a:pt x="2801" y="53446"/>
                    <a:pt x="3140" y="53107"/>
                  </a:cubicBezTo>
                  <a:lnTo>
                    <a:pt x="53277" y="2971"/>
                  </a:lnTo>
                  <a:cubicBezTo>
                    <a:pt x="53955" y="2293"/>
                    <a:pt x="53955" y="1196"/>
                    <a:pt x="53277" y="509"/>
                  </a:cubicBezTo>
                  <a:cubicBezTo>
                    <a:pt x="52933" y="170"/>
                    <a:pt x="52487" y="0"/>
                    <a:pt x="5204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4"/>
            <p:cNvSpPr/>
            <p:nvPr/>
          </p:nvSpPr>
          <p:spPr>
            <a:xfrm>
              <a:off x="8734460" y="4936532"/>
              <a:ext cx="68557" cy="62209"/>
            </a:xfrm>
            <a:custGeom>
              <a:avLst/>
              <a:gdLst/>
              <a:ahLst/>
              <a:cxnLst/>
              <a:rect l="l" t="t" r="r" b="b"/>
              <a:pathLst>
                <a:path w="2214" h="2009" extrusionOk="0">
                  <a:moveTo>
                    <a:pt x="1111" y="1"/>
                  </a:moveTo>
                  <a:cubicBezTo>
                    <a:pt x="855" y="1"/>
                    <a:pt x="598" y="99"/>
                    <a:pt x="402" y="295"/>
                  </a:cubicBezTo>
                  <a:cubicBezTo>
                    <a:pt x="1" y="688"/>
                    <a:pt x="1" y="1321"/>
                    <a:pt x="402" y="1714"/>
                  </a:cubicBezTo>
                  <a:cubicBezTo>
                    <a:pt x="598" y="1910"/>
                    <a:pt x="855" y="2008"/>
                    <a:pt x="1111" y="2008"/>
                  </a:cubicBezTo>
                  <a:cubicBezTo>
                    <a:pt x="1368" y="2008"/>
                    <a:pt x="1624" y="1910"/>
                    <a:pt x="1821" y="1714"/>
                  </a:cubicBezTo>
                  <a:cubicBezTo>
                    <a:pt x="2213" y="1321"/>
                    <a:pt x="2213" y="688"/>
                    <a:pt x="1821" y="295"/>
                  </a:cubicBezTo>
                  <a:cubicBezTo>
                    <a:pt x="1624" y="99"/>
                    <a:pt x="1368" y="1"/>
                    <a:pt x="1111"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4"/>
            <p:cNvSpPr/>
            <p:nvPr/>
          </p:nvSpPr>
          <p:spPr>
            <a:xfrm>
              <a:off x="9049378" y="4268331"/>
              <a:ext cx="68278" cy="62178"/>
            </a:xfrm>
            <a:custGeom>
              <a:avLst/>
              <a:gdLst/>
              <a:ahLst/>
              <a:cxnLst/>
              <a:rect l="l" t="t" r="r" b="b"/>
              <a:pathLst>
                <a:path w="2205" h="2008" extrusionOk="0">
                  <a:moveTo>
                    <a:pt x="1102" y="0"/>
                  </a:moveTo>
                  <a:cubicBezTo>
                    <a:pt x="846" y="0"/>
                    <a:pt x="589" y="98"/>
                    <a:pt x="393" y="294"/>
                  </a:cubicBezTo>
                  <a:cubicBezTo>
                    <a:pt x="1" y="687"/>
                    <a:pt x="1" y="1320"/>
                    <a:pt x="393" y="1713"/>
                  </a:cubicBezTo>
                  <a:cubicBezTo>
                    <a:pt x="589" y="1909"/>
                    <a:pt x="846" y="2007"/>
                    <a:pt x="1102" y="2007"/>
                  </a:cubicBezTo>
                  <a:cubicBezTo>
                    <a:pt x="1359" y="2007"/>
                    <a:pt x="1615" y="1909"/>
                    <a:pt x="1812" y="1713"/>
                  </a:cubicBezTo>
                  <a:cubicBezTo>
                    <a:pt x="2204" y="1320"/>
                    <a:pt x="2204" y="687"/>
                    <a:pt x="1812" y="294"/>
                  </a:cubicBezTo>
                  <a:cubicBezTo>
                    <a:pt x="1615" y="98"/>
                    <a:pt x="1359" y="0"/>
                    <a:pt x="110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4"/>
            <p:cNvSpPr/>
            <p:nvPr/>
          </p:nvSpPr>
          <p:spPr>
            <a:xfrm>
              <a:off x="6656280" y="4861070"/>
              <a:ext cx="2433168" cy="2432084"/>
            </a:xfrm>
            <a:custGeom>
              <a:avLst/>
              <a:gdLst/>
              <a:ahLst/>
              <a:cxnLst/>
              <a:rect l="l" t="t" r="r" b="b"/>
              <a:pathLst>
                <a:path w="78578" h="78543" extrusionOk="0">
                  <a:moveTo>
                    <a:pt x="78385" y="0"/>
                  </a:moveTo>
                  <a:cubicBezTo>
                    <a:pt x="78341" y="0"/>
                    <a:pt x="78296" y="16"/>
                    <a:pt x="78265" y="47"/>
                  </a:cubicBezTo>
                  <a:lnTo>
                    <a:pt x="72" y="78240"/>
                  </a:lnTo>
                  <a:cubicBezTo>
                    <a:pt x="1" y="78311"/>
                    <a:pt x="1" y="78418"/>
                    <a:pt x="72" y="78489"/>
                  </a:cubicBezTo>
                  <a:cubicBezTo>
                    <a:pt x="99" y="78525"/>
                    <a:pt x="143" y="78543"/>
                    <a:pt x="188" y="78543"/>
                  </a:cubicBezTo>
                  <a:cubicBezTo>
                    <a:pt x="233" y="78543"/>
                    <a:pt x="277" y="78525"/>
                    <a:pt x="313" y="78489"/>
                  </a:cubicBezTo>
                  <a:lnTo>
                    <a:pt x="78506" y="297"/>
                  </a:lnTo>
                  <a:cubicBezTo>
                    <a:pt x="78577" y="226"/>
                    <a:pt x="78577" y="119"/>
                    <a:pt x="78506" y="47"/>
                  </a:cubicBezTo>
                  <a:cubicBezTo>
                    <a:pt x="78475" y="16"/>
                    <a:pt x="78430" y="0"/>
                    <a:pt x="783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4"/>
            <p:cNvSpPr/>
            <p:nvPr/>
          </p:nvSpPr>
          <p:spPr>
            <a:xfrm>
              <a:off x="6554899" y="4167229"/>
              <a:ext cx="2433168" cy="2432022"/>
            </a:xfrm>
            <a:custGeom>
              <a:avLst/>
              <a:gdLst/>
              <a:ahLst/>
              <a:cxnLst/>
              <a:rect l="l" t="t" r="r" b="b"/>
              <a:pathLst>
                <a:path w="78578" h="78541" extrusionOk="0">
                  <a:moveTo>
                    <a:pt x="78381" y="0"/>
                  </a:moveTo>
                  <a:cubicBezTo>
                    <a:pt x="78336" y="0"/>
                    <a:pt x="78292" y="18"/>
                    <a:pt x="78256" y="54"/>
                  </a:cubicBezTo>
                  <a:lnTo>
                    <a:pt x="63" y="78246"/>
                  </a:lnTo>
                  <a:cubicBezTo>
                    <a:pt x="1" y="78317"/>
                    <a:pt x="1" y="78424"/>
                    <a:pt x="63" y="78496"/>
                  </a:cubicBezTo>
                  <a:cubicBezTo>
                    <a:pt x="99" y="78523"/>
                    <a:pt x="143" y="78540"/>
                    <a:pt x="188" y="78540"/>
                  </a:cubicBezTo>
                  <a:cubicBezTo>
                    <a:pt x="233" y="78540"/>
                    <a:pt x="277" y="78523"/>
                    <a:pt x="313" y="78496"/>
                  </a:cubicBezTo>
                  <a:lnTo>
                    <a:pt x="78506" y="294"/>
                  </a:lnTo>
                  <a:cubicBezTo>
                    <a:pt x="78577" y="232"/>
                    <a:pt x="78577" y="125"/>
                    <a:pt x="78506" y="54"/>
                  </a:cubicBezTo>
                  <a:cubicBezTo>
                    <a:pt x="78470" y="18"/>
                    <a:pt x="78426" y="0"/>
                    <a:pt x="78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4"/>
            <p:cNvSpPr/>
            <p:nvPr/>
          </p:nvSpPr>
          <p:spPr>
            <a:xfrm>
              <a:off x="-672057" y="-1227452"/>
              <a:ext cx="2204247" cy="2060321"/>
            </a:xfrm>
            <a:custGeom>
              <a:avLst/>
              <a:gdLst/>
              <a:ahLst/>
              <a:cxnLst/>
              <a:rect l="l" t="t" r="r" b="b"/>
              <a:pathLst>
                <a:path w="61904" h="57862" extrusionOk="0">
                  <a:moveTo>
                    <a:pt x="59392" y="0"/>
                  </a:moveTo>
                  <a:cubicBezTo>
                    <a:pt x="58806" y="0"/>
                    <a:pt x="58219" y="223"/>
                    <a:pt x="57773" y="669"/>
                  </a:cubicBezTo>
                  <a:lnTo>
                    <a:pt x="50422" y="8020"/>
                  </a:lnTo>
                  <a:cubicBezTo>
                    <a:pt x="50039" y="8404"/>
                    <a:pt x="49537" y="8596"/>
                    <a:pt x="49035" y="8596"/>
                  </a:cubicBezTo>
                  <a:cubicBezTo>
                    <a:pt x="48533" y="8596"/>
                    <a:pt x="48031" y="8404"/>
                    <a:pt x="47648" y="8020"/>
                  </a:cubicBezTo>
                  <a:cubicBezTo>
                    <a:pt x="47264" y="7637"/>
                    <a:pt x="46760" y="7445"/>
                    <a:pt x="46257" y="7445"/>
                  </a:cubicBezTo>
                  <a:cubicBezTo>
                    <a:pt x="45754" y="7445"/>
                    <a:pt x="45252" y="7637"/>
                    <a:pt x="44873" y="8020"/>
                  </a:cubicBezTo>
                  <a:lnTo>
                    <a:pt x="33213" y="19680"/>
                  </a:lnTo>
                  <a:cubicBezTo>
                    <a:pt x="32651" y="20242"/>
                    <a:pt x="31918" y="20523"/>
                    <a:pt x="31185" y="20523"/>
                  </a:cubicBezTo>
                  <a:cubicBezTo>
                    <a:pt x="30452" y="20523"/>
                    <a:pt x="29721" y="20242"/>
                    <a:pt x="29163" y="19680"/>
                  </a:cubicBezTo>
                  <a:cubicBezTo>
                    <a:pt x="28606" y="19122"/>
                    <a:pt x="27874" y="18844"/>
                    <a:pt x="27142" y="18844"/>
                  </a:cubicBezTo>
                  <a:cubicBezTo>
                    <a:pt x="26409" y="18844"/>
                    <a:pt x="25675" y="19122"/>
                    <a:pt x="25113" y="19680"/>
                  </a:cubicBezTo>
                  <a:lnTo>
                    <a:pt x="20644" y="24158"/>
                  </a:lnTo>
                  <a:cubicBezTo>
                    <a:pt x="20260" y="24542"/>
                    <a:pt x="19756" y="24734"/>
                    <a:pt x="19253" y="24734"/>
                  </a:cubicBezTo>
                  <a:cubicBezTo>
                    <a:pt x="18750" y="24734"/>
                    <a:pt x="18248" y="24542"/>
                    <a:pt x="17869" y="24158"/>
                  </a:cubicBezTo>
                  <a:cubicBezTo>
                    <a:pt x="17486" y="23775"/>
                    <a:pt x="16982" y="23583"/>
                    <a:pt x="16479" y="23583"/>
                  </a:cubicBezTo>
                  <a:cubicBezTo>
                    <a:pt x="15976" y="23583"/>
                    <a:pt x="15474" y="23775"/>
                    <a:pt x="15095" y="24158"/>
                  </a:cubicBezTo>
                  <a:lnTo>
                    <a:pt x="9858" y="29386"/>
                  </a:lnTo>
                  <a:cubicBezTo>
                    <a:pt x="8538" y="30715"/>
                    <a:pt x="8538" y="32865"/>
                    <a:pt x="9858" y="34185"/>
                  </a:cubicBezTo>
                  <a:cubicBezTo>
                    <a:pt x="11187" y="35515"/>
                    <a:pt x="11187" y="37665"/>
                    <a:pt x="9858" y="38985"/>
                  </a:cubicBezTo>
                  <a:lnTo>
                    <a:pt x="8413" y="40430"/>
                  </a:lnTo>
                  <a:cubicBezTo>
                    <a:pt x="7601" y="41242"/>
                    <a:pt x="7601" y="42562"/>
                    <a:pt x="8413" y="43383"/>
                  </a:cubicBezTo>
                  <a:cubicBezTo>
                    <a:pt x="9225" y="44195"/>
                    <a:pt x="9225" y="45515"/>
                    <a:pt x="8413" y="46327"/>
                  </a:cubicBezTo>
                  <a:lnTo>
                    <a:pt x="928" y="53812"/>
                  </a:lnTo>
                  <a:cubicBezTo>
                    <a:pt x="0" y="54739"/>
                    <a:pt x="0" y="56238"/>
                    <a:pt x="928" y="57166"/>
                  </a:cubicBezTo>
                  <a:cubicBezTo>
                    <a:pt x="1392" y="57630"/>
                    <a:pt x="1999" y="57862"/>
                    <a:pt x="2605" y="57862"/>
                  </a:cubicBezTo>
                  <a:cubicBezTo>
                    <a:pt x="3212" y="57862"/>
                    <a:pt x="3819" y="57630"/>
                    <a:pt x="4283" y="57166"/>
                  </a:cubicBezTo>
                  <a:lnTo>
                    <a:pt x="16424" y="45024"/>
                  </a:lnTo>
                  <a:cubicBezTo>
                    <a:pt x="16759" y="44690"/>
                    <a:pt x="17198" y="44523"/>
                    <a:pt x="17637" y="44523"/>
                  </a:cubicBezTo>
                  <a:cubicBezTo>
                    <a:pt x="18077" y="44523"/>
                    <a:pt x="18516" y="44690"/>
                    <a:pt x="18851" y="45024"/>
                  </a:cubicBezTo>
                  <a:cubicBezTo>
                    <a:pt x="19185" y="45363"/>
                    <a:pt x="19624" y="45533"/>
                    <a:pt x="20064" y="45533"/>
                  </a:cubicBezTo>
                  <a:cubicBezTo>
                    <a:pt x="20503" y="45533"/>
                    <a:pt x="20943" y="45363"/>
                    <a:pt x="21277" y="45024"/>
                  </a:cubicBezTo>
                  <a:lnTo>
                    <a:pt x="27290" y="39012"/>
                  </a:lnTo>
                  <a:cubicBezTo>
                    <a:pt x="27593" y="38708"/>
                    <a:pt x="27990" y="38557"/>
                    <a:pt x="28387" y="38557"/>
                  </a:cubicBezTo>
                  <a:cubicBezTo>
                    <a:pt x="28784" y="38557"/>
                    <a:pt x="29181" y="38708"/>
                    <a:pt x="29484" y="39012"/>
                  </a:cubicBezTo>
                  <a:cubicBezTo>
                    <a:pt x="29788" y="39315"/>
                    <a:pt x="30185" y="39467"/>
                    <a:pt x="30582" y="39467"/>
                  </a:cubicBezTo>
                  <a:cubicBezTo>
                    <a:pt x="30979" y="39467"/>
                    <a:pt x="31376" y="39315"/>
                    <a:pt x="31679" y="39012"/>
                  </a:cubicBezTo>
                  <a:lnTo>
                    <a:pt x="44284" y="26415"/>
                  </a:lnTo>
                  <a:cubicBezTo>
                    <a:pt x="45087" y="25612"/>
                    <a:pt x="45087" y="24319"/>
                    <a:pt x="44284" y="23525"/>
                  </a:cubicBezTo>
                  <a:cubicBezTo>
                    <a:pt x="43491" y="22722"/>
                    <a:pt x="43491" y="21428"/>
                    <a:pt x="44284" y="20634"/>
                  </a:cubicBezTo>
                  <a:lnTo>
                    <a:pt x="61011" y="3908"/>
                  </a:lnTo>
                  <a:cubicBezTo>
                    <a:pt x="61904" y="3016"/>
                    <a:pt x="61904" y="1561"/>
                    <a:pt x="61011" y="669"/>
                  </a:cubicBezTo>
                  <a:cubicBezTo>
                    <a:pt x="60565" y="223"/>
                    <a:pt x="59979" y="0"/>
                    <a:pt x="59392"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4"/>
            <p:cNvSpPr/>
            <p:nvPr/>
          </p:nvSpPr>
          <p:spPr>
            <a:xfrm>
              <a:off x="-517380" y="-203607"/>
              <a:ext cx="1387268" cy="1374450"/>
            </a:xfrm>
            <a:custGeom>
              <a:avLst/>
              <a:gdLst/>
              <a:ahLst/>
              <a:cxnLst/>
              <a:rect l="l" t="t" r="r" b="b"/>
              <a:pathLst>
                <a:path w="38960" h="38600" extrusionOk="0">
                  <a:moveTo>
                    <a:pt x="36939" y="1"/>
                  </a:moveTo>
                  <a:cubicBezTo>
                    <a:pt x="36468" y="1"/>
                    <a:pt x="35997" y="181"/>
                    <a:pt x="35641" y="543"/>
                  </a:cubicBezTo>
                  <a:lnTo>
                    <a:pt x="715" y="35460"/>
                  </a:lnTo>
                  <a:cubicBezTo>
                    <a:pt x="1" y="36182"/>
                    <a:pt x="1" y="37342"/>
                    <a:pt x="715" y="38064"/>
                  </a:cubicBezTo>
                  <a:cubicBezTo>
                    <a:pt x="1076" y="38421"/>
                    <a:pt x="1549" y="38600"/>
                    <a:pt x="2020" y="38600"/>
                  </a:cubicBezTo>
                  <a:cubicBezTo>
                    <a:pt x="2492" y="38600"/>
                    <a:pt x="2963" y="38421"/>
                    <a:pt x="3320" y="38064"/>
                  </a:cubicBezTo>
                  <a:lnTo>
                    <a:pt x="38237" y="3139"/>
                  </a:lnTo>
                  <a:cubicBezTo>
                    <a:pt x="38959" y="2425"/>
                    <a:pt x="38959" y="1256"/>
                    <a:pt x="38237" y="543"/>
                  </a:cubicBezTo>
                  <a:cubicBezTo>
                    <a:pt x="37880" y="181"/>
                    <a:pt x="37409" y="1"/>
                    <a:pt x="36939"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4"/>
            <p:cNvSpPr/>
            <p:nvPr/>
          </p:nvSpPr>
          <p:spPr>
            <a:xfrm>
              <a:off x="-435413" y="200783"/>
              <a:ext cx="1387233" cy="1374450"/>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4"/>
            <p:cNvSpPr/>
            <p:nvPr/>
          </p:nvSpPr>
          <p:spPr>
            <a:xfrm>
              <a:off x="-286753" y="-193601"/>
              <a:ext cx="1762073" cy="992167"/>
            </a:xfrm>
            <a:custGeom>
              <a:avLst/>
              <a:gdLst/>
              <a:ahLst/>
              <a:cxnLst/>
              <a:rect l="l" t="t" r="r" b="b"/>
              <a:pathLst>
                <a:path w="49486" h="27864" extrusionOk="0">
                  <a:moveTo>
                    <a:pt x="46790" y="1"/>
                  </a:moveTo>
                  <a:cubicBezTo>
                    <a:pt x="46163" y="1"/>
                    <a:pt x="45534" y="239"/>
                    <a:pt x="45052" y="717"/>
                  </a:cubicBezTo>
                  <a:lnTo>
                    <a:pt x="42545" y="3224"/>
                  </a:lnTo>
                  <a:cubicBezTo>
                    <a:pt x="41809" y="3960"/>
                    <a:pt x="40846" y="4328"/>
                    <a:pt x="39883" y="4328"/>
                  </a:cubicBezTo>
                  <a:cubicBezTo>
                    <a:pt x="38921" y="4328"/>
                    <a:pt x="37960" y="3960"/>
                    <a:pt x="37228" y="3224"/>
                  </a:cubicBezTo>
                  <a:cubicBezTo>
                    <a:pt x="36492" y="2492"/>
                    <a:pt x="35529" y="2126"/>
                    <a:pt x="34566" y="2126"/>
                  </a:cubicBezTo>
                  <a:cubicBezTo>
                    <a:pt x="33604" y="2126"/>
                    <a:pt x="32643" y="2492"/>
                    <a:pt x="31911" y="3224"/>
                  </a:cubicBezTo>
                  <a:lnTo>
                    <a:pt x="27745" y="7390"/>
                  </a:lnTo>
                  <a:cubicBezTo>
                    <a:pt x="27045" y="8094"/>
                    <a:pt x="26124" y="8447"/>
                    <a:pt x="25203" y="8447"/>
                  </a:cubicBezTo>
                  <a:cubicBezTo>
                    <a:pt x="24281" y="8447"/>
                    <a:pt x="23360" y="8094"/>
                    <a:pt x="22660" y="7390"/>
                  </a:cubicBezTo>
                  <a:cubicBezTo>
                    <a:pt x="21955" y="6689"/>
                    <a:pt x="21034" y="6339"/>
                    <a:pt x="20114" y="6339"/>
                  </a:cubicBezTo>
                  <a:cubicBezTo>
                    <a:pt x="19194" y="6339"/>
                    <a:pt x="18275" y="6689"/>
                    <a:pt x="17575" y="7390"/>
                  </a:cubicBezTo>
                  <a:lnTo>
                    <a:pt x="866" y="24099"/>
                  </a:lnTo>
                  <a:cubicBezTo>
                    <a:pt x="1" y="24955"/>
                    <a:pt x="1" y="26356"/>
                    <a:pt x="866" y="27221"/>
                  </a:cubicBezTo>
                  <a:cubicBezTo>
                    <a:pt x="1294" y="27649"/>
                    <a:pt x="1858" y="27863"/>
                    <a:pt x="2424" y="27863"/>
                  </a:cubicBezTo>
                  <a:cubicBezTo>
                    <a:pt x="2989" y="27863"/>
                    <a:pt x="3556" y="27649"/>
                    <a:pt x="3988" y="27221"/>
                  </a:cubicBezTo>
                  <a:lnTo>
                    <a:pt x="13239" y="17970"/>
                  </a:lnTo>
                  <a:cubicBezTo>
                    <a:pt x="13891" y="17314"/>
                    <a:pt x="14747" y="16986"/>
                    <a:pt x="15605" y="16986"/>
                  </a:cubicBezTo>
                  <a:cubicBezTo>
                    <a:pt x="16462" y="16986"/>
                    <a:pt x="17321" y="17314"/>
                    <a:pt x="17977" y="17970"/>
                  </a:cubicBezTo>
                  <a:cubicBezTo>
                    <a:pt x="18632" y="18626"/>
                    <a:pt x="19491" y="18953"/>
                    <a:pt x="20348" y="18953"/>
                  </a:cubicBezTo>
                  <a:cubicBezTo>
                    <a:pt x="21206" y="18953"/>
                    <a:pt x="22062" y="18626"/>
                    <a:pt x="22714" y="17970"/>
                  </a:cubicBezTo>
                  <a:lnTo>
                    <a:pt x="31331" y="9352"/>
                  </a:lnTo>
                  <a:cubicBezTo>
                    <a:pt x="32161" y="8523"/>
                    <a:pt x="33249" y="8108"/>
                    <a:pt x="34338" y="8108"/>
                  </a:cubicBezTo>
                  <a:cubicBezTo>
                    <a:pt x="35426" y="8108"/>
                    <a:pt x="36514" y="8523"/>
                    <a:pt x="37344" y="9352"/>
                  </a:cubicBezTo>
                  <a:cubicBezTo>
                    <a:pt x="38174" y="10182"/>
                    <a:pt x="39262" y="10597"/>
                    <a:pt x="40351" y="10597"/>
                  </a:cubicBezTo>
                  <a:cubicBezTo>
                    <a:pt x="41439" y="10597"/>
                    <a:pt x="42527" y="10182"/>
                    <a:pt x="43357" y="9352"/>
                  </a:cubicBezTo>
                  <a:lnTo>
                    <a:pt x="48522" y="4187"/>
                  </a:lnTo>
                  <a:cubicBezTo>
                    <a:pt x="49486" y="3232"/>
                    <a:pt x="49486" y="1671"/>
                    <a:pt x="48522" y="717"/>
                  </a:cubicBezTo>
                  <a:cubicBezTo>
                    <a:pt x="48045" y="239"/>
                    <a:pt x="47418" y="1"/>
                    <a:pt x="46790"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4"/>
            <p:cNvSpPr/>
            <p:nvPr/>
          </p:nvSpPr>
          <p:spPr>
            <a:xfrm>
              <a:off x="-123174" y="750164"/>
              <a:ext cx="183663" cy="167284"/>
            </a:xfrm>
            <a:custGeom>
              <a:avLst/>
              <a:gdLst/>
              <a:ahLst/>
              <a:cxnLst/>
              <a:rect l="l" t="t" r="r" b="b"/>
              <a:pathLst>
                <a:path w="5158" h="4698" extrusionOk="0">
                  <a:moveTo>
                    <a:pt x="2575" y="0"/>
                  </a:moveTo>
                  <a:cubicBezTo>
                    <a:pt x="1973" y="0"/>
                    <a:pt x="1370" y="230"/>
                    <a:pt x="911" y="689"/>
                  </a:cubicBezTo>
                  <a:cubicBezTo>
                    <a:pt x="1" y="1599"/>
                    <a:pt x="1" y="3089"/>
                    <a:pt x="911" y="4008"/>
                  </a:cubicBezTo>
                  <a:cubicBezTo>
                    <a:pt x="1370" y="4467"/>
                    <a:pt x="1973" y="4697"/>
                    <a:pt x="2575" y="4697"/>
                  </a:cubicBezTo>
                  <a:cubicBezTo>
                    <a:pt x="3177" y="4697"/>
                    <a:pt x="3779" y="4467"/>
                    <a:pt x="4238" y="4008"/>
                  </a:cubicBezTo>
                  <a:cubicBezTo>
                    <a:pt x="5157" y="3089"/>
                    <a:pt x="5157" y="1599"/>
                    <a:pt x="4238" y="689"/>
                  </a:cubicBezTo>
                  <a:cubicBezTo>
                    <a:pt x="3779" y="230"/>
                    <a:pt x="3177" y="0"/>
                    <a:pt x="2575"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4"/>
            <p:cNvSpPr/>
            <p:nvPr/>
          </p:nvSpPr>
          <p:spPr>
            <a:xfrm>
              <a:off x="-214969" y="-1264697"/>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808"/>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809"/>
        <p:cNvGrpSpPr/>
        <p:nvPr/>
      </p:nvGrpSpPr>
      <p:grpSpPr>
        <a:xfrm>
          <a:off x="0" y="0"/>
          <a:ext cx="0" cy="0"/>
          <a:chOff x="0" y="0"/>
          <a:chExt cx="0" cy="0"/>
        </a:xfrm>
      </p:grpSpPr>
      <p:sp>
        <p:nvSpPr>
          <p:cNvPr id="810" name="Google Shape;810;p3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5" name="Google Shape;75;p5"/>
          <p:cNvSpPr txBox="1">
            <a:spLocks noGrp="1"/>
          </p:cNvSpPr>
          <p:nvPr>
            <p:ph type="subTitle" idx="1"/>
          </p:nvPr>
        </p:nvSpPr>
        <p:spPr>
          <a:xfrm>
            <a:off x="4979104" y="3868077"/>
            <a:ext cx="2505600" cy="73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6" name="Google Shape;76;p5"/>
          <p:cNvSpPr txBox="1">
            <a:spLocks noGrp="1"/>
          </p:cNvSpPr>
          <p:nvPr>
            <p:ph type="subTitle" idx="2"/>
          </p:nvPr>
        </p:nvSpPr>
        <p:spPr>
          <a:xfrm>
            <a:off x="1659525" y="3868077"/>
            <a:ext cx="2505600" cy="73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7" name="Google Shape;77;p5"/>
          <p:cNvSpPr txBox="1">
            <a:spLocks noGrp="1"/>
          </p:cNvSpPr>
          <p:nvPr>
            <p:ph type="subTitle" idx="3"/>
          </p:nvPr>
        </p:nvSpPr>
        <p:spPr>
          <a:xfrm>
            <a:off x="4979100" y="3429000"/>
            <a:ext cx="2505600" cy="515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8" name="Google Shape;78;p5"/>
          <p:cNvSpPr txBox="1">
            <a:spLocks noGrp="1"/>
          </p:cNvSpPr>
          <p:nvPr>
            <p:ph type="subTitle" idx="4"/>
          </p:nvPr>
        </p:nvSpPr>
        <p:spPr>
          <a:xfrm>
            <a:off x="1659300" y="3429000"/>
            <a:ext cx="2505600" cy="515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79" name="Google Shape;79;p5"/>
          <p:cNvGrpSpPr/>
          <p:nvPr/>
        </p:nvGrpSpPr>
        <p:grpSpPr>
          <a:xfrm>
            <a:off x="-2009786" y="-2487656"/>
            <a:ext cx="13243776" cy="10032855"/>
            <a:chOff x="-2009786" y="-2487656"/>
            <a:chExt cx="13243776" cy="10032855"/>
          </a:xfrm>
        </p:grpSpPr>
        <p:sp>
          <p:nvSpPr>
            <p:cNvPr id="80" name="Google Shape;80;p5"/>
            <p:cNvSpPr/>
            <p:nvPr/>
          </p:nvSpPr>
          <p:spPr>
            <a:xfrm>
              <a:off x="-2009786" y="4861493"/>
              <a:ext cx="2384800" cy="2683706"/>
            </a:xfrm>
            <a:custGeom>
              <a:avLst/>
              <a:gdLst/>
              <a:ahLst/>
              <a:cxnLst/>
              <a:rect l="l" t="t" r="r" b="b"/>
              <a:pathLst>
                <a:path w="77016" h="86669" extrusionOk="0">
                  <a:moveTo>
                    <a:pt x="15576" y="57747"/>
                  </a:moveTo>
                  <a:lnTo>
                    <a:pt x="15576" y="57747"/>
                  </a:lnTo>
                  <a:cubicBezTo>
                    <a:pt x="16558" y="58737"/>
                    <a:pt x="16558" y="60334"/>
                    <a:pt x="15576" y="61315"/>
                  </a:cubicBezTo>
                  <a:lnTo>
                    <a:pt x="8350" y="68541"/>
                  </a:lnTo>
                  <a:cubicBezTo>
                    <a:pt x="7485" y="69406"/>
                    <a:pt x="7485" y="70816"/>
                    <a:pt x="8350" y="71681"/>
                  </a:cubicBezTo>
                  <a:cubicBezTo>
                    <a:pt x="9216" y="72547"/>
                    <a:pt x="9216" y="73956"/>
                    <a:pt x="8350" y="74821"/>
                  </a:cubicBezTo>
                  <a:lnTo>
                    <a:pt x="964" y="82199"/>
                  </a:lnTo>
                  <a:cubicBezTo>
                    <a:pt x="0" y="83171"/>
                    <a:pt x="0" y="84742"/>
                    <a:pt x="964" y="85705"/>
                  </a:cubicBezTo>
                  <a:cubicBezTo>
                    <a:pt x="1936" y="86668"/>
                    <a:pt x="3506" y="86668"/>
                    <a:pt x="4470" y="85705"/>
                  </a:cubicBezTo>
                  <a:lnTo>
                    <a:pt x="16353" y="73822"/>
                  </a:lnTo>
                  <a:cubicBezTo>
                    <a:pt x="17182" y="72993"/>
                    <a:pt x="18520" y="72993"/>
                    <a:pt x="19341" y="73822"/>
                  </a:cubicBezTo>
                  <a:cubicBezTo>
                    <a:pt x="20171" y="74652"/>
                    <a:pt x="21509" y="74652"/>
                    <a:pt x="22339" y="73822"/>
                  </a:cubicBezTo>
                  <a:lnTo>
                    <a:pt x="43455" y="52706"/>
                  </a:lnTo>
                  <a:cubicBezTo>
                    <a:pt x="44079" y="52082"/>
                    <a:pt x="44079" y="51074"/>
                    <a:pt x="43455" y="50449"/>
                  </a:cubicBezTo>
                  <a:cubicBezTo>
                    <a:pt x="42830" y="49825"/>
                    <a:pt x="42830" y="48817"/>
                    <a:pt x="43455" y="48192"/>
                  </a:cubicBezTo>
                  <a:lnTo>
                    <a:pt x="64285" y="27362"/>
                  </a:lnTo>
                  <a:cubicBezTo>
                    <a:pt x="65133" y="26514"/>
                    <a:pt x="65133" y="25140"/>
                    <a:pt x="64285" y="24293"/>
                  </a:cubicBezTo>
                  <a:lnTo>
                    <a:pt x="64285" y="24293"/>
                  </a:lnTo>
                  <a:cubicBezTo>
                    <a:pt x="63438" y="23436"/>
                    <a:pt x="63438" y="22063"/>
                    <a:pt x="64285" y="21215"/>
                  </a:cubicBezTo>
                  <a:lnTo>
                    <a:pt x="69602" y="15898"/>
                  </a:lnTo>
                  <a:cubicBezTo>
                    <a:pt x="70307" y="15185"/>
                    <a:pt x="70307" y="14034"/>
                    <a:pt x="69602" y="13320"/>
                  </a:cubicBezTo>
                  <a:lnTo>
                    <a:pt x="69602" y="13320"/>
                  </a:lnTo>
                  <a:cubicBezTo>
                    <a:pt x="68889" y="12606"/>
                    <a:pt x="68889" y="11447"/>
                    <a:pt x="69602" y="10733"/>
                  </a:cubicBezTo>
                  <a:lnTo>
                    <a:pt x="76097" y="4238"/>
                  </a:lnTo>
                  <a:cubicBezTo>
                    <a:pt x="77016" y="3320"/>
                    <a:pt x="77016" y="1839"/>
                    <a:pt x="76097" y="920"/>
                  </a:cubicBezTo>
                  <a:lnTo>
                    <a:pt x="76097" y="920"/>
                  </a:lnTo>
                  <a:cubicBezTo>
                    <a:pt x="75178" y="1"/>
                    <a:pt x="73688" y="1"/>
                    <a:pt x="72769" y="920"/>
                  </a:cubicBezTo>
                  <a:lnTo>
                    <a:pt x="44481" y="29217"/>
                  </a:lnTo>
                  <a:cubicBezTo>
                    <a:pt x="43936" y="29761"/>
                    <a:pt x="43053" y="29761"/>
                    <a:pt x="42509" y="29217"/>
                  </a:cubicBezTo>
                  <a:cubicBezTo>
                    <a:pt x="41965" y="28673"/>
                    <a:pt x="41082" y="28673"/>
                    <a:pt x="40538" y="29217"/>
                  </a:cubicBezTo>
                  <a:lnTo>
                    <a:pt x="15576" y="54178"/>
                  </a:lnTo>
                  <a:cubicBezTo>
                    <a:pt x="14586" y="55168"/>
                    <a:pt x="14586" y="56765"/>
                    <a:pt x="15576" y="57747"/>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p:nvPr/>
          </p:nvSpPr>
          <p:spPr>
            <a:xfrm>
              <a:off x="7594686" y="4487504"/>
              <a:ext cx="2039231" cy="1906298"/>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a:off x="8083629" y="5003046"/>
              <a:ext cx="534270" cy="531112"/>
            </a:xfrm>
            <a:custGeom>
              <a:avLst/>
              <a:gdLst/>
              <a:ahLst/>
              <a:cxnLst/>
              <a:rect l="l" t="t" r="r" b="b"/>
              <a:pathLst>
                <a:path w="17254" h="17152" extrusionOk="0">
                  <a:moveTo>
                    <a:pt x="16679" y="1"/>
                  </a:moveTo>
                  <a:cubicBezTo>
                    <a:pt x="16545" y="1"/>
                    <a:pt x="16411" y="52"/>
                    <a:pt x="16308" y="155"/>
                  </a:cubicBezTo>
                  <a:lnTo>
                    <a:pt x="206" y="16257"/>
                  </a:lnTo>
                  <a:cubicBezTo>
                    <a:pt x="1" y="16462"/>
                    <a:pt x="1" y="16792"/>
                    <a:pt x="206" y="16997"/>
                  </a:cubicBezTo>
                  <a:cubicBezTo>
                    <a:pt x="308" y="17100"/>
                    <a:pt x="444" y="17151"/>
                    <a:pt x="581" y="17151"/>
                  </a:cubicBezTo>
                  <a:cubicBezTo>
                    <a:pt x="717" y="17151"/>
                    <a:pt x="853" y="17100"/>
                    <a:pt x="955" y="16997"/>
                  </a:cubicBezTo>
                  <a:lnTo>
                    <a:pt x="17049" y="904"/>
                  </a:lnTo>
                  <a:cubicBezTo>
                    <a:pt x="17254" y="690"/>
                    <a:pt x="17254" y="360"/>
                    <a:pt x="17049" y="155"/>
                  </a:cubicBezTo>
                  <a:cubicBezTo>
                    <a:pt x="16946" y="52"/>
                    <a:pt x="16812" y="1"/>
                    <a:pt x="16679"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7572577" y="4299389"/>
              <a:ext cx="1283437" cy="1271578"/>
            </a:xfrm>
            <a:custGeom>
              <a:avLst/>
              <a:gdLst/>
              <a:ahLst/>
              <a:cxnLst/>
              <a:rect l="l" t="t" r="r" b="b"/>
              <a:pathLst>
                <a:path w="41448" h="41065" extrusionOk="0">
                  <a:moveTo>
                    <a:pt x="39295" y="1"/>
                  </a:moveTo>
                  <a:cubicBezTo>
                    <a:pt x="38794" y="1"/>
                    <a:pt x="38294" y="193"/>
                    <a:pt x="37915" y="576"/>
                  </a:cubicBezTo>
                  <a:lnTo>
                    <a:pt x="768" y="37723"/>
                  </a:lnTo>
                  <a:cubicBezTo>
                    <a:pt x="1" y="38490"/>
                    <a:pt x="1" y="39730"/>
                    <a:pt x="768" y="40489"/>
                  </a:cubicBezTo>
                  <a:cubicBezTo>
                    <a:pt x="1147" y="40872"/>
                    <a:pt x="1647" y="41064"/>
                    <a:pt x="2147" y="41064"/>
                  </a:cubicBezTo>
                  <a:cubicBezTo>
                    <a:pt x="2648" y="41064"/>
                    <a:pt x="3150" y="40872"/>
                    <a:pt x="3533" y="40489"/>
                  </a:cubicBezTo>
                  <a:lnTo>
                    <a:pt x="40681" y="3342"/>
                  </a:lnTo>
                  <a:cubicBezTo>
                    <a:pt x="41448" y="2574"/>
                    <a:pt x="41448" y="1334"/>
                    <a:pt x="40681" y="576"/>
                  </a:cubicBezTo>
                  <a:cubicBezTo>
                    <a:pt x="40297" y="193"/>
                    <a:pt x="39795" y="1"/>
                    <a:pt x="39295"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5"/>
            <p:cNvSpPr/>
            <p:nvPr/>
          </p:nvSpPr>
          <p:spPr>
            <a:xfrm>
              <a:off x="8387214" y="3993111"/>
              <a:ext cx="1630121" cy="918174"/>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7378950" y="4379930"/>
              <a:ext cx="1670717" cy="1660219"/>
            </a:xfrm>
            <a:custGeom>
              <a:avLst/>
              <a:gdLst/>
              <a:ahLst/>
              <a:cxnLst/>
              <a:rect l="l" t="t" r="r" b="b"/>
              <a:pathLst>
                <a:path w="53955" h="53616" extrusionOk="0">
                  <a:moveTo>
                    <a:pt x="52042" y="0"/>
                  </a:moveTo>
                  <a:cubicBezTo>
                    <a:pt x="51597" y="0"/>
                    <a:pt x="51153" y="170"/>
                    <a:pt x="50814" y="509"/>
                  </a:cubicBezTo>
                  <a:lnTo>
                    <a:pt x="678" y="50645"/>
                  </a:lnTo>
                  <a:cubicBezTo>
                    <a:pt x="0" y="51323"/>
                    <a:pt x="0" y="52429"/>
                    <a:pt x="678" y="53107"/>
                  </a:cubicBezTo>
                  <a:cubicBezTo>
                    <a:pt x="1017" y="53446"/>
                    <a:pt x="1463" y="53615"/>
                    <a:pt x="1909" y="53615"/>
                  </a:cubicBezTo>
                  <a:cubicBezTo>
                    <a:pt x="2355" y="53615"/>
                    <a:pt x="2801" y="53446"/>
                    <a:pt x="3140" y="53107"/>
                  </a:cubicBezTo>
                  <a:lnTo>
                    <a:pt x="53277" y="2971"/>
                  </a:lnTo>
                  <a:cubicBezTo>
                    <a:pt x="53955" y="2293"/>
                    <a:pt x="53955" y="1196"/>
                    <a:pt x="53277" y="509"/>
                  </a:cubicBezTo>
                  <a:cubicBezTo>
                    <a:pt x="52933" y="170"/>
                    <a:pt x="52487" y="0"/>
                    <a:pt x="5204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294304" y="4725524"/>
              <a:ext cx="880118" cy="866803"/>
            </a:xfrm>
            <a:custGeom>
              <a:avLst/>
              <a:gdLst/>
              <a:ahLst/>
              <a:cxnLst/>
              <a:rect l="l" t="t" r="r" b="b"/>
              <a:pathLst>
                <a:path w="28423" h="27993" extrusionOk="0">
                  <a:moveTo>
                    <a:pt x="25956" y="1"/>
                  </a:moveTo>
                  <a:cubicBezTo>
                    <a:pt x="25380" y="1"/>
                    <a:pt x="24805" y="221"/>
                    <a:pt x="24363" y="663"/>
                  </a:cubicBezTo>
                  <a:lnTo>
                    <a:pt x="874" y="24152"/>
                  </a:lnTo>
                  <a:cubicBezTo>
                    <a:pt x="0" y="25035"/>
                    <a:pt x="0" y="26454"/>
                    <a:pt x="874" y="27337"/>
                  </a:cubicBezTo>
                  <a:cubicBezTo>
                    <a:pt x="1316" y="27774"/>
                    <a:pt x="1891" y="27992"/>
                    <a:pt x="2467" y="27992"/>
                  </a:cubicBezTo>
                  <a:cubicBezTo>
                    <a:pt x="3042" y="27992"/>
                    <a:pt x="3618" y="27774"/>
                    <a:pt x="4059" y="27337"/>
                  </a:cubicBezTo>
                  <a:lnTo>
                    <a:pt x="27548" y="3839"/>
                  </a:lnTo>
                  <a:cubicBezTo>
                    <a:pt x="28422" y="2965"/>
                    <a:pt x="28422" y="1537"/>
                    <a:pt x="27548" y="663"/>
                  </a:cubicBezTo>
                  <a:cubicBezTo>
                    <a:pt x="27107" y="221"/>
                    <a:pt x="26531" y="1"/>
                    <a:pt x="25956"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8734460" y="4936532"/>
              <a:ext cx="68557" cy="62209"/>
            </a:xfrm>
            <a:custGeom>
              <a:avLst/>
              <a:gdLst/>
              <a:ahLst/>
              <a:cxnLst/>
              <a:rect l="l" t="t" r="r" b="b"/>
              <a:pathLst>
                <a:path w="2214" h="2009" extrusionOk="0">
                  <a:moveTo>
                    <a:pt x="1111" y="1"/>
                  </a:moveTo>
                  <a:cubicBezTo>
                    <a:pt x="855" y="1"/>
                    <a:pt x="598" y="99"/>
                    <a:pt x="402" y="295"/>
                  </a:cubicBezTo>
                  <a:cubicBezTo>
                    <a:pt x="1" y="688"/>
                    <a:pt x="1" y="1321"/>
                    <a:pt x="402" y="1714"/>
                  </a:cubicBezTo>
                  <a:cubicBezTo>
                    <a:pt x="598" y="1910"/>
                    <a:pt x="855" y="2008"/>
                    <a:pt x="1111" y="2008"/>
                  </a:cubicBezTo>
                  <a:cubicBezTo>
                    <a:pt x="1368" y="2008"/>
                    <a:pt x="1624" y="1910"/>
                    <a:pt x="1821" y="1714"/>
                  </a:cubicBezTo>
                  <a:cubicBezTo>
                    <a:pt x="2213" y="1321"/>
                    <a:pt x="2213" y="688"/>
                    <a:pt x="1821" y="295"/>
                  </a:cubicBezTo>
                  <a:cubicBezTo>
                    <a:pt x="1624" y="99"/>
                    <a:pt x="1368" y="1"/>
                    <a:pt x="1111"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9049378" y="4268331"/>
              <a:ext cx="68278" cy="62178"/>
            </a:xfrm>
            <a:custGeom>
              <a:avLst/>
              <a:gdLst/>
              <a:ahLst/>
              <a:cxnLst/>
              <a:rect l="l" t="t" r="r" b="b"/>
              <a:pathLst>
                <a:path w="2205" h="2008" extrusionOk="0">
                  <a:moveTo>
                    <a:pt x="1102" y="0"/>
                  </a:moveTo>
                  <a:cubicBezTo>
                    <a:pt x="846" y="0"/>
                    <a:pt x="589" y="98"/>
                    <a:pt x="393" y="294"/>
                  </a:cubicBezTo>
                  <a:cubicBezTo>
                    <a:pt x="1" y="687"/>
                    <a:pt x="1" y="1320"/>
                    <a:pt x="393" y="1713"/>
                  </a:cubicBezTo>
                  <a:cubicBezTo>
                    <a:pt x="589" y="1909"/>
                    <a:pt x="846" y="2007"/>
                    <a:pt x="1102" y="2007"/>
                  </a:cubicBezTo>
                  <a:cubicBezTo>
                    <a:pt x="1359" y="2007"/>
                    <a:pt x="1615" y="1909"/>
                    <a:pt x="1812" y="1713"/>
                  </a:cubicBezTo>
                  <a:cubicBezTo>
                    <a:pt x="2204" y="1320"/>
                    <a:pt x="2204" y="687"/>
                    <a:pt x="1812" y="294"/>
                  </a:cubicBezTo>
                  <a:cubicBezTo>
                    <a:pt x="1615" y="98"/>
                    <a:pt x="1359" y="0"/>
                    <a:pt x="110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6656280" y="4861070"/>
              <a:ext cx="2433168" cy="2432084"/>
            </a:xfrm>
            <a:custGeom>
              <a:avLst/>
              <a:gdLst/>
              <a:ahLst/>
              <a:cxnLst/>
              <a:rect l="l" t="t" r="r" b="b"/>
              <a:pathLst>
                <a:path w="78578" h="78543" extrusionOk="0">
                  <a:moveTo>
                    <a:pt x="78385" y="0"/>
                  </a:moveTo>
                  <a:cubicBezTo>
                    <a:pt x="78341" y="0"/>
                    <a:pt x="78296" y="16"/>
                    <a:pt x="78265" y="47"/>
                  </a:cubicBezTo>
                  <a:lnTo>
                    <a:pt x="72" y="78240"/>
                  </a:lnTo>
                  <a:cubicBezTo>
                    <a:pt x="1" y="78311"/>
                    <a:pt x="1" y="78418"/>
                    <a:pt x="72" y="78489"/>
                  </a:cubicBezTo>
                  <a:cubicBezTo>
                    <a:pt x="99" y="78525"/>
                    <a:pt x="143" y="78543"/>
                    <a:pt x="188" y="78543"/>
                  </a:cubicBezTo>
                  <a:cubicBezTo>
                    <a:pt x="233" y="78543"/>
                    <a:pt x="277" y="78525"/>
                    <a:pt x="313" y="78489"/>
                  </a:cubicBezTo>
                  <a:lnTo>
                    <a:pt x="78506" y="297"/>
                  </a:lnTo>
                  <a:cubicBezTo>
                    <a:pt x="78577" y="226"/>
                    <a:pt x="78577" y="119"/>
                    <a:pt x="78506" y="47"/>
                  </a:cubicBezTo>
                  <a:cubicBezTo>
                    <a:pt x="78475" y="16"/>
                    <a:pt x="78430" y="0"/>
                    <a:pt x="783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6554899" y="4153221"/>
              <a:ext cx="2433168" cy="2432022"/>
            </a:xfrm>
            <a:custGeom>
              <a:avLst/>
              <a:gdLst/>
              <a:ahLst/>
              <a:cxnLst/>
              <a:rect l="l" t="t" r="r" b="b"/>
              <a:pathLst>
                <a:path w="78578" h="78541" extrusionOk="0">
                  <a:moveTo>
                    <a:pt x="78381" y="0"/>
                  </a:moveTo>
                  <a:cubicBezTo>
                    <a:pt x="78336" y="0"/>
                    <a:pt x="78292" y="18"/>
                    <a:pt x="78256" y="54"/>
                  </a:cubicBezTo>
                  <a:lnTo>
                    <a:pt x="63" y="78246"/>
                  </a:lnTo>
                  <a:cubicBezTo>
                    <a:pt x="1" y="78317"/>
                    <a:pt x="1" y="78424"/>
                    <a:pt x="63" y="78496"/>
                  </a:cubicBezTo>
                  <a:cubicBezTo>
                    <a:pt x="99" y="78523"/>
                    <a:pt x="143" y="78540"/>
                    <a:pt x="188" y="78540"/>
                  </a:cubicBezTo>
                  <a:cubicBezTo>
                    <a:pt x="233" y="78540"/>
                    <a:pt x="277" y="78523"/>
                    <a:pt x="313" y="78496"/>
                  </a:cubicBezTo>
                  <a:lnTo>
                    <a:pt x="78506" y="294"/>
                  </a:lnTo>
                  <a:cubicBezTo>
                    <a:pt x="78577" y="232"/>
                    <a:pt x="78577" y="125"/>
                    <a:pt x="78506" y="54"/>
                  </a:cubicBezTo>
                  <a:cubicBezTo>
                    <a:pt x="78470" y="18"/>
                    <a:pt x="78426" y="0"/>
                    <a:pt x="78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1789344" y="4651055"/>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8656469" y="-2487656"/>
              <a:ext cx="2577520" cy="2900551"/>
            </a:xfrm>
            <a:custGeom>
              <a:avLst/>
              <a:gdLst/>
              <a:ahLst/>
              <a:cxnLst/>
              <a:rect l="l" t="t" r="r" b="b"/>
              <a:pathLst>
                <a:path w="72387" h="81459" extrusionOk="0">
                  <a:moveTo>
                    <a:pt x="57747" y="27183"/>
                  </a:moveTo>
                  <a:lnTo>
                    <a:pt x="57747" y="27183"/>
                  </a:lnTo>
                  <a:cubicBezTo>
                    <a:pt x="56819" y="26255"/>
                    <a:pt x="56819" y="24756"/>
                    <a:pt x="57747" y="23829"/>
                  </a:cubicBezTo>
                  <a:lnTo>
                    <a:pt x="64536" y="17040"/>
                  </a:lnTo>
                  <a:cubicBezTo>
                    <a:pt x="65357" y="16219"/>
                    <a:pt x="65357" y="14899"/>
                    <a:pt x="64536" y="14087"/>
                  </a:cubicBezTo>
                  <a:lnTo>
                    <a:pt x="64536" y="14087"/>
                  </a:lnTo>
                  <a:cubicBezTo>
                    <a:pt x="63724" y="13275"/>
                    <a:pt x="63724" y="11946"/>
                    <a:pt x="64536" y="11134"/>
                  </a:cubicBezTo>
                  <a:lnTo>
                    <a:pt x="71476" y="4193"/>
                  </a:lnTo>
                  <a:cubicBezTo>
                    <a:pt x="72386" y="3292"/>
                    <a:pt x="72386" y="1812"/>
                    <a:pt x="71476" y="902"/>
                  </a:cubicBezTo>
                  <a:lnTo>
                    <a:pt x="71476" y="902"/>
                  </a:lnTo>
                  <a:cubicBezTo>
                    <a:pt x="70566" y="1"/>
                    <a:pt x="69094" y="1"/>
                    <a:pt x="68185" y="902"/>
                  </a:cubicBezTo>
                  <a:lnTo>
                    <a:pt x="57015" y="12071"/>
                  </a:lnTo>
                  <a:cubicBezTo>
                    <a:pt x="56239" y="12856"/>
                    <a:pt x="54981" y="12856"/>
                    <a:pt x="54205" y="12071"/>
                  </a:cubicBezTo>
                  <a:cubicBezTo>
                    <a:pt x="53429" y="11295"/>
                    <a:pt x="52171" y="11295"/>
                    <a:pt x="51386" y="12071"/>
                  </a:cubicBezTo>
                  <a:lnTo>
                    <a:pt x="31537" y="31920"/>
                  </a:lnTo>
                  <a:cubicBezTo>
                    <a:pt x="30957" y="32509"/>
                    <a:pt x="30957" y="33454"/>
                    <a:pt x="31537" y="34043"/>
                  </a:cubicBezTo>
                  <a:cubicBezTo>
                    <a:pt x="32126" y="34632"/>
                    <a:pt x="32126" y="35577"/>
                    <a:pt x="31537" y="36166"/>
                  </a:cubicBezTo>
                  <a:lnTo>
                    <a:pt x="11964" y="55739"/>
                  </a:lnTo>
                  <a:cubicBezTo>
                    <a:pt x="11161" y="56542"/>
                    <a:pt x="11161" y="57835"/>
                    <a:pt x="11964" y="58629"/>
                  </a:cubicBezTo>
                  <a:cubicBezTo>
                    <a:pt x="12758" y="59432"/>
                    <a:pt x="12758" y="60726"/>
                    <a:pt x="11964" y="61520"/>
                  </a:cubicBezTo>
                  <a:lnTo>
                    <a:pt x="6968" y="66516"/>
                  </a:lnTo>
                  <a:cubicBezTo>
                    <a:pt x="6299" y="67185"/>
                    <a:pt x="6299" y="68273"/>
                    <a:pt x="6968" y="68942"/>
                  </a:cubicBezTo>
                  <a:cubicBezTo>
                    <a:pt x="7637" y="69611"/>
                    <a:pt x="7637" y="70699"/>
                    <a:pt x="6968" y="71369"/>
                  </a:cubicBezTo>
                  <a:lnTo>
                    <a:pt x="866" y="77479"/>
                  </a:lnTo>
                  <a:cubicBezTo>
                    <a:pt x="1" y="78336"/>
                    <a:pt x="1" y="79736"/>
                    <a:pt x="866" y="80602"/>
                  </a:cubicBezTo>
                  <a:lnTo>
                    <a:pt x="866" y="80602"/>
                  </a:lnTo>
                  <a:cubicBezTo>
                    <a:pt x="1723" y="81458"/>
                    <a:pt x="3123" y="81458"/>
                    <a:pt x="3980" y="80602"/>
                  </a:cubicBezTo>
                  <a:lnTo>
                    <a:pt x="30582" y="53999"/>
                  </a:lnTo>
                  <a:cubicBezTo>
                    <a:pt x="31091" y="53491"/>
                    <a:pt x="31920" y="53491"/>
                    <a:pt x="32429" y="53999"/>
                  </a:cubicBezTo>
                  <a:lnTo>
                    <a:pt x="32429" y="53999"/>
                  </a:lnTo>
                  <a:cubicBezTo>
                    <a:pt x="32946" y="54517"/>
                    <a:pt x="33767" y="54517"/>
                    <a:pt x="34285" y="53999"/>
                  </a:cubicBezTo>
                  <a:lnTo>
                    <a:pt x="57747" y="30537"/>
                  </a:lnTo>
                  <a:cubicBezTo>
                    <a:pt x="58675" y="29609"/>
                    <a:pt x="58675" y="28111"/>
                    <a:pt x="57747" y="27183"/>
                  </a:cubicBezTo>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672057" y="-1227452"/>
              <a:ext cx="2204247" cy="2060321"/>
            </a:xfrm>
            <a:custGeom>
              <a:avLst/>
              <a:gdLst/>
              <a:ahLst/>
              <a:cxnLst/>
              <a:rect l="l" t="t" r="r" b="b"/>
              <a:pathLst>
                <a:path w="61904" h="57862" extrusionOk="0">
                  <a:moveTo>
                    <a:pt x="59392" y="0"/>
                  </a:moveTo>
                  <a:cubicBezTo>
                    <a:pt x="58806" y="0"/>
                    <a:pt x="58219" y="223"/>
                    <a:pt x="57773" y="669"/>
                  </a:cubicBezTo>
                  <a:lnTo>
                    <a:pt x="50422" y="8020"/>
                  </a:lnTo>
                  <a:cubicBezTo>
                    <a:pt x="50039" y="8404"/>
                    <a:pt x="49537" y="8596"/>
                    <a:pt x="49035" y="8596"/>
                  </a:cubicBezTo>
                  <a:cubicBezTo>
                    <a:pt x="48533" y="8596"/>
                    <a:pt x="48031" y="8404"/>
                    <a:pt x="47648" y="8020"/>
                  </a:cubicBezTo>
                  <a:cubicBezTo>
                    <a:pt x="47264" y="7637"/>
                    <a:pt x="46760" y="7445"/>
                    <a:pt x="46257" y="7445"/>
                  </a:cubicBezTo>
                  <a:cubicBezTo>
                    <a:pt x="45754" y="7445"/>
                    <a:pt x="45252" y="7637"/>
                    <a:pt x="44873" y="8020"/>
                  </a:cubicBezTo>
                  <a:lnTo>
                    <a:pt x="33213" y="19680"/>
                  </a:lnTo>
                  <a:cubicBezTo>
                    <a:pt x="32651" y="20242"/>
                    <a:pt x="31918" y="20523"/>
                    <a:pt x="31185" y="20523"/>
                  </a:cubicBezTo>
                  <a:cubicBezTo>
                    <a:pt x="30452" y="20523"/>
                    <a:pt x="29721" y="20242"/>
                    <a:pt x="29163" y="19680"/>
                  </a:cubicBezTo>
                  <a:cubicBezTo>
                    <a:pt x="28606" y="19122"/>
                    <a:pt x="27874" y="18844"/>
                    <a:pt x="27142" y="18844"/>
                  </a:cubicBezTo>
                  <a:cubicBezTo>
                    <a:pt x="26409" y="18844"/>
                    <a:pt x="25675" y="19122"/>
                    <a:pt x="25113" y="19680"/>
                  </a:cubicBezTo>
                  <a:lnTo>
                    <a:pt x="20644" y="24158"/>
                  </a:lnTo>
                  <a:cubicBezTo>
                    <a:pt x="20260" y="24542"/>
                    <a:pt x="19756" y="24734"/>
                    <a:pt x="19253" y="24734"/>
                  </a:cubicBezTo>
                  <a:cubicBezTo>
                    <a:pt x="18750" y="24734"/>
                    <a:pt x="18248" y="24542"/>
                    <a:pt x="17869" y="24158"/>
                  </a:cubicBezTo>
                  <a:cubicBezTo>
                    <a:pt x="17486" y="23775"/>
                    <a:pt x="16982" y="23583"/>
                    <a:pt x="16479" y="23583"/>
                  </a:cubicBezTo>
                  <a:cubicBezTo>
                    <a:pt x="15976" y="23583"/>
                    <a:pt x="15474" y="23775"/>
                    <a:pt x="15095" y="24158"/>
                  </a:cubicBezTo>
                  <a:lnTo>
                    <a:pt x="9858" y="29386"/>
                  </a:lnTo>
                  <a:cubicBezTo>
                    <a:pt x="8538" y="30715"/>
                    <a:pt x="8538" y="32865"/>
                    <a:pt x="9858" y="34185"/>
                  </a:cubicBezTo>
                  <a:cubicBezTo>
                    <a:pt x="11187" y="35515"/>
                    <a:pt x="11187" y="37665"/>
                    <a:pt x="9858" y="38985"/>
                  </a:cubicBezTo>
                  <a:lnTo>
                    <a:pt x="8413" y="40430"/>
                  </a:lnTo>
                  <a:cubicBezTo>
                    <a:pt x="7601" y="41242"/>
                    <a:pt x="7601" y="42562"/>
                    <a:pt x="8413" y="43383"/>
                  </a:cubicBezTo>
                  <a:cubicBezTo>
                    <a:pt x="9225" y="44195"/>
                    <a:pt x="9225" y="45515"/>
                    <a:pt x="8413" y="46327"/>
                  </a:cubicBezTo>
                  <a:lnTo>
                    <a:pt x="928" y="53812"/>
                  </a:lnTo>
                  <a:cubicBezTo>
                    <a:pt x="0" y="54739"/>
                    <a:pt x="0" y="56238"/>
                    <a:pt x="928" y="57166"/>
                  </a:cubicBezTo>
                  <a:cubicBezTo>
                    <a:pt x="1392" y="57630"/>
                    <a:pt x="1999" y="57862"/>
                    <a:pt x="2605" y="57862"/>
                  </a:cubicBezTo>
                  <a:cubicBezTo>
                    <a:pt x="3212" y="57862"/>
                    <a:pt x="3819" y="57630"/>
                    <a:pt x="4283" y="57166"/>
                  </a:cubicBezTo>
                  <a:lnTo>
                    <a:pt x="16424" y="45024"/>
                  </a:lnTo>
                  <a:cubicBezTo>
                    <a:pt x="16759" y="44690"/>
                    <a:pt x="17198" y="44523"/>
                    <a:pt x="17637" y="44523"/>
                  </a:cubicBezTo>
                  <a:cubicBezTo>
                    <a:pt x="18077" y="44523"/>
                    <a:pt x="18516" y="44690"/>
                    <a:pt x="18851" y="45024"/>
                  </a:cubicBezTo>
                  <a:cubicBezTo>
                    <a:pt x="19185" y="45363"/>
                    <a:pt x="19624" y="45533"/>
                    <a:pt x="20064" y="45533"/>
                  </a:cubicBezTo>
                  <a:cubicBezTo>
                    <a:pt x="20503" y="45533"/>
                    <a:pt x="20943" y="45363"/>
                    <a:pt x="21277" y="45024"/>
                  </a:cubicBezTo>
                  <a:lnTo>
                    <a:pt x="27290" y="39012"/>
                  </a:lnTo>
                  <a:cubicBezTo>
                    <a:pt x="27593" y="38708"/>
                    <a:pt x="27990" y="38557"/>
                    <a:pt x="28387" y="38557"/>
                  </a:cubicBezTo>
                  <a:cubicBezTo>
                    <a:pt x="28784" y="38557"/>
                    <a:pt x="29181" y="38708"/>
                    <a:pt x="29484" y="39012"/>
                  </a:cubicBezTo>
                  <a:cubicBezTo>
                    <a:pt x="29788" y="39315"/>
                    <a:pt x="30185" y="39467"/>
                    <a:pt x="30582" y="39467"/>
                  </a:cubicBezTo>
                  <a:cubicBezTo>
                    <a:pt x="30979" y="39467"/>
                    <a:pt x="31376" y="39315"/>
                    <a:pt x="31679" y="39012"/>
                  </a:cubicBezTo>
                  <a:lnTo>
                    <a:pt x="44284" y="26415"/>
                  </a:lnTo>
                  <a:cubicBezTo>
                    <a:pt x="45087" y="25612"/>
                    <a:pt x="45087" y="24319"/>
                    <a:pt x="44284" y="23525"/>
                  </a:cubicBezTo>
                  <a:cubicBezTo>
                    <a:pt x="43491" y="22722"/>
                    <a:pt x="43491" y="21428"/>
                    <a:pt x="44284" y="20634"/>
                  </a:cubicBezTo>
                  <a:lnTo>
                    <a:pt x="61011" y="3908"/>
                  </a:lnTo>
                  <a:cubicBezTo>
                    <a:pt x="61904" y="3016"/>
                    <a:pt x="61904" y="1561"/>
                    <a:pt x="61011" y="669"/>
                  </a:cubicBezTo>
                  <a:cubicBezTo>
                    <a:pt x="60565" y="223"/>
                    <a:pt x="59979" y="0"/>
                    <a:pt x="59392"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a:off x="9003354" y="-231948"/>
              <a:ext cx="577233" cy="573886"/>
            </a:xfrm>
            <a:custGeom>
              <a:avLst/>
              <a:gdLst/>
              <a:ahLst/>
              <a:cxnLst/>
              <a:rect l="l" t="t" r="r" b="b"/>
              <a:pathLst>
                <a:path w="16211" h="16117" extrusionOk="0">
                  <a:moveTo>
                    <a:pt x="15671" y="1"/>
                  </a:moveTo>
                  <a:cubicBezTo>
                    <a:pt x="15543" y="1"/>
                    <a:pt x="15416" y="48"/>
                    <a:pt x="15318" y="141"/>
                  </a:cubicBezTo>
                  <a:lnTo>
                    <a:pt x="188" y="15271"/>
                  </a:lnTo>
                  <a:cubicBezTo>
                    <a:pt x="1" y="15468"/>
                    <a:pt x="1" y="15780"/>
                    <a:pt x="188" y="15976"/>
                  </a:cubicBezTo>
                  <a:cubicBezTo>
                    <a:pt x="286" y="16070"/>
                    <a:pt x="413" y="16117"/>
                    <a:pt x="540" y="16117"/>
                  </a:cubicBezTo>
                  <a:cubicBezTo>
                    <a:pt x="668" y="16117"/>
                    <a:pt x="795" y="16070"/>
                    <a:pt x="893" y="15976"/>
                  </a:cubicBezTo>
                  <a:lnTo>
                    <a:pt x="16023" y="846"/>
                  </a:lnTo>
                  <a:cubicBezTo>
                    <a:pt x="16210" y="650"/>
                    <a:pt x="16210" y="338"/>
                    <a:pt x="16023" y="141"/>
                  </a:cubicBezTo>
                  <a:cubicBezTo>
                    <a:pt x="15925" y="48"/>
                    <a:pt x="15798" y="1"/>
                    <a:pt x="15671"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a:off x="-517380" y="-203607"/>
              <a:ext cx="1387268" cy="1374450"/>
            </a:xfrm>
            <a:custGeom>
              <a:avLst/>
              <a:gdLst/>
              <a:ahLst/>
              <a:cxnLst/>
              <a:rect l="l" t="t" r="r" b="b"/>
              <a:pathLst>
                <a:path w="38960" h="38600" extrusionOk="0">
                  <a:moveTo>
                    <a:pt x="36939" y="1"/>
                  </a:moveTo>
                  <a:cubicBezTo>
                    <a:pt x="36468" y="1"/>
                    <a:pt x="35997" y="181"/>
                    <a:pt x="35641" y="543"/>
                  </a:cubicBezTo>
                  <a:lnTo>
                    <a:pt x="715" y="35460"/>
                  </a:lnTo>
                  <a:cubicBezTo>
                    <a:pt x="1" y="36182"/>
                    <a:pt x="1" y="37342"/>
                    <a:pt x="715" y="38064"/>
                  </a:cubicBezTo>
                  <a:cubicBezTo>
                    <a:pt x="1076" y="38421"/>
                    <a:pt x="1549" y="38600"/>
                    <a:pt x="2020" y="38600"/>
                  </a:cubicBezTo>
                  <a:cubicBezTo>
                    <a:pt x="2492" y="38600"/>
                    <a:pt x="2963" y="38421"/>
                    <a:pt x="3320" y="38064"/>
                  </a:cubicBezTo>
                  <a:lnTo>
                    <a:pt x="38237" y="3139"/>
                  </a:lnTo>
                  <a:cubicBezTo>
                    <a:pt x="38959" y="2425"/>
                    <a:pt x="38959" y="1256"/>
                    <a:pt x="38237" y="543"/>
                  </a:cubicBezTo>
                  <a:cubicBezTo>
                    <a:pt x="37880" y="181"/>
                    <a:pt x="37409" y="1"/>
                    <a:pt x="36939"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a:off x="-435413" y="200783"/>
              <a:ext cx="1387233" cy="1374450"/>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a:off x="-286753" y="-193601"/>
              <a:ext cx="1762073" cy="992167"/>
            </a:xfrm>
            <a:custGeom>
              <a:avLst/>
              <a:gdLst/>
              <a:ahLst/>
              <a:cxnLst/>
              <a:rect l="l" t="t" r="r" b="b"/>
              <a:pathLst>
                <a:path w="49486" h="27864" extrusionOk="0">
                  <a:moveTo>
                    <a:pt x="46790" y="1"/>
                  </a:moveTo>
                  <a:cubicBezTo>
                    <a:pt x="46163" y="1"/>
                    <a:pt x="45534" y="239"/>
                    <a:pt x="45052" y="717"/>
                  </a:cubicBezTo>
                  <a:lnTo>
                    <a:pt x="42545" y="3224"/>
                  </a:lnTo>
                  <a:cubicBezTo>
                    <a:pt x="41809" y="3960"/>
                    <a:pt x="40846" y="4328"/>
                    <a:pt x="39883" y="4328"/>
                  </a:cubicBezTo>
                  <a:cubicBezTo>
                    <a:pt x="38921" y="4328"/>
                    <a:pt x="37960" y="3960"/>
                    <a:pt x="37228" y="3224"/>
                  </a:cubicBezTo>
                  <a:cubicBezTo>
                    <a:pt x="36492" y="2492"/>
                    <a:pt x="35529" y="2126"/>
                    <a:pt x="34566" y="2126"/>
                  </a:cubicBezTo>
                  <a:cubicBezTo>
                    <a:pt x="33604" y="2126"/>
                    <a:pt x="32643" y="2492"/>
                    <a:pt x="31911" y="3224"/>
                  </a:cubicBezTo>
                  <a:lnTo>
                    <a:pt x="27745" y="7390"/>
                  </a:lnTo>
                  <a:cubicBezTo>
                    <a:pt x="27045" y="8094"/>
                    <a:pt x="26124" y="8447"/>
                    <a:pt x="25203" y="8447"/>
                  </a:cubicBezTo>
                  <a:cubicBezTo>
                    <a:pt x="24281" y="8447"/>
                    <a:pt x="23360" y="8094"/>
                    <a:pt x="22660" y="7390"/>
                  </a:cubicBezTo>
                  <a:cubicBezTo>
                    <a:pt x="21955" y="6689"/>
                    <a:pt x="21034" y="6339"/>
                    <a:pt x="20114" y="6339"/>
                  </a:cubicBezTo>
                  <a:cubicBezTo>
                    <a:pt x="19194" y="6339"/>
                    <a:pt x="18275" y="6689"/>
                    <a:pt x="17575" y="7390"/>
                  </a:cubicBezTo>
                  <a:lnTo>
                    <a:pt x="866" y="24099"/>
                  </a:lnTo>
                  <a:cubicBezTo>
                    <a:pt x="1" y="24955"/>
                    <a:pt x="1" y="26356"/>
                    <a:pt x="866" y="27221"/>
                  </a:cubicBezTo>
                  <a:cubicBezTo>
                    <a:pt x="1294" y="27649"/>
                    <a:pt x="1858" y="27863"/>
                    <a:pt x="2424" y="27863"/>
                  </a:cubicBezTo>
                  <a:cubicBezTo>
                    <a:pt x="2989" y="27863"/>
                    <a:pt x="3556" y="27649"/>
                    <a:pt x="3988" y="27221"/>
                  </a:cubicBezTo>
                  <a:lnTo>
                    <a:pt x="13239" y="17970"/>
                  </a:lnTo>
                  <a:cubicBezTo>
                    <a:pt x="13891" y="17314"/>
                    <a:pt x="14747" y="16986"/>
                    <a:pt x="15605" y="16986"/>
                  </a:cubicBezTo>
                  <a:cubicBezTo>
                    <a:pt x="16462" y="16986"/>
                    <a:pt x="17321" y="17314"/>
                    <a:pt x="17977" y="17970"/>
                  </a:cubicBezTo>
                  <a:cubicBezTo>
                    <a:pt x="18632" y="18626"/>
                    <a:pt x="19491" y="18953"/>
                    <a:pt x="20348" y="18953"/>
                  </a:cubicBezTo>
                  <a:cubicBezTo>
                    <a:pt x="21206" y="18953"/>
                    <a:pt x="22062" y="18626"/>
                    <a:pt x="22714" y="17970"/>
                  </a:cubicBezTo>
                  <a:lnTo>
                    <a:pt x="31331" y="9352"/>
                  </a:lnTo>
                  <a:cubicBezTo>
                    <a:pt x="32161" y="8523"/>
                    <a:pt x="33249" y="8108"/>
                    <a:pt x="34338" y="8108"/>
                  </a:cubicBezTo>
                  <a:cubicBezTo>
                    <a:pt x="35426" y="8108"/>
                    <a:pt x="36514" y="8523"/>
                    <a:pt x="37344" y="9352"/>
                  </a:cubicBezTo>
                  <a:cubicBezTo>
                    <a:pt x="38174" y="10182"/>
                    <a:pt x="39262" y="10597"/>
                    <a:pt x="40351" y="10597"/>
                  </a:cubicBezTo>
                  <a:cubicBezTo>
                    <a:pt x="41439" y="10597"/>
                    <a:pt x="42527" y="10182"/>
                    <a:pt x="43357" y="9352"/>
                  </a:cubicBezTo>
                  <a:lnTo>
                    <a:pt x="48522" y="4187"/>
                  </a:lnTo>
                  <a:cubicBezTo>
                    <a:pt x="49486" y="3232"/>
                    <a:pt x="49486" y="1671"/>
                    <a:pt x="48522" y="717"/>
                  </a:cubicBezTo>
                  <a:cubicBezTo>
                    <a:pt x="48045" y="239"/>
                    <a:pt x="47418" y="1"/>
                    <a:pt x="46790"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5"/>
            <p:cNvSpPr/>
            <p:nvPr/>
          </p:nvSpPr>
          <p:spPr>
            <a:xfrm>
              <a:off x="-123174" y="750164"/>
              <a:ext cx="183663" cy="167284"/>
            </a:xfrm>
            <a:custGeom>
              <a:avLst/>
              <a:gdLst/>
              <a:ahLst/>
              <a:cxnLst/>
              <a:rect l="l" t="t" r="r" b="b"/>
              <a:pathLst>
                <a:path w="5158" h="4698" extrusionOk="0">
                  <a:moveTo>
                    <a:pt x="2575" y="0"/>
                  </a:moveTo>
                  <a:cubicBezTo>
                    <a:pt x="1973" y="0"/>
                    <a:pt x="1370" y="230"/>
                    <a:pt x="911" y="689"/>
                  </a:cubicBezTo>
                  <a:cubicBezTo>
                    <a:pt x="1" y="1599"/>
                    <a:pt x="1" y="3089"/>
                    <a:pt x="911" y="4008"/>
                  </a:cubicBezTo>
                  <a:cubicBezTo>
                    <a:pt x="1370" y="4467"/>
                    <a:pt x="1973" y="4697"/>
                    <a:pt x="2575" y="4697"/>
                  </a:cubicBezTo>
                  <a:cubicBezTo>
                    <a:pt x="3177" y="4697"/>
                    <a:pt x="3779" y="4467"/>
                    <a:pt x="4238" y="4008"/>
                  </a:cubicBezTo>
                  <a:cubicBezTo>
                    <a:pt x="5157" y="3089"/>
                    <a:pt x="5157" y="1599"/>
                    <a:pt x="4238" y="689"/>
                  </a:cubicBezTo>
                  <a:cubicBezTo>
                    <a:pt x="3779" y="230"/>
                    <a:pt x="3177" y="0"/>
                    <a:pt x="2575"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214969" y="-1264697"/>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8590739" y="-1942975"/>
              <a:ext cx="2405002" cy="2403827"/>
            </a:xfrm>
            <a:custGeom>
              <a:avLst/>
              <a:gdLst/>
              <a:ahLst/>
              <a:cxnLst/>
              <a:rect l="l" t="t" r="r" b="b"/>
              <a:pathLst>
                <a:path w="67542" h="67509" extrusionOk="0">
                  <a:moveTo>
                    <a:pt x="67360" y="1"/>
                  </a:moveTo>
                  <a:cubicBezTo>
                    <a:pt x="67319" y="1"/>
                    <a:pt x="67278" y="16"/>
                    <a:pt x="67247" y="48"/>
                  </a:cubicBezTo>
                  <a:lnTo>
                    <a:pt x="72" y="67223"/>
                  </a:lnTo>
                  <a:cubicBezTo>
                    <a:pt x="0" y="67294"/>
                    <a:pt x="0" y="67392"/>
                    <a:pt x="72" y="67455"/>
                  </a:cubicBezTo>
                  <a:cubicBezTo>
                    <a:pt x="98" y="67490"/>
                    <a:pt x="143" y="67508"/>
                    <a:pt x="188" y="67508"/>
                  </a:cubicBezTo>
                  <a:cubicBezTo>
                    <a:pt x="223" y="67508"/>
                    <a:pt x="268" y="67490"/>
                    <a:pt x="304" y="67455"/>
                  </a:cubicBezTo>
                  <a:lnTo>
                    <a:pt x="67479" y="280"/>
                  </a:lnTo>
                  <a:cubicBezTo>
                    <a:pt x="67542" y="217"/>
                    <a:pt x="67542" y="119"/>
                    <a:pt x="67479" y="48"/>
                  </a:cubicBezTo>
                  <a:cubicBezTo>
                    <a:pt x="67443" y="16"/>
                    <a:pt x="67401" y="1"/>
                    <a:pt x="67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1"/>
        <p:cNvGrpSpPr/>
        <p:nvPr/>
      </p:nvGrpSpPr>
      <p:grpSpPr>
        <a:xfrm>
          <a:off x="0" y="0"/>
          <a:ext cx="0" cy="0"/>
          <a:chOff x="0" y="0"/>
          <a:chExt cx="0" cy="0"/>
        </a:xfrm>
      </p:grpSpPr>
      <p:sp>
        <p:nvSpPr>
          <p:cNvPr id="102" name="Google Shape;10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03" name="Google Shape;103;p6"/>
          <p:cNvGrpSpPr/>
          <p:nvPr/>
        </p:nvGrpSpPr>
        <p:grpSpPr>
          <a:xfrm>
            <a:off x="-2410265" y="-2472872"/>
            <a:ext cx="12557894" cy="8557686"/>
            <a:chOff x="-2410265" y="-2472872"/>
            <a:chExt cx="12557894" cy="8557686"/>
          </a:xfrm>
        </p:grpSpPr>
        <p:sp>
          <p:nvSpPr>
            <p:cNvPr id="104" name="Google Shape;104;p6"/>
            <p:cNvSpPr/>
            <p:nvPr/>
          </p:nvSpPr>
          <p:spPr>
            <a:xfrm flipH="1">
              <a:off x="-947119" y="-1007392"/>
              <a:ext cx="1387233" cy="1374450"/>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6"/>
            <p:cNvSpPr/>
            <p:nvPr/>
          </p:nvSpPr>
          <p:spPr>
            <a:xfrm flipH="1">
              <a:off x="40209" y="261630"/>
              <a:ext cx="254487" cy="240279"/>
            </a:xfrm>
            <a:custGeom>
              <a:avLst/>
              <a:gdLst/>
              <a:ahLst/>
              <a:cxnLst/>
              <a:rect l="l" t="t" r="r" b="b"/>
              <a:pathLst>
                <a:path w="7147" h="6748" extrusionOk="0">
                  <a:moveTo>
                    <a:pt x="4907" y="1"/>
                  </a:moveTo>
                  <a:cubicBezTo>
                    <a:pt x="4385" y="1"/>
                    <a:pt x="3863" y="202"/>
                    <a:pt x="3462" y="603"/>
                  </a:cubicBezTo>
                  <a:lnTo>
                    <a:pt x="803" y="3271"/>
                  </a:lnTo>
                  <a:cubicBezTo>
                    <a:pt x="1" y="4064"/>
                    <a:pt x="1" y="5358"/>
                    <a:pt x="803" y="6152"/>
                  </a:cubicBezTo>
                  <a:cubicBezTo>
                    <a:pt x="1200" y="6549"/>
                    <a:pt x="1722" y="6747"/>
                    <a:pt x="2244" y="6747"/>
                  </a:cubicBezTo>
                  <a:cubicBezTo>
                    <a:pt x="2766" y="6747"/>
                    <a:pt x="3288" y="6549"/>
                    <a:pt x="3685" y="6152"/>
                  </a:cubicBezTo>
                  <a:lnTo>
                    <a:pt x="6352" y="3485"/>
                  </a:lnTo>
                  <a:cubicBezTo>
                    <a:pt x="7146" y="2691"/>
                    <a:pt x="7146" y="1397"/>
                    <a:pt x="6352" y="603"/>
                  </a:cubicBezTo>
                  <a:cubicBezTo>
                    <a:pt x="5951" y="202"/>
                    <a:pt x="5429" y="1"/>
                    <a:pt x="4907"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6"/>
            <p:cNvSpPr/>
            <p:nvPr/>
          </p:nvSpPr>
          <p:spPr>
            <a:xfrm flipH="1">
              <a:off x="-2410265" y="-2472872"/>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6"/>
            <p:cNvSpPr/>
            <p:nvPr/>
          </p:nvSpPr>
          <p:spPr>
            <a:xfrm flipH="1">
              <a:off x="7762829" y="-910663"/>
              <a:ext cx="2384800" cy="2683706"/>
            </a:xfrm>
            <a:custGeom>
              <a:avLst/>
              <a:gdLst/>
              <a:ahLst/>
              <a:cxnLst/>
              <a:rect l="l" t="t" r="r" b="b"/>
              <a:pathLst>
                <a:path w="77016" h="86669" extrusionOk="0">
                  <a:moveTo>
                    <a:pt x="15576" y="57747"/>
                  </a:moveTo>
                  <a:lnTo>
                    <a:pt x="15576" y="57747"/>
                  </a:lnTo>
                  <a:cubicBezTo>
                    <a:pt x="16558" y="58737"/>
                    <a:pt x="16558" y="60334"/>
                    <a:pt x="15576" y="61315"/>
                  </a:cubicBezTo>
                  <a:lnTo>
                    <a:pt x="8350" y="68541"/>
                  </a:lnTo>
                  <a:cubicBezTo>
                    <a:pt x="7485" y="69406"/>
                    <a:pt x="7485" y="70816"/>
                    <a:pt x="8350" y="71681"/>
                  </a:cubicBezTo>
                  <a:cubicBezTo>
                    <a:pt x="9216" y="72547"/>
                    <a:pt x="9216" y="73956"/>
                    <a:pt x="8350" y="74821"/>
                  </a:cubicBezTo>
                  <a:lnTo>
                    <a:pt x="964" y="82199"/>
                  </a:lnTo>
                  <a:cubicBezTo>
                    <a:pt x="0" y="83171"/>
                    <a:pt x="0" y="84742"/>
                    <a:pt x="964" y="85705"/>
                  </a:cubicBezTo>
                  <a:cubicBezTo>
                    <a:pt x="1936" y="86668"/>
                    <a:pt x="3506" y="86668"/>
                    <a:pt x="4470" y="85705"/>
                  </a:cubicBezTo>
                  <a:lnTo>
                    <a:pt x="16353" y="73822"/>
                  </a:lnTo>
                  <a:cubicBezTo>
                    <a:pt x="17182" y="72993"/>
                    <a:pt x="18520" y="72993"/>
                    <a:pt x="19341" y="73822"/>
                  </a:cubicBezTo>
                  <a:cubicBezTo>
                    <a:pt x="20171" y="74652"/>
                    <a:pt x="21509" y="74652"/>
                    <a:pt x="22339" y="73822"/>
                  </a:cubicBezTo>
                  <a:lnTo>
                    <a:pt x="43455" y="52706"/>
                  </a:lnTo>
                  <a:cubicBezTo>
                    <a:pt x="44079" y="52082"/>
                    <a:pt x="44079" y="51074"/>
                    <a:pt x="43455" y="50449"/>
                  </a:cubicBezTo>
                  <a:cubicBezTo>
                    <a:pt x="42830" y="49825"/>
                    <a:pt x="42830" y="48817"/>
                    <a:pt x="43455" y="48192"/>
                  </a:cubicBezTo>
                  <a:lnTo>
                    <a:pt x="64285" y="27362"/>
                  </a:lnTo>
                  <a:cubicBezTo>
                    <a:pt x="65133" y="26514"/>
                    <a:pt x="65133" y="25140"/>
                    <a:pt x="64285" y="24293"/>
                  </a:cubicBezTo>
                  <a:lnTo>
                    <a:pt x="64285" y="24293"/>
                  </a:lnTo>
                  <a:cubicBezTo>
                    <a:pt x="63438" y="23436"/>
                    <a:pt x="63438" y="22063"/>
                    <a:pt x="64285" y="21215"/>
                  </a:cubicBezTo>
                  <a:lnTo>
                    <a:pt x="69602" y="15898"/>
                  </a:lnTo>
                  <a:cubicBezTo>
                    <a:pt x="70307" y="15185"/>
                    <a:pt x="70307" y="14034"/>
                    <a:pt x="69602" y="13320"/>
                  </a:cubicBezTo>
                  <a:lnTo>
                    <a:pt x="69602" y="13320"/>
                  </a:lnTo>
                  <a:cubicBezTo>
                    <a:pt x="68889" y="12606"/>
                    <a:pt x="68889" y="11447"/>
                    <a:pt x="69602" y="10733"/>
                  </a:cubicBezTo>
                  <a:lnTo>
                    <a:pt x="76097" y="4238"/>
                  </a:lnTo>
                  <a:cubicBezTo>
                    <a:pt x="77016" y="3320"/>
                    <a:pt x="77016" y="1839"/>
                    <a:pt x="76097" y="920"/>
                  </a:cubicBezTo>
                  <a:lnTo>
                    <a:pt x="76097" y="920"/>
                  </a:lnTo>
                  <a:cubicBezTo>
                    <a:pt x="75178" y="1"/>
                    <a:pt x="73688" y="1"/>
                    <a:pt x="72769" y="920"/>
                  </a:cubicBezTo>
                  <a:lnTo>
                    <a:pt x="44481" y="29217"/>
                  </a:lnTo>
                  <a:cubicBezTo>
                    <a:pt x="43936" y="29761"/>
                    <a:pt x="43053" y="29761"/>
                    <a:pt x="42509" y="29217"/>
                  </a:cubicBezTo>
                  <a:cubicBezTo>
                    <a:pt x="41965" y="28673"/>
                    <a:pt x="41082" y="28673"/>
                    <a:pt x="40538" y="29217"/>
                  </a:cubicBezTo>
                  <a:lnTo>
                    <a:pt x="15576" y="54178"/>
                  </a:lnTo>
                  <a:cubicBezTo>
                    <a:pt x="14586" y="55168"/>
                    <a:pt x="14586" y="56765"/>
                    <a:pt x="15576" y="57747"/>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flipH="1">
              <a:off x="8977446" y="542360"/>
              <a:ext cx="1104150" cy="1097585"/>
            </a:xfrm>
            <a:custGeom>
              <a:avLst/>
              <a:gdLst/>
              <a:ahLst/>
              <a:cxnLst/>
              <a:rect l="l" t="t" r="r" b="b"/>
              <a:pathLst>
                <a:path w="35658" h="35446" extrusionOk="0">
                  <a:moveTo>
                    <a:pt x="34466" y="0"/>
                  </a:moveTo>
                  <a:cubicBezTo>
                    <a:pt x="34188" y="0"/>
                    <a:pt x="33909" y="107"/>
                    <a:pt x="33695" y="321"/>
                  </a:cubicBezTo>
                  <a:lnTo>
                    <a:pt x="420" y="33588"/>
                  </a:lnTo>
                  <a:cubicBezTo>
                    <a:pt x="0" y="34016"/>
                    <a:pt x="0" y="34703"/>
                    <a:pt x="420" y="35131"/>
                  </a:cubicBezTo>
                  <a:cubicBezTo>
                    <a:pt x="634" y="35341"/>
                    <a:pt x="913" y="35445"/>
                    <a:pt x="1191" y="35445"/>
                  </a:cubicBezTo>
                  <a:cubicBezTo>
                    <a:pt x="1470" y="35445"/>
                    <a:pt x="1749" y="35341"/>
                    <a:pt x="1963" y="35131"/>
                  </a:cubicBezTo>
                  <a:lnTo>
                    <a:pt x="35230" y="1856"/>
                  </a:lnTo>
                  <a:cubicBezTo>
                    <a:pt x="35658" y="1427"/>
                    <a:pt x="35658" y="741"/>
                    <a:pt x="35230" y="321"/>
                  </a:cubicBezTo>
                  <a:cubicBezTo>
                    <a:pt x="35020" y="107"/>
                    <a:pt x="34743" y="0"/>
                    <a:pt x="34466"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6"/>
            <p:cNvSpPr/>
            <p:nvPr/>
          </p:nvSpPr>
          <p:spPr>
            <a:xfrm flipH="1">
              <a:off x="8637544" y="-204640"/>
              <a:ext cx="1283437" cy="1271640"/>
            </a:xfrm>
            <a:custGeom>
              <a:avLst/>
              <a:gdLst/>
              <a:ahLst/>
              <a:cxnLst/>
              <a:rect l="l" t="t" r="r" b="b"/>
              <a:pathLst>
                <a:path w="41448" h="41067" extrusionOk="0">
                  <a:moveTo>
                    <a:pt x="39302" y="1"/>
                  </a:moveTo>
                  <a:cubicBezTo>
                    <a:pt x="38800" y="1"/>
                    <a:pt x="38299" y="191"/>
                    <a:pt x="37915" y="570"/>
                  </a:cubicBezTo>
                  <a:lnTo>
                    <a:pt x="768" y="37726"/>
                  </a:lnTo>
                  <a:cubicBezTo>
                    <a:pt x="1" y="38484"/>
                    <a:pt x="1" y="39724"/>
                    <a:pt x="768" y="40491"/>
                  </a:cubicBezTo>
                  <a:cubicBezTo>
                    <a:pt x="1151" y="40875"/>
                    <a:pt x="1653" y="41067"/>
                    <a:pt x="2154" y="41067"/>
                  </a:cubicBezTo>
                  <a:cubicBezTo>
                    <a:pt x="2655" y="41067"/>
                    <a:pt x="3154" y="40875"/>
                    <a:pt x="3533" y="40491"/>
                  </a:cubicBezTo>
                  <a:lnTo>
                    <a:pt x="40689" y="3344"/>
                  </a:lnTo>
                  <a:cubicBezTo>
                    <a:pt x="41448" y="2577"/>
                    <a:pt x="41448" y="1337"/>
                    <a:pt x="40689" y="570"/>
                  </a:cubicBezTo>
                  <a:cubicBezTo>
                    <a:pt x="40306" y="191"/>
                    <a:pt x="39804" y="1"/>
                    <a:pt x="39302"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6"/>
            <p:cNvSpPr/>
            <p:nvPr/>
          </p:nvSpPr>
          <p:spPr>
            <a:xfrm flipH="1">
              <a:off x="8172235" y="154683"/>
              <a:ext cx="169936" cy="154856"/>
            </a:xfrm>
            <a:custGeom>
              <a:avLst/>
              <a:gdLst/>
              <a:ahLst/>
              <a:cxnLst/>
              <a:rect l="l" t="t" r="r" b="b"/>
              <a:pathLst>
                <a:path w="5488" h="5001" extrusionOk="0">
                  <a:moveTo>
                    <a:pt x="2749" y="1"/>
                  </a:moveTo>
                  <a:cubicBezTo>
                    <a:pt x="2106" y="1"/>
                    <a:pt x="1464" y="242"/>
                    <a:pt x="973" y="732"/>
                  </a:cubicBezTo>
                  <a:cubicBezTo>
                    <a:pt x="1" y="1714"/>
                    <a:pt x="1" y="3293"/>
                    <a:pt x="973" y="4265"/>
                  </a:cubicBezTo>
                  <a:cubicBezTo>
                    <a:pt x="1464" y="4756"/>
                    <a:pt x="2104" y="5001"/>
                    <a:pt x="2744" y="5001"/>
                  </a:cubicBezTo>
                  <a:cubicBezTo>
                    <a:pt x="3384" y="5001"/>
                    <a:pt x="4024" y="4756"/>
                    <a:pt x="4515" y="4265"/>
                  </a:cubicBezTo>
                  <a:cubicBezTo>
                    <a:pt x="5487" y="3293"/>
                    <a:pt x="5487" y="1714"/>
                    <a:pt x="4515" y="732"/>
                  </a:cubicBezTo>
                  <a:cubicBezTo>
                    <a:pt x="4024" y="242"/>
                    <a:pt x="3382" y="1"/>
                    <a:pt x="2749"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6"/>
            <p:cNvSpPr/>
            <p:nvPr/>
          </p:nvSpPr>
          <p:spPr>
            <a:xfrm flipH="1">
              <a:off x="8392653" y="149374"/>
              <a:ext cx="1455819" cy="1883539"/>
            </a:xfrm>
            <a:custGeom>
              <a:avLst/>
              <a:gdLst/>
              <a:ahLst/>
              <a:cxnLst/>
              <a:rect l="l" t="t" r="r" b="b"/>
              <a:pathLst>
                <a:path w="47015" h="60828" extrusionOk="0">
                  <a:moveTo>
                    <a:pt x="41008" y="0"/>
                  </a:moveTo>
                  <a:cubicBezTo>
                    <a:pt x="40629" y="0"/>
                    <a:pt x="40253" y="145"/>
                    <a:pt x="39967" y="435"/>
                  </a:cubicBezTo>
                  <a:lnTo>
                    <a:pt x="36274" y="4128"/>
                  </a:lnTo>
                  <a:cubicBezTo>
                    <a:pt x="34811" y="5591"/>
                    <a:pt x="34811" y="7955"/>
                    <a:pt x="36274" y="9418"/>
                  </a:cubicBezTo>
                  <a:cubicBezTo>
                    <a:pt x="37737" y="10881"/>
                    <a:pt x="37737" y="13246"/>
                    <a:pt x="36274" y="14709"/>
                  </a:cubicBezTo>
                  <a:lnTo>
                    <a:pt x="26104" y="24879"/>
                  </a:lnTo>
                  <a:cubicBezTo>
                    <a:pt x="25096" y="25887"/>
                    <a:pt x="25096" y="27519"/>
                    <a:pt x="26104" y="28518"/>
                  </a:cubicBezTo>
                  <a:cubicBezTo>
                    <a:pt x="27112" y="29526"/>
                    <a:pt x="27112" y="31159"/>
                    <a:pt x="26104" y="32167"/>
                  </a:cubicBezTo>
                  <a:lnTo>
                    <a:pt x="768" y="57512"/>
                  </a:lnTo>
                  <a:cubicBezTo>
                    <a:pt x="1" y="58270"/>
                    <a:pt x="1" y="59501"/>
                    <a:pt x="768" y="60259"/>
                  </a:cubicBezTo>
                  <a:cubicBezTo>
                    <a:pt x="1147" y="60638"/>
                    <a:pt x="1645" y="60828"/>
                    <a:pt x="2142" y="60828"/>
                  </a:cubicBezTo>
                  <a:cubicBezTo>
                    <a:pt x="2639" y="60828"/>
                    <a:pt x="3137" y="60638"/>
                    <a:pt x="3516" y="60259"/>
                  </a:cubicBezTo>
                  <a:lnTo>
                    <a:pt x="20849" y="42926"/>
                  </a:lnTo>
                  <a:cubicBezTo>
                    <a:pt x="21349" y="42426"/>
                    <a:pt x="22007" y="42176"/>
                    <a:pt x="22666" y="42176"/>
                  </a:cubicBezTo>
                  <a:cubicBezTo>
                    <a:pt x="23325" y="42176"/>
                    <a:pt x="23985" y="42426"/>
                    <a:pt x="24489" y="42926"/>
                  </a:cubicBezTo>
                  <a:cubicBezTo>
                    <a:pt x="24989" y="43430"/>
                    <a:pt x="25647" y="43682"/>
                    <a:pt x="26306" y="43682"/>
                  </a:cubicBezTo>
                  <a:cubicBezTo>
                    <a:pt x="26965" y="43682"/>
                    <a:pt x="27625" y="43430"/>
                    <a:pt x="28129" y="42926"/>
                  </a:cubicBezTo>
                  <a:lnTo>
                    <a:pt x="37210" y="33844"/>
                  </a:lnTo>
                  <a:cubicBezTo>
                    <a:pt x="39075" y="31980"/>
                    <a:pt x="39075" y="28946"/>
                    <a:pt x="37210" y="27082"/>
                  </a:cubicBezTo>
                  <a:cubicBezTo>
                    <a:pt x="35346" y="25218"/>
                    <a:pt x="35346" y="22184"/>
                    <a:pt x="37210" y="20320"/>
                  </a:cubicBezTo>
                  <a:lnTo>
                    <a:pt x="46435" y="11096"/>
                  </a:lnTo>
                  <a:cubicBezTo>
                    <a:pt x="47015" y="10516"/>
                    <a:pt x="47015" y="9579"/>
                    <a:pt x="46435" y="8999"/>
                  </a:cubicBezTo>
                  <a:lnTo>
                    <a:pt x="42920" y="5484"/>
                  </a:lnTo>
                  <a:cubicBezTo>
                    <a:pt x="42340" y="4904"/>
                    <a:pt x="42340" y="3968"/>
                    <a:pt x="42920" y="3388"/>
                  </a:cubicBezTo>
                  <a:cubicBezTo>
                    <a:pt x="43491" y="2808"/>
                    <a:pt x="43491" y="1871"/>
                    <a:pt x="42920" y="1300"/>
                  </a:cubicBezTo>
                  <a:lnTo>
                    <a:pt x="42055" y="435"/>
                  </a:lnTo>
                  <a:cubicBezTo>
                    <a:pt x="41765" y="145"/>
                    <a:pt x="41386" y="0"/>
                    <a:pt x="41008"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6"/>
            <p:cNvSpPr/>
            <p:nvPr/>
          </p:nvSpPr>
          <p:spPr>
            <a:xfrm flipH="1">
              <a:off x="7306494" y="-713799"/>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flipH="1">
              <a:off x="-1120704" y="3562436"/>
              <a:ext cx="2241463" cy="2522378"/>
            </a:xfrm>
            <a:custGeom>
              <a:avLst/>
              <a:gdLst/>
              <a:ahLst/>
              <a:cxnLst/>
              <a:rect l="l" t="t" r="r" b="b"/>
              <a:pathLst>
                <a:path w="72387" h="81459" extrusionOk="0">
                  <a:moveTo>
                    <a:pt x="57747" y="27183"/>
                  </a:moveTo>
                  <a:lnTo>
                    <a:pt x="57747" y="27183"/>
                  </a:lnTo>
                  <a:cubicBezTo>
                    <a:pt x="56819" y="26255"/>
                    <a:pt x="56819" y="24756"/>
                    <a:pt x="57747" y="23829"/>
                  </a:cubicBezTo>
                  <a:lnTo>
                    <a:pt x="64536" y="17040"/>
                  </a:lnTo>
                  <a:cubicBezTo>
                    <a:pt x="65357" y="16219"/>
                    <a:pt x="65357" y="14899"/>
                    <a:pt x="64536" y="14087"/>
                  </a:cubicBezTo>
                  <a:lnTo>
                    <a:pt x="64536" y="14087"/>
                  </a:lnTo>
                  <a:cubicBezTo>
                    <a:pt x="63724" y="13275"/>
                    <a:pt x="63724" y="11946"/>
                    <a:pt x="64536" y="11134"/>
                  </a:cubicBezTo>
                  <a:lnTo>
                    <a:pt x="71476" y="4193"/>
                  </a:lnTo>
                  <a:cubicBezTo>
                    <a:pt x="72386" y="3292"/>
                    <a:pt x="72386" y="1812"/>
                    <a:pt x="71476" y="902"/>
                  </a:cubicBezTo>
                  <a:lnTo>
                    <a:pt x="71476" y="902"/>
                  </a:lnTo>
                  <a:cubicBezTo>
                    <a:pt x="70566" y="1"/>
                    <a:pt x="69094" y="1"/>
                    <a:pt x="68185" y="902"/>
                  </a:cubicBezTo>
                  <a:lnTo>
                    <a:pt x="57015" y="12071"/>
                  </a:lnTo>
                  <a:cubicBezTo>
                    <a:pt x="56239" y="12856"/>
                    <a:pt x="54981" y="12856"/>
                    <a:pt x="54205" y="12071"/>
                  </a:cubicBezTo>
                  <a:cubicBezTo>
                    <a:pt x="53429" y="11295"/>
                    <a:pt x="52171" y="11295"/>
                    <a:pt x="51386" y="12071"/>
                  </a:cubicBezTo>
                  <a:lnTo>
                    <a:pt x="31537" y="31920"/>
                  </a:lnTo>
                  <a:cubicBezTo>
                    <a:pt x="30957" y="32509"/>
                    <a:pt x="30957" y="33454"/>
                    <a:pt x="31537" y="34043"/>
                  </a:cubicBezTo>
                  <a:cubicBezTo>
                    <a:pt x="32126" y="34632"/>
                    <a:pt x="32126" y="35577"/>
                    <a:pt x="31537" y="36166"/>
                  </a:cubicBezTo>
                  <a:lnTo>
                    <a:pt x="11964" y="55739"/>
                  </a:lnTo>
                  <a:cubicBezTo>
                    <a:pt x="11161" y="56542"/>
                    <a:pt x="11161" y="57835"/>
                    <a:pt x="11964" y="58629"/>
                  </a:cubicBezTo>
                  <a:cubicBezTo>
                    <a:pt x="12758" y="59432"/>
                    <a:pt x="12758" y="60726"/>
                    <a:pt x="11964" y="61520"/>
                  </a:cubicBezTo>
                  <a:lnTo>
                    <a:pt x="6968" y="66516"/>
                  </a:lnTo>
                  <a:cubicBezTo>
                    <a:pt x="6299" y="67185"/>
                    <a:pt x="6299" y="68273"/>
                    <a:pt x="6968" y="68942"/>
                  </a:cubicBezTo>
                  <a:cubicBezTo>
                    <a:pt x="7637" y="69611"/>
                    <a:pt x="7637" y="70699"/>
                    <a:pt x="6968" y="71369"/>
                  </a:cubicBezTo>
                  <a:lnTo>
                    <a:pt x="866" y="77479"/>
                  </a:lnTo>
                  <a:cubicBezTo>
                    <a:pt x="1" y="78336"/>
                    <a:pt x="1" y="79736"/>
                    <a:pt x="866" y="80602"/>
                  </a:cubicBezTo>
                  <a:lnTo>
                    <a:pt x="866" y="80602"/>
                  </a:lnTo>
                  <a:cubicBezTo>
                    <a:pt x="1723" y="81458"/>
                    <a:pt x="3123" y="81458"/>
                    <a:pt x="3980" y="80602"/>
                  </a:cubicBezTo>
                  <a:lnTo>
                    <a:pt x="30582" y="53999"/>
                  </a:lnTo>
                  <a:cubicBezTo>
                    <a:pt x="31091" y="53491"/>
                    <a:pt x="31920" y="53491"/>
                    <a:pt x="32429" y="53999"/>
                  </a:cubicBezTo>
                  <a:lnTo>
                    <a:pt x="32429" y="53999"/>
                  </a:lnTo>
                  <a:cubicBezTo>
                    <a:pt x="32946" y="54517"/>
                    <a:pt x="33767" y="54517"/>
                    <a:pt x="34285" y="53999"/>
                  </a:cubicBezTo>
                  <a:lnTo>
                    <a:pt x="57747" y="30537"/>
                  </a:lnTo>
                  <a:cubicBezTo>
                    <a:pt x="58675" y="29609"/>
                    <a:pt x="58675" y="28111"/>
                    <a:pt x="57747" y="27183"/>
                  </a:cubicBezTo>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flipH="1">
              <a:off x="755020" y="4789631"/>
              <a:ext cx="221028" cy="208952"/>
            </a:xfrm>
            <a:custGeom>
              <a:avLst/>
              <a:gdLst/>
              <a:ahLst/>
              <a:cxnLst/>
              <a:rect l="l" t="t" r="r" b="b"/>
              <a:pathLst>
                <a:path w="7138" h="6748" extrusionOk="0">
                  <a:moveTo>
                    <a:pt x="4903" y="1"/>
                  </a:moveTo>
                  <a:cubicBezTo>
                    <a:pt x="4381" y="1"/>
                    <a:pt x="3859" y="199"/>
                    <a:pt x="3462" y="596"/>
                  </a:cubicBezTo>
                  <a:lnTo>
                    <a:pt x="795" y="3264"/>
                  </a:lnTo>
                  <a:cubicBezTo>
                    <a:pt x="1" y="4058"/>
                    <a:pt x="1" y="5351"/>
                    <a:pt x="795" y="6145"/>
                  </a:cubicBezTo>
                  <a:cubicBezTo>
                    <a:pt x="1192" y="6547"/>
                    <a:pt x="1714" y="6747"/>
                    <a:pt x="2236" y="6747"/>
                  </a:cubicBezTo>
                  <a:cubicBezTo>
                    <a:pt x="2757" y="6747"/>
                    <a:pt x="3279" y="6547"/>
                    <a:pt x="3676" y="6145"/>
                  </a:cubicBezTo>
                  <a:lnTo>
                    <a:pt x="6344" y="3487"/>
                  </a:lnTo>
                  <a:cubicBezTo>
                    <a:pt x="7138" y="2684"/>
                    <a:pt x="7138" y="1399"/>
                    <a:pt x="6344" y="596"/>
                  </a:cubicBezTo>
                  <a:cubicBezTo>
                    <a:pt x="5947" y="199"/>
                    <a:pt x="5425" y="1"/>
                    <a:pt x="4903"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
            <p:cNvSpPr/>
            <p:nvPr/>
          </p:nvSpPr>
          <p:spPr>
            <a:xfrm flipH="1">
              <a:off x="393632" y="5152755"/>
              <a:ext cx="159717" cy="145690"/>
            </a:xfrm>
            <a:custGeom>
              <a:avLst/>
              <a:gdLst/>
              <a:ahLst/>
              <a:cxnLst/>
              <a:rect l="l" t="t" r="r" b="b"/>
              <a:pathLst>
                <a:path w="5158" h="4705" extrusionOk="0">
                  <a:moveTo>
                    <a:pt x="2579" y="1"/>
                  </a:moveTo>
                  <a:cubicBezTo>
                    <a:pt x="1981" y="1"/>
                    <a:pt x="1375" y="233"/>
                    <a:pt x="920" y="697"/>
                  </a:cubicBezTo>
                  <a:cubicBezTo>
                    <a:pt x="1" y="1607"/>
                    <a:pt x="1" y="3096"/>
                    <a:pt x="920" y="4015"/>
                  </a:cubicBezTo>
                  <a:cubicBezTo>
                    <a:pt x="1379" y="4475"/>
                    <a:pt x="1981" y="4704"/>
                    <a:pt x="2582" y="4704"/>
                  </a:cubicBezTo>
                  <a:cubicBezTo>
                    <a:pt x="3183" y="4704"/>
                    <a:pt x="3783" y="4475"/>
                    <a:pt x="4238" y="4015"/>
                  </a:cubicBezTo>
                  <a:cubicBezTo>
                    <a:pt x="5157" y="3096"/>
                    <a:pt x="5157" y="1607"/>
                    <a:pt x="4238" y="697"/>
                  </a:cubicBezTo>
                  <a:cubicBezTo>
                    <a:pt x="3783" y="233"/>
                    <a:pt x="3186" y="1"/>
                    <a:pt x="2579"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6"/>
            <p:cNvSpPr/>
            <p:nvPr/>
          </p:nvSpPr>
          <p:spPr>
            <a:xfrm flipH="1">
              <a:off x="-379001" y="3819077"/>
              <a:ext cx="1368250" cy="1770362"/>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flipH="1">
              <a:off x="-947116" y="3816025"/>
              <a:ext cx="2091438" cy="2090416"/>
            </a:xfrm>
            <a:custGeom>
              <a:avLst/>
              <a:gdLst/>
              <a:ahLst/>
              <a:cxnLst/>
              <a:rect l="l" t="t" r="r" b="b"/>
              <a:pathLst>
                <a:path w="67542" h="67509" extrusionOk="0">
                  <a:moveTo>
                    <a:pt x="67360" y="1"/>
                  </a:moveTo>
                  <a:cubicBezTo>
                    <a:pt x="67319" y="1"/>
                    <a:pt x="67278" y="16"/>
                    <a:pt x="67247" y="48"/>
                  </a:cubicBezTo>
                  <a:lnTo>
                    <a:pt x="72" y="67223"/>
                  </a:lnTo>
                  <a:cubicBezTo>
                    <a:pt x="0" y="67294"/>
                    <a:pt x="0" y="67392"/>
                    <a:pt x="72" y="67455"/>
                  </a:cubicBezTo>
                  <a:cubicBezTo>
                    <a:pt x="98" y="67490"/>
                    <a:pt x="143" y="67508"/>
                    <a:pt x="188" y="67508"/>
                  </a:cubicBezTo>
                  <a:cubicBezTo>
                    <a:pt x="223" y="67508"/>
                    <a:pt x="268" y="67490"/>
                    <a:pt x="304" y="67455"/>
                  </a:cubicBezTo>
                  <a:lnTo>
                    <a:pt x="67479" y="280"/>
                  </a:lnTo>
                  <a:cubicBezTo>
                    <a:pt x="67542" y="217"/>
                    <a:pt x="67542" y="119"/>
                    <a:pt x="67479" y="48"/>
                  </a:cubicBezTo>
                  <a:cubicBezTo>
                    <a:pt x="67443" y="16"/>
                    <a:pt x="67401" y="1"/>
                    <a:pt x="67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6"/>
          <p:cNvGrpSpPr/>
          <p:nvPr/>
        </p:nvGrpSpPr>
        <p:grpSpPr>
          <a:xfrm>
            <a:off x="8502453" y="4673419"/>
            <a:ext cx="2629934" cy="2628688"/>
            <a:chOff x="8502453" y="4673419"/>
            <a:chExt cx="2629934" cy="2628688"/>
          </a:xfrm>
        </p:grpSpPr>
        <p:sp>
          <p:nvSpPr>
            <p:cNvPr id="119" name="Google Shape;119;p6"/>
            <p:cNvSpPr/>
            <p:nvPr/>
          </p:nvSpPr>
          <p:spPr>
            <a:xfrm rot="10800000" flipH="1">
              <a:off x="8597712" y="4774300"/>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
            <p:cNvSpPr/>
            <p:nvPr/>
          </p:nvSpPr>
          <p:spPr>
            <a:xfrm rot="10800000" flipH="1">
              <a:off x="8716213" y="4751560"/>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rot="10800000" flipH="1">
              <a:off x="8502453" y="4673419"/>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2"/>
        <p:cNvGrpSpPr/>
        <p:nvPr/>
      </p:nvGrpSpPr>
      <p:grpSpPr>
        <a:xfrm>
          <a:off x="0" y="0"/>
          <a:ext cx="0" cy="0"/>
          <a:chOff x="0" y="0"/>
          <a:chExt cx="0" cy="0"/>
        </a:xfrm>
      </p:grpSpPr>
      <p:sp>
        <p:nvSpPr>
          <p:cNvPr id="123" name="Google Shape;123;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4" name="Google Shape;124;p7"/>
          <p:cNvSpPr txBox="1">
            <a:spLocks noGrp="1"/>
          </p:cNvSpPr>
          <p:nvPr>
            <p:ph type="subTitle" idx="1"/>
          </p:nvPr>
        </p:nvSpPr>
        <p:spPr>
          <a:xfrm>
            <a:off x="720000" y="1700275"/>
            <a:ext cx="4294800" cy="2298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Poppins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125" name="Google Shape;125;p7"/>
          <p:cNvSpPr>
            <a:spLocks noGrp="1"/>
          </p:cNvSpPr>
          <p:nvPr>
            <p:ph type="pic" idx="2"/>
          </p:nvPr>
        </p:nvSpPr>
        <p:spPr>
          <a:xfrm>
            <a:off x="5743475" y="1335325"/>
            <a:ext cx="2216700" cy="3028200"/>
          </a:xfrm>
          <a:prstGeom prst="roundRect">
            <a:avLst>
              <a:gd name="adj" fmla="val 16667"/>
            </a:avLst>
          </a:prstGeom>
          <a:noFill/>
          <a:ln>
            <a:noFill/>
          </a:ln>
        </p:spPr>
      </p:sp>
      <p:grpSp>
        <p:nvGrpSpPr>
          <p:cNvPr id="126" name="Google Shape;126;p7"/>
          <p:cNvGrpSpPr/>
          <p:nvPr/>
        </p:nvGrpSpPr>
        <p:grpSpPr>
          <a:xfrm>
            <a:off x="-1104182" y="-2190672"/>
            <a:ext cx="12390130" cy="8906656"/>
            <a:chOff x="-1104182" y="-2190672"/>
            <a:chExt cx="12390130" cy="8906656"/>
          </a:xfrm>
        </p:grpSpPr>
        <p:sp>
          <p:nvSpPr>
            <p:cNvPr id="127" name="Google Shape;127;p7"/>
            <p:cNvSpPr/>
            <p:nvPr/>
          </p:nvSpPr>
          <p:spPr>
            <a:xfrm>
              <a:off x="8727720" y="-1007392"/>
              <a:ext cx="1387233" cy="1374450"/>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7"/>
            <p:cNvSpPr/>
            <p:nvPr/>
          </p:nvSpPr>
          <p:spPr>
            <a:xfrm>
              <a:off x="8656037" y="197752"/>
              <a:ext cx="254487" cy="240279"/>
            </a:xfrm>
            <a:custGeom>
              <a:avLst/>
              <a:gdLst/>
              <a:ahLst/>
              <a:cxnLst/>
              <a:rect l="l" t="t" r="r" b="b"/>
              <a:pathLst>
                <a:path w="7147" h="6748" extrusionOk="0">
                  <a:moveTo>
                    <a:pt x="4907" y="1"/>
                  </a:moveTo>
                  <a:cubicBezTo>
                    <a:pt x="4385" y="1"/>
                    <a:pt x="3863" y="202"/>
                    <a:pt x="3462" y="603"/>
                  </a:cubicBezTo>
                  <a:lnTo>
                    <a:pt x="803" y="3271"/>
                  </a:lnTo>
                  <a:cubicBezTo>
                    <a:pt x="1" y="4064"/>
                    <a:pt x="1" y="5358"/>
                    <a:pt x="803" y="6152"/>
                  </a:cubicBezTo>
                  <a:cubicBezTo>
                    <a:pt x="1200" y="6549"/>
                    <a:pt x="1722" y="6747"/>
                    <a:pt x="2244" y="6747"/>
                  </a:cubicBezTo>
                  <a:cubicBezTo>
                    <a:pt x="2766" y="6747"/>
                    <a:pt x="3288" y="6549"/>
                    <a:pt x="3685" y="6152"/>
                  </a:cubicBezTo>
                  <a:lnTo>
                    <a:pt x="6352" y="3485"/>
                  </a:lnTo>
                  <a:cubicBezTo>
                    <a:pt x="7146" y="2691"/>
                    <a:pt x="7146" y="1397"/>
                    <a:pt x="6352" y="603"/>
                  </a:cubicBezTo>
                  <a:cubicBezTo>
                    <a:pt x="5951" y="202"/>
                    <a:pt x="5429" y="1"/>
                    <a:pt x="4907"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7"/>
            <p:cNvSpPr/>
            <p:nvPr/>
          </p:nvSpPr>
          <p:spPr>
            <a:xfrm rot="10800000">
              <a:off x="403723" y="4702936"/>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7"/>
            <p:cNvSpPr/>
            <p:nvPr/>
          </p:nvSpPr>
          <p:spPr>
            <a:xfrm rot="10800000">
              <a:off x="-1104182" y="4680196"/>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7"/>
            <p:cNvSpPr/>
            <p:nvPr/>
          </p:nvSpPr>
          <p:spPr>
            <a:xfrm>
              <a:off x="8656013" y="-2190672"/>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7"/>
            <p:cNvSpPr/>
            <p:nvPr/>
          </p:nvSpPr>
          <p:spPr>
            <a:xfrm>
              <a:off x="-979796" y="-910663"/>
              <a:ext cx="2384800" cy="2683706"/>
            </a:xfrm>
            <a:custGeom>
              <a:avLst/>
              <a:gdLst/>
              <a:ahLst/>
              <a:cxnLst/>
              <a:rect l="l" t="t" r="r" b="b"/>
              <a:pathLst>
                <a:path w="77016" h="86669" extrusionOk="0">
                  <a:moveTo>
                    <a:pt x="15576" y="57747"/>
                  </a:moveTo>
                  <a:lnTo>
                    <a:pt x="15576" y="57747"/>
                  </a:lnTo>
                  <a:cubicBezTo>
                    <a:pt x="16558" y="58737"/>
                    <a:pt x="16558" y="60334"/>
                    <a:pt x="15576" y="61315"/>
                  </a:cubicBezTo>
                  <a:lnTo>
                    <a:pt x="8350" y="68541"/>
                  </a:lnTo>
                  <a:cubicBezTo>
                    <a:pt x="7485" y="69406"/>
                    <a:pt x="7485" y="70816"/>
                    <a:pt x="8350" y="71681"/>
                  </a:cubicBezTo>
                  <a:cubicBezTo>
                    <a:pt x="9216" y="72547"/>
                    <a:pt x="9216" y="73956"/>
                    <a:pt x="8350" y="74821"/>
                  </a:cubicBezTo>
                  <a:lnTo>
                    <a:pt x="964" y="82199"/>
                  </a:lnTo>
                  <a:cubicBezTo>
                    <a:pt x="0" y="83171"/>
                    <a:pt x="0" y="84742"/>
                    <a:pt x="964" y="85705"/>
                  </a:cubicBezTo>
                  <a:cubicBezTo>
                    <a:pt x="1936" y="86668"/>
                    <a:pt x="3506" y="86668"/>
                    <a:pt x="4470" y="85705"/>
                  </a:cubicBezTo>
                  <a:lnTo>
                    <a:pt x="16353" y="73822"/>
                  </a:lnTo>
                  <a:cubicBezTo>
                    <a:pt x="17182" y="72993"/>
                    <a:pt x="18520" y="72993"/>
                    <a:pt x="19341" y="73822"/>
                  </a:cubicBezTo>
                  <a:cubicBezTo>
                    <a:pt x="20171" y="74652"/>
                    <a:pt x="21509" y="74652"/>
                    <a:pt x="22339" y="73822"/>
                  </a:cubicBezTo>
                  <a:lnTo>
                    <a:pt x="43455" y="52706"/>
                  </a:lnTo>
                  <a:cubicBezTo>
                    <a:pt x="44079" y="52082"/>
                    <a:pt x="44079" y="51074"/>
                    <a:pt x="43455" y="50449"/>
                  </a:cubicBezTo>
                  <a:cubicBezTo>
                    <a:pt x="42830" y="49825"/>
                    <a:pt x="42830" y="48817"/>
                    <a:pt x="43455" y="48192"/>
                  </a:cubicBezTo>
                  <a:lnTo>
                    <a:pt x="64285" y="27362"/>
                  </a:lnTo>
                  <a:cubicBezTo>
                    <a:pt x="65133" y="26514"/>
                    <a:pt x="65133" y="25140"/>
                    <a:pt x="64285" y="24293"/>
                  </a:cubicBezTo>
                  <a:lnTo>
                    <a:pt x="64285" y="24293"/>
                  </a:lnTo>
                  <a:cubicBezTo>
                    <a:pt x="63438" y="23436"/>
                    <a:pt x="63438" y="22063"/>
                    <a:pt x="64285" y="21215"/>
                  </a:cubicBezTo>
                  <a:lnTo>
                    <a:pt x="69602" y="15898"/>
                  </a:lnTo>
                  <a:cubicBezTo>
                    <a:pt x="70307" y="15185"/>
                    <a:pt x="70307" y="14034"/>
                    <a:pt x="69602" y="13320"/>
                  </a:cubicBezTo>
                  <a:lnTo>
                    <a:pt x="69602" y="13320"/>
                  </a:lnTo>
                  <a:cubicBezTo>
                    <a:pt x="68889" y="12606"/>
                    <a:pt x="68889" y="11447"/>
                    <a:pt x="69602" y="10733"/>
                  </a:cubicBezTo>
                  <a:lnTo>
                    <a:pt x="76097" y="4238"/>
                  </a:lnTo>
                  <a:cubicBezTo>
                    <a:pt x="77016" y="3320"/>
                    <a:pt x="77016" y="1839"/>
                    <a:pt x="76097" y="920"/>
                  </a:cubicBezTo>
                  <a:lnTo>
                    <a:pt x="76097" y="920"/>
                  </a:lnTo>
                  <a:cubicBezTo>
                    <a:pt x="75178" y="1"/>
                    <a:pt x="73688" y="1"/>
                    <a:pt x="72769" y="920"/>
                  </a:cubicBezTo>
                  <a:lnTo>
                    <a:pt x="44481" y="29217"/>
                  </a:lnTo>
                  <a:cubicBezTo>
                    <a:pt x="43936" y="29761"/>
                    <a:pt x="43053" y="29761"/>
                    <a:pt x="42509" y="29217"/>
                  </a:cubicBezTo>
                  <a:cubicBezTo>
                    <a:pt x="41965" y="28673"/>
                    <a:pt x="41082" y="28673"/>
                    <a:pt x="40538" y="29217"/>
                  </a:cubicBezTo>
                  <a:lnTo>
                    <a:pt x="15576" y="54178"/>
                  </a:lnTo>
                  <a:cubicBezTo>
                    <a:pt x="14586" y="55168"/>
                    <a:pt x="14586" y="56765"/>
                    <a:pt x="15576" y="57747"/>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7"/>
            <p:cNvSpPr/>
            <p:nvPr/>
          </p:nvSpPr>
          <p:spPr>
            <a:xfrm>
              <a:off x="-94713" y="-942403"/>
              <a:ext cx="1104150" cy="1097585"/>
            </a:xfrm>
            <a:custGeom>
              <a:avLst/>
              <a:gdLst/>
              <a:ahLst/>
              <a:cxnLst/>
              <a:rect l="l" t="t" r="r" b="b"/>
              <a:pathLst>
                <a:path w="35658" h="35446" extrusionOk="0">
                  <a:moveTo>
                    <a:pt x="34466" y="0"/>
                  </a:moveTo>
                  <a:cubicBezTo>
                    <a:pt x="34188" y="0"/>
                    <a:pt x="33909" y="107"/>
                    <a:pt x="33695" y="321"/>
                  </a:cubicBezTo>
                  <a:lnTo>
                    <a:pt x="420" y="33588"/>
                  </a:lnTo>
                  <a:cubicBezTo>
                    <a:pt x="0" y="34016"/>
                    <a:pt x="0" y="34703"/>
                    <a:pt x="420" y="35131"/>
                  </a:cubicBezTo>
                  <a:cubicBezTo>
                    <a:pt x="634" y="35341"/>
                    <a:pt x="913" y="35445"/>
                    <a:pt x="1191" y="35445"/>
                  </a:cubicBezTo>
                  <a:cubicBezTo>
                    <a:pt x="1470" y="35445"/>
                    <a:pt x="1749" y="35341"/>
                    <a:pt x="1963" y="35131"/>
                  </a:cubicBezTo>
                  <a:lnTo>
                    <a:pt x="35230" y="1856"/>
                  </a:lnTo>
                  <a:cubicBezTo>
                    <a:pt x="35658" y="1427"/>
                    <a:pt x="35658" y="741"/>
                    <a:pt x="35230" y="321"/>
                  </a:cubicBezTo>
                  <a:cubicBezTo>
                    <a:pt x="35020" y="107"/>
                    <a:pt x="34743" y="0"/>
                    <a:pt x="34466"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7"/>
            <p:cNvSpPr/>
            <p:nvPr/>
          </p:nvSpPr>
          <p:spPr>
            <a:xfrm>
              <a:off x="-823173" y="-175515"/>
              <a:ext cx="1283437" cy="1271640"/>
            </a:xfrm>
            <a:custGeom>
              <a:avLst/>
              <a:gdLst/>
              <a:ahLst/>
              <a:cxnLst/>
              <a:rect l="l" t="t" r="r" b="b"/>
              <a:pathLst>
                <a:path w="41448" h="41067" extrusionOk="0">
                  <a:moveTo>
                    <a:pt x="39302" y="1"/>
                  </a:moveTo>
                  <a:cubicBezTo>
                    <a:pt x="38800" y="1"/>
                    <a:pt x="38299" y="191"/>
                    <a:pt x="37915" y="570"/>
                  </a:cubicBezTo>
                  <a:lnTo>
                    <a:pt x="768" y="37726"/>
                  </a:lnTo>
                  <a:cubicBezTo>
                    <a:pt x="1" y="38484"/>
                    <a:pt x="1" y="39724"/>
                    <a:pt x="768" y="40491"/>
                  </a:cubicBezTo>
                  <a:cubicBezTo>
                    <a:pt x="1151" y="40875"/>
                    <a:pt x="1653" y="41067"/>
                    <a:pt x="2154" y="41067"/>
                  </a:cubicBezTo>
                  <a:cubicBezTo>
                    <a:pt x="2655" y="41067"/>
                    <a:pt x="3154" y="40875"/>
                    <a:pt x="3533" y="40491"/>
                  </a:cubicBezTo>
                  <a:lnTo>
                    <a:pt x="40689" y="3344"/>
                  </a:lnTo>
                  <a:cubicBezTo>
                    <a:pt x="41448" y="2577"/>
                    <a:pt x="41448" y="1337"/>
                    <a:pt x="40689" y="570"/>
                  </a:cubicBezTo>
                  <a:cubicBezTo>
                    <a:pt x="40306" y="191"/>
                    <a:pt x="39804" y="1"/>
                    <a:pt x="39302"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7"/>
            <p:cNvSpPr/>
            <p:nvPr/>
          </p:nvSpPr>
          <p:spPr>
            <a:xfrm>
              <a:off x="631240" y="-73917"/>
              <a:ext cx="169936" cy="154856"/>
            </a:xfrm>
            <a:custGeom>
              <a:avLst/>
              <a:gdLst/>
              <a:ahLst/>
              <a:cxnLst/>
              <a:rect l="l" t="t" r="r" b="b"/>
              <a:pathLst>
                <a:path w="5488" h="5001" extrusionOk="0">
                  <a:moveTo>
                    <a:pt x="2749" y="1"/>
                  </a:moveTo>
                  <a:cubicBezTo>
                    <a:pt x="2106" y="1"/>
                    <a:pt x="1464" y="242"/>
                    <a:pt x="973" y="732"/>
                  </a:cubicBezTo>
                  <a:cubicBezTo>
                    <a:pt x="1" y="1714"/>
                    <a:pt x="1" y="3293"/>
                    <a:pt x="973" y="4265"/>
                  </a:cubicBezTo>
                  <a:cubicBezTo>
                    <a:pt x="1464" y="4756"/>
                    <a:pt x="2104" y="5001"/>
                    <a:pt x="2744" y="5001"/>
                  </a:cubicBezTo>
                  <a:cubicBezTo>
                    <a:pt x="3384" y="5001"/>
                    <a:pt x="4024" y="4756"/>
                    <a:pt x="4515" y="4265"/>
                  </a:cubicBezTo>
                  <a:cubicBezTo>
                    <a:pt x="5487" y="3293"/>
                    <a:pt x="5487" y="1714"/>
                    <a:pt x="4515" y="732"/>
                  </a:cubicBezTo>
                  <a:cubicBezTo>
                    <a:pt x="4024" y="242"/>
                    <a:pt x="3382" y="1"/>
                    <a:pt x="2749"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7"/>
            <p:cNvSpPr/>
            <p:nvPr/>
          </p:nvSpPr>
          <p:spPr>
            <a:xfrm>
              <a:off x="-764684" y="121359"/>
              <a:ext cx="1455819" cy="1883539"/>
            </a:xfrm>
            <a:custGeom>
              <a:avLst/>
              <a:gdLst/>
              <a:ahLst/>
              <a:cxnLst/>
              <a:rect l="l" t="t" r="r" b="b"/>
              <a:pathLst>
                <a:path w="47015" h="60828" extrusionOk="0">
                  <a:moveTo>
                    <a:pt x="41008" y="0"/>
                  </a:moveTo>
                  <a:cubicBezTo>
                    <a:pt x="40629" y="0"/>
                    <a:pt x="40253" y="145"/>
                    <a:pt x="39967" y="435"/>
                  </a:cubicBezTo>
                  <a:lnTo>
                    <a:pt x="36274" y="4128"/>
                  </a:lnTo>
                  <a:cubicBezTo>
                    <a:pt x="34811" y="5591"/>
                    <a:pt x="34811" y="7955"/>
                    <a:pt x="36274" y="9418"/>
                  </a:cubicBezTo>
                  <a:cubicBezTo>
                    <a:pt x="37737" y="10881"/>
                    <a:pt x="37737" y="13246"/>
                    <a:pt x="36274" y="14709"/>
                  </a:cubicBezTo>
                  <a:lnTo>
                    <a:pt x="26104" y="24879"/>
                  </a:lnTo>
                  <a:cubicBezTo>
                    <a:pt x="25096" y="25887"/>
                    <a:pt x="25096" y="27519"/>
                    <a:pt x="26104" y="28518"/>
                  </a:cubicBezTo>
                  <a:cubicBezTo>
                    <a:pt x="27112" y="29526"/>
                    <a:pt x="27112" y="31159"/>
                    <a:pt x="26104" y="32167"/>
                  </a:cubicBezTo>
                  <a:lnTo>
                    <a:pt x="768" y="57512"/>
                  </a:lnTo>
                  <a:cubicBezTo>
                    <a:pt x="1" y="58270"/>
                    <a:pt x="1" y="59501"/>
                    <a:pt x="768" y="60259"/>
                  </a:cubicBezTo>
                  <a:cubicBezTo>
                    <a:pt x="1147" y="60638"/>
                    <a:pt x="1645" y="60828"/>
                    <a:pt x="2142" y="60828"/>
                  </a:cubicBezTo>
                  <a:cubicBezTo>
                    <a:pt x="2639" y="60828"/>
                    <a:pt x="3137" y="60638"/>
                    <a:pt x="3516" y="60259"/>
                  </a:cubicBezTo>
                  <a:lnTo>
                    <a:pt x="20849" y="42926"/>
                  </a:lnTo>
                  <a:cubicBezTo>
                    <a:pt x="21349" y="42426"/>
                    <a:pt x="22007" y="42176"/>
                    <a:pt x="22666" y="42176"/>
                  </a:cubicBezTo>
                  <a:cubicBezTo>
                    <a:pt x="23325" y="42176"/>
                    <a:pt x="23985" y="42426"/>
                    <a:pt x="24489" y="42926"/>
                  </a:cubicBezTo>
                  <a:cubicBezTo>
                    <a:pt x="24989" y="43430"/>
                    <a:pt x="25647" y="43682"/>
                    <a:pt x="26306" y="43682"/>
                  </a:cubicBezTo>
                  <a:cubicBezTo>
                    <a:pt x="26965" y="43682"/>
                    <a:pt x="27625" y="43430"/>
                    <a:pt x="28129" y="42926"/>
                  </a:cubicBezTo>
                  <a:lnTo>
                    <a:pt x="37210" y="33844"/>
                  </a:lnTo>
                  <a:cubicBezTo>
                    <a:pt x="39075" y="31980"/>
                    <a:pt x="39075" y="28946"/>
                    <a:pt x="37210" y="27082"/>
                  </a:cubicBezTo>
                  <a:cubicBezTo>
                    <a:pt x="35346" y="25218"/>
                    <a:pt x="35346" y="22184"/>
                    <a:pt x="37210" y="20320"/>
                  </a:cubicBezTo>
                  <a:lnTo>
                    <a:pt x="46435" y="11096"/>
                  </a:lnTo>
                  <a:cubicBezTo>
                    <a:pt x="47015" y="10516"/>
                    <a:pt x="47015" y="9579"/>
                    <a:pt x="46435" y="8999"/>
                  </a:cubicBezTo>
                  <a:lnTo>
                    <a:pt x="42920" y="5484"/>
                  </a:lnTo>
                  <a:cubicBezTo>
                    <a:pt x="42340" y="4904"/>
                    <a:pt x="42340" y="3968"/>
                    <a:pt x="42920" y="3388"/>
                  </a:cubicBezTo>
                  <a:cubicBezTo>
                    <a:pt x="43491" y="2808"/>
                    <a:pt x="43491" y="1871"/>
                    <a:pt x="42920" y="1300"/>
                  </a:cubicBezTo>
                  <a:lnTo>
                    <a:pt x="42055" y="435"/>
                  </a:lnTo>
                  <a:cubicBezTo>
                    <a:pt x="41765" y="145"/>
                    <a:pt x="41386" y="0"/>
                    <a:pt x="41008"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7"/>
            <p:cNvSpPr/>
            <p:nvPr/>
          </p:nvSpPr>
          <p:spPr>
            <a:xfrm>
              <a:off x="-661304" y="-1051074"/>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7"/>
            <p:cNvSpPr/>
            <p:nvPr/>
          </p:nvSpPr>
          <p:spPr>
            <a:xfrm>
              <a:off x="8047073" y="3562436"/>
              <a:ext cx="2241463" cy="2522378"/>
            </a:xfrm>
            <a:custGeom>
              <a:avLst/>
              <a:gdLst/>
              <a:ahLst/>
              <a:cxnLst/>
              <a:rect l="l" t="t" r="r" b="b"/>
              <a:pathLst>
                <a:path w="72387" h="81459" extrusionOk="0">
                  <a:moveTo>
                    <a:pt x="57747" y="27183"/>
                  </a:moveTo>
                  <a:lnTo>
                    <a:pt x="57747" y="27183"/>
                  </a:lnTo>
                  <a:cubicBezTo>
                    <a:pt x="56819" y="26255"/>
                    <a:pt x="56819" y="24756"/>
                    <a:pt x="57747" y="23829"/>
                  </a:cubicBezTo>
                  <a:lnTo>
                    <a:pt x="64536" y="17040"/>
                  </a:lnTo>
                  <a:cubicBezTo>
                    <a:pt x="65357" y="16219"/>
                    <a:pt x="65357" y="14899"/>
                    <a:pt x="64536" y="14087"/>
                  </a:cubicBezTo>
                  <a:lnTo>
                    <a:pt x="64536" y="14087"/>
                  </a:lnTo>
                  <a:cubicBezTo>
                    <a:pt x="63724" y="13275"/>
                    <a:pt x="63724" y="11946"/>
                    <a:pt x="64536" y="11134"/>
                  </a:cubicBezTo>
                  <a:lnTo>
                    <a:pt x="71476" y="4193"/>
                  </a:lnTo>
                  <a:cubicBezTo>
                    <a:pt x="72386" y="3292"/>
                    <a:pt x="72386" y="1812"/>
                    <a:pt x="71476" y="902"/>
                  </a:cubicBezTo>
                  <a:lnTo>
                    <a:pt x="71476" y="902"/>
                  </a:lnTo>
                  <a:cubicBezTo>
                    <a:pt x="70566" y="1"/>
                    <a:pt x="69094" y="1"/>
                    <a:pt x="68185" y="902"/>
                  </a:cubicBezTo>
                  <a:lnTo>
                    <a:pt x="57015" y="12071"/>
                  </a:lnTo>
                  <a:cubicBezTo>
                    <a:pt x="56239" y="12856"/>
                    <a:pt x="54981" y="12856"/>
                    <a:pt x="54205" y="12071"/>
                  </a:cubicBezTo>
                  <a:cubicBezTo>
                    <a:pt x="53429" y="11295"/>
                    <a:pt x="52171" y="11295"/>
                    <a:pt x="51386" y="12071"/>
                  </a:cubicBezTo>
                  <a:lnTo>
                    <a:pt x="31537" y="31920"/>
                  </a:lnTo>
                  <a:cubicBezTo>
                    <a:pt x="30957" y="32509"/>
                    <a:pt x="30957" y="33454"/>
                    <a:pt x="31537" y="34043"/>
                  </a:cubicBezTo>
                  <a:cubicBezTo>
                    <a:pt x="32126" y="34632"/>
                    <a:pt x="32126" y="35577"/>
                    <a:pt x="31537" y="36166"/>
                  </a:cubicBezTo>
                  <a:lnTo>
                    <a:pt x="11964" y="55739"/>
                  </a:lnTo>
                  <a:cubicBezTo>
                    <a:pt x="11161" y="56542"/>
                    <a:pt x="11161" y="57835"/>
                    <a:pt x="11964" y="58629"/>
                  </a:cubicBezTo>
                  <a:cubicBezTo>
                    <a:pt x="12758" y="59432"/>
                    <a:pt x="12758" y="60726"/>
                    <a:pt x="11964" y="61520"/>
                  </a:cubicBezTo>
                  <a:lnTo>
                    <a:pt x="6968" y="66516"/>
                  </a:lnTo>
                  <a:cubicBezTo>
                    <a:pt x="6299" y="67185"/>
                    <a:pt x="6299" y="68273"/>
                    <a:pt x="6968" y="68942"/>
                  </a:cubicBezTo>
                  <a:cubicBezTo>
                    <a:pt x="7637" y="69611"/>
                    <a:pt x="7637" y="70699"/>
                    <a:pt x="6968" y="71369"/>
                  </a:cubicBezTo>
                  <a:lnTo>
                    <a:pt x="866" y="77479"/>
                  </a:lnTo>
                  <a:cubicBezTo>
                    <a:pt x="1" y="78336"/>
                    <a:pt x="1" y="79736"/>
                    <a:pt x="866" y="80602"/>
                  </a:cubicBezTo>
                  <a:lnTo>
                    <a:pt x="866" y="80602"/>
                  </a:lnTo>
                  <a:cubicBezTo>
                    <a:pt x="1723" y="81458"/>
                    <a:pt x="3123" y="81458"/>
                    <a:pt x="3980" y="80602"/>
                  </a:cubicBezTo>
                  <a:lnTo>
                    <a:pt x="30582" y="53999"/>
                  </a:lnTo>
                  <a:cubicBezTo>
                    <a:pt x="31091" y="53491"/>
                    <a:pt x="31920" y="53491"/>
                    <a:pt x="32429" y="53999"/>
                  </a:cubicBezTo>
                  <a:lnTo>
                    <a:pt x="32429" y="53999"/>
                  </a:lnTo>
                  <a:cubicBezTo>
                    <a:pt x="32946" y="54517"/>
                    <a:pt x="33767" y="54517"/>
                    <a:pt x="34285" y="53999"/>
                  </a:cubicBezTo>
                  <a:lnTo>
                    <a:pt x="57747" y="30537"/>
                  </a:lnTo>
                  <a:cubicBezTo>
                    <a:pt x="58675" y="29609"/>
                    <a:pt x="58675" y="28111"/>
                    <a:pt x="57747" y="27183"/>
                  </a:cubicBezTo>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7"/>
            <p:cNvSpPr/>
            <p:nvPr/>
          </p:nvSpPr>
          <p:spPr>
            <a:xfrm>
              <a:off x="8181864" y="4788781"/>
              <a:ext cx="221028" cy="208952"/>
            </a:xfrm>
            <a:custGeom>
              <a:avLst/>
              <a:gdLst/>
              <a:ahLst/>
              <a:cxnLst/>
              <a:rect l="l" t="t" r="r" b="b"/>
              <a:pathLst>
                <a:path w="7138" h="6748" extrusionOk="0">
                  <a:moveTo>
                    <a:pt x="4903" y="1"/>
                  </a:moveTo>
                  <a:cubicBezTo>
                    <a:pt x="4381" y="1"/>
                    <a:pt x="3859" y="199"/>
                    <a:pt x="3462" y="596"/>
                  </a:cubicBezTo>
                  <a:lnTo>
                    <a:pt x="795" y="3264"/>
                  </a:lnTo>
                  <a:cubicBezTo>
                    <a:pt x="1" y="4058"/>
                    <a:pt x="1" y="5351"/>
                    <a:pt x="795" y="6145"/>
                  </a:cubicBezTo>
                  <a:cubicBezTo>
                    <a:pt x="1192" y="6547"/>
                    <a:pt x="1714" y="6747"/>
                    <a:pt x="2236" y="6747"/>
                  </a:cubicBezTo>
                  <a:cubicBezTo>
                    <a:pt x="2757" y="6747"/>
                    <a:pt x="3279" y="6547"/>
                    <a:pt x="3676" y="6145"/>
                  </a:cubicBezTo>
                  <a:lnTo>
                    <a:pt x="6344" y="3487"/>
                  </a:lnTo>
                  <a:cubicBezTo>
                    <a:pt x="7138" y="2684"/>
                    <a:pt x="7138" y="1399"/>
                    <a:pt x="6344" y="596"/>
                  </a:cubicBezTo>
                  <a:cubicBezTo>
                    <a:pt x="5947" y="199"/>
                    <a:pt x="5425" y="1"/>
                    <a:pt x="4903"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7"/>
            <p:cNvSpPr/>
            <p:nvPr/>
          </p:nvSpPr>
          <p:spPr>
            <a:xfrm>
              <a:off x="8984283" y="4557230"/>
              <a:ext cx="159717" cy="145690"/>
            </a:xfrm>
            <a:custGeom>
              <a:avLst/>
              <a:gdLst/>
              <a:ahLst/>
              <a:cxnLst/>
              <a:rect l="l" t="t" r="r" b="b"/>
              <a:pathLst>
                <a:path w="5158" h="4705" extrusionOk="0">
                  <a:moveTo>
                    <a:pt x="2579" y="1"/>
                  </a:moveTo>
                  <a:cubicBezTo>
                    <a:pt x="1981" y="1"/>
                    <a:pt x="1375" y="233"/>
                    <a:pt x="920" y="697"/>
                  </a:cubicBezTo>
                  <a:cubicBezTo>
                    <a:pt x="1" y="1607"/>
                    <a:pt x="1" y="3096"/>
                    <a:pt x="920" y="4015"/>
                  </a:cubicBezTo>
                  <a:cubicBezTo>
                    <a:pt x="1379" y="4475"/>
                    <a:pt x="1981" y="4704"/>
                    <a:pt x="2582" y="4704"/>
                  </a:cubicBezTo>
                  <a:cubicBezTo>
                    <a:pt x="3183" y="4704"/>
                    <a:pt x="3783" y="4475"/>
                    <a:pt x="4238" y="4015"/>
                  </a:cubicBezTo>
                  <a:cubicBezTo>
                    <a:pt x="5157" y="3096"/>
                    <a:pt x="5157" y="1607"/>
                    <a:pt x="4238" y="697"/>
                  </a:cubicBezTo>
                  <a:cubicBezTo>
                    <a:pt x="3783" y="233"/>
                    <a:pt x="3186" y="1"/>
                    <a:pt x="2579"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a:off x="8178583" y="3819077"/>
              <a:ext cx="1368250" cy="1770362"/>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7"/>
            <p:cNvSpPr/>
            <p:nvPr/>
          </p:nvSpPr>
          <p:spPr>
            <a:xfrm>
              <a:off x="7534672" y="3554227"/>
              <a:ext cx="2091438" cy="2090416"/>
            </a:xfrm>
            <a:custGeom>
              <a:avLst/>
              <a:gdLst/>
              <a:ahLst/>
              <a:cxnLst/>
              <a:rect l="l" t="t" r="r" b="b"/>
              <a:pathLst>
                <a:path w="67542" h="67509" extrusionOk="0">
                  <a:moveTo>
                    <a:pt x="67360" y="1"/>
                  </a:moveTo>
                  <a:cubicBezTo>
                    <a:pt x="67319" y="1"/>
                    <a:pt x="67278" y="16"/>
                    <a:pt x="67247" y="48"/>
                  </a:cubicBezTo>
                  <a:lnTo>
                    <a:pt x="72" y="67223"/>
                  </a:lnTo>
                  <a:cubicBezTo>
                    <a:pt x="0" y="67294"/>
                    <a:pt x="0" y="67392"/>
                    <a:pt x="72" y="67455"/>
                  </a:cubicBezTo>
                  <a:cubicBezTo>
                    <a:pt x="98" y="67490"/>
                    <a:pt x="143" y="67508"/>
                    <a:pt x="188" y="67508"/>
                  </a:cubicBezTo>
                  <a:cubicBezTo>
                    <a:pt x="223" y="67508"/>
                    <a:pt x="268" y="67490"/>
                    <a:pt x="304" y="67455"/>
                  </a:cubicBezTo>
                  <a:lnTo>
                    <a:pt x="67479" y="280"/>
                  </a:lnTo>
                  <a:cubicBezTo>
                    <a:pt x="67542" y="217"/>
                    <a:pt x="67542" y="119"/>
                    <a:pt x="67479" y="48"/>
                  </a:cubicBezTo>
                  <a:cubicBezTo>
                    <a:pt x="67443" y="16"/>
                    <a:pt x="67401" y="1"/>
                    <a:pt x="67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7"/>
          <p:cNvSpPr/>
          <p:nvPr/>
        </p:nvSpPr>
        <p:spPr>
          <a:xfrm>
            <a:off x="-1781879" y="4628909"/>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44"/>
        <p:cNvGrpSpPr/>
        <p:nvPr/>
      </p:nvGrpSpPr>
      <p:grpSpPr>
        <a:xfrm>
          <a:off x="0" y="0"/>
          <a:ext cx="0" cy="0"/>
          <a:chOff x="0" y="0"/>
          <a:chExt cx="0" cy="0"/>
        </a:xfrm>
      </p:grpSpPr>
      <p:sp>
        <p:nvSpPr>
          <p:cNvPr id="145" name="Google Shape;145;p8"/>
          <p:cNvSpPr txBox="1">
            <a:spLocks noGrp="1"/>
          </p:cNvSpPr>
          <p:nvPr>
            <p:ph type="title"/>
          </p:nvPr>
        </p:nvSpPr>
        <p:spPr>
          <a:xfrm>
            <a:off x="713250" y="952475"/>
            <a:ext cx="7717500" cy="9642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46" name="Google Shape;146;p8"/>
          <p:cNvSpPr>
            <a:spLocks noGrp="1"/>
          </p:cNvSpPr>
          <p:nvPr>
            <p:ph type="pic" idx="2"/>
          </p:nvPr>
        </p:nvSpPr>
        <p:spPr>
          <a:xfrm>
            <a:off x="713250" y="2401850"/>
            <a:ext cx="7717500" cy="2012100"/>
          </a:xfrm>
          <a:prstGeom prst="roundRect">
            <a:avLst>
              <a:gd name="adj" fmla="val 16667"/>
            </a:avLst>
          </a:prstGeom>
          <a:noFill/>
          <a:ln>
            <a:noFill/>
          </a:ln>
        </p:spPr>
      </p:sp>
      <p:sp>
        <p:nvSpPr>
          <p:cNvPr id="147" name="Google Shape;147;p8"/>
          <p:cNvSpPr/>
          <p:nvPr/>
        </p:nvSpPr>
        <p:spPr>
          <a:xfrm rot="10800000" flipH="1">
            <a:off x="8348568" y="541752"/>
            <a:ext cx="1760547" cy="991637"/>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rot="10800000" flipH="1">
            <a:off x="7568838" y="-983176"/>
            <a:ext cx="2202389" cy="2058821"/>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rot="10800000" flipH="1">
            <a:off x="-1029717" y="-1028248"/>
            <a:ext cx="1192493" cy="1185403"/>
          </a:xfrm>
          <a:custGeom>
            <a:avLst/>
            <a:gdLst/>
            <a:ahLst/>
            <a:cxnLst/>
            <a:rect l="l" t="t" r="r" b="b"/>
            <a:pathLst>
              <a:path w="35658" h="35446" extrusionOk="0">
                <a:moveTo>
                  <a:pt x="34466" y="0"/>
                </a:moveTo>
                <a:cubicBezTo>
                  <a:pt x="34188" y="0"/>
                  <a:pt x="33909" y="107"/>
                  <a:pt x="33695" y="321"/>
                </a:cubicBezTo>
                <a:lnTo>
                  <a:pt x="420" y="33588"/>
                </a:lnTo>
                <a:cubicBezTo>
                  <a:pt x="0" y="34016"/>
                  <a:pt x="0" y="34703"/>
                  <a:pt x="420" y="35131"/>
                </a:cubicBezTo>
                <a:cubicBezTo>
                  <a:pt x="634" y="35341"/>
                  <a:pt x="913" y="35445"/>
                  <a:pt x="1191" y="35445"/>
                </a:cubicBezTo>
                <a:cubicBezTo>
                  <a:pt x="1470" y="35445"/>
                  <a:pt x="1749" y="35341"/>
                  <a:pt x="1963" y="35131"/>
                </a:cubicBezTo>
                <a:lnTo>
                  <a:pt x="35230" y="1856"/>
                </a:lnTo>
                <a:cubicBezTo>
                  <a:pt x="35658" y="1427"/>
                  <a:pt x="35658" y="741"/>
                  <a:pt x="35230" y="321"/>
                </a:cubicBezTo>
                <a:cubicBezTo>
                  <a:pt x="35020" y="107"/>
                  <a:pt x="34743" y="0"/>
                  <a:pt x="34466"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rot="10800000" flipH="1">
            <a:off x="7468760" y="-170708"/>
            <a:ext cx="1386125" cy="1373316"/>
          </a:xfrm>
          <a:custGeom>
            <a:avLst/>
            <a:gdLst/>
            <a:ahLst/>
            <a:cxnLst/>
            <a:rect l="l" t="t" r="r" b="b"/>
            <a:pathLst>
              <a:path w="41448" h="41065" extrusionOk="0">
                <a:moveTo>
                  <a:pt x="39295" y="1"/>
                </a:moveTo>
                <a:cubicBezTo>
                  <a:pt x="38794" y="1"/>
                  <a:pt x="38294" y="193"/>
                  <a:pt x="37915" y="576"/>
                </a:cubicBezTo>
                <a:lnTo>
                  <a:pt x="768" y="37723"/>
                </a:lnTo>
                <a:cubicBezTo>
                  <a:pt x="1" y="38490"/>
                  <a:pt x="1" y="39730"/>
                  <a:pt x="768" y="40489"/>
                </a:cubicBezTo>
                <a:cubicBezTo>
                  <a:pt x="1147" y="40872"/>
                  <a:pt x="1647" y="41064"/>
                  <a:pt x="2147" y="41064"/>
                </a:cubicBezTo>
                <a:cubicBezTo>
                  <a:pt x="2648" y="41064"/>
                  <a:pt x="3150" y="40872"/>
                  <a:pt x="3533" y="40489"/>
                </a:cubicBezTo>
                <a:lnTo>
                  <a:pt x="40681" y="3342"/>
                </a:lnTo>
                <a:cubicBezTo>
                  <a:pt x="41448" y="2574"/>
                  <a:pt x="41448" y="1334"/>
                  <a:pt x="40681" y="576"/>
                </a:cubicBezTo>
                <a:cubicBezTo>
                  <a:pt x="40297" y="193"/>
                  <a:pt x="39795" y="1"/>
                  <a:pt x="39295"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rot="10800000" flipH="1">
            <a:off x="7259643" y="-677429"/>
            <a:ext cx="1804390" cy="1793053"/>
          </a:xfrm>
          <a:custGeom>
            <a:avLst/>
            <a:gdLst/>
            <a:ahLst/>
            <a:cxnLst/>
            <a:rect l="l" t="t" r="r" b="b"/>
            <a:pathLst>
              <a:path w="53955" h="53616" extrusionOk="0">
                <a:moveTo>
                  <a:pt x="52042" y="0"/>
                </a:moveTo>
                <a:cubicBezTo>
                  <a:pt x="51597" y="0"/>
                  <a:pt x="51153" y="170"/>
                  <a:pt x="50814" y="509"/>
                </a:cubicBezTo>
                <a:lnTo>
                  <a:pt x="678" y="50645"/>
                </a:lnTo>
                <a:cubicBezTo>
                  <a:pt x="0" y="51323"/>
                  <a:pt x="0" y="52429"/>
                  <a:pt x="678" y="53107"/>
                </a:cubicBezTo>
                <a:cubicBezTo>
                  <a:pt x="1017" y="53446"/>
                  <a:pt x="1463" y="53615"/>
                  <a:pt x="1909" y="53615"/>
                </a:cubicBezTo>
                <a:cubicBezTo>
                  <a:pt x="2355" y="53615"/>
                  <a:pt x="2801" y="53446"/>
                  <a:pt x="3140" y="53107"/>
                </a:cubicBezTo>
                <a:lnTo>
                  <a:pt x="53277" y="2971"/>
                </a:lnTo>
                <a:cubicBezTo>
                  <a:pt x="53955" y="2293"/>
                  <a:pt x="53955" y="1196"/>
                  <a:pt x="53277" y="509"/>
                </a:cubicBezTo>
                <a:cubicBezTo>
                  <a:pt x="52933" y="170"/>
                  <a:pt x="52487" y="0"/>
                  <a:pt x="52042"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rot="10800000" flipH="1">
            <a:off x="207734" y="171856"/>
            <a:ext cx="254196" cy="239749"/>
          </a:xfrm>
          <a:custGeom>
            <a:avLst/>
            <a:gdLst/>
            <a:ahLst/>
            <a:cxnLst/>
            <a:rect l="l" t="t" r="r" b="b"/>
            <a:pathLst>
              <a:path w="7601" h="7169" extrusionOk="0">
                <a:moveTo>
                  <a:pt x="5219" y="1"/>
                </a:moveTo>
                <a:cubicBezTo>
                  <a:pt x="4664" y="1"/>
                  <a:pt x="4108" y="213"/>
                  <a:pt x="3685" y="637"/>
                </a:cubicBezTo>
                <a:lnTo>
                  <a:pt x="848" y="3464"/>
                </a:lnTo>
                <a:cubicBezTo>
                  <a:pt x="0" y="4312"/>
                  <a:pt x="0" y="5686"/>
                  <a:pt x="848" y="6533"/>
                </a:cubicBezTo>
                <a:cubicBezTo>
                  <a:pt x="1271" y="6957"/>
                  <a:pt x="1827" y="7169"/>
                  <a:pt x="2382" y="7169"/>
                </a:cubicBezTo>
                <a:cubicBezTo>
                  <a:pt x="2937" y="7169"/>
                  <a:pt x="3493" y="6957"/>
                  <a:pt x="3917" y="6533"/>
                </a:cubicBezTo>
                <a:lnTo>
                  <a:pt x="6753" y="3705"/>
                </a:lnTo>
                <a:cubicBezTo>
                  <a:pt x="7601" y="2858"/>
                  <a:pt x="7601" y="1484"/>
                  <a:pt x="6753" y="637"/>
                </a:cubicBezTo>
                <a:cubicBezTo>
                  <a:pt x="6330" y="213"/>
                  <a:pt x="5774" y="1"/>
                  <a:pt x="5219"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rot="10800000" flipH="1">
            <a:off x="8854873" y="1202606"/>
            <a:ext cx="254230" cy="240050"/>
          </a:xfrm>
          <a:custGeom>
            <a:avLst/>
            <a:gdLst/>
            <a:ahLst/>
            <a:cxnLst/>
            <a:rect l="l" t="t" r="r" b="b"/>
            <a:pathLst>
              <a:path w="7602" h="7178" extrusionOk="0">
                <a:moveTo>
                  <a:pt x="5219" y="0"/>
                </a:moveTo>
                <a:cubicBezTo>
                  <a:pt x="4664" y="0"/>
                  <a:pt x="4108" y="212"/>
                  <a:pt x="3685" y="636"/>
                </a:cubicBezTo>
                <a:lnTo>
                  <a:pt x="848" y="3473"/>
                </a:lnTo>
                <a:cubicBezTo>
                  <a:pt x="0" y="4320"/>
                  <a:pt x="0" y="5694"/>
                  <a:pt x="848" y="6542"/>
                </a:cubicBezTo>
                <a:cubicBezTo>
                  <a:pt x="1272" y="6966"/>
                  <a:pt x="1827" y="7177"/>
                  <a:pt x="2382" y="7177"/>
                </a:cubicBezTo>
                <a:cubicBezTo>
                  <a:pt x="2938" y="7177"/>
                  <a:pt x="3493" y="6966"/>
                  <a:pt x="3917" y="6542"/>
                </a:cubicBezTo>
                <a:lnTo>
                  <a:pt x="6754" y="3705"/>
                </a:lnTo>
                <a:cubicBezTo>
                  <a:pt x="7601" y="2857"/>
                  <a:pt x="7601" y="1484"/>
                  <a:pt x="6754" y="636"/>
                </a:cubicBezTo>
                <a:cubicBezTo>
                  <a:pt x="6330" y="212"/>
                  <a:pt x="5774" y="0"/>
                  <a:pt x="5219"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p:nvPr/>
        </p:nvSpPr>
        <p:spPr>
          <a:xfrm rot="10800000" flipH="1">
            <a:off x="8610389" y="105158"/>
            <a:ext cx="147716" cy="134606"/>
          </a:xfrm>
          <a:custGeom>
            <a:avLst/>
            <a:gdLst/>
            <a:ahLst/>
            <a:cxnLst/>
            <a:rect l="l" t="t" r="r" b="b"/>
            <a:pathLst>
              <a:path w="4417" h="4025" extrusionOk="0">
                <a:moveTo>
                  <a:pt x="2213" y="1"/>
                </a:moveTo>
                <a:cubicBezTo>
                  <a:pt x="1695" y="1"/>
                  <a:pt x="1178" y="197"/>
                  <a:pt x="785" y="590"/>
                </a:cubicBezTo>
                <a:cubicBezTo>
                  <a:pt x="0" y="1375"/>
                  <a:pt x="0" y="2650"/>
                  <a:pt x="785" y="3435"/>
                </a:cubicBezTo>
                <a:cubicBezTo>
                  <a:pt x="1178" y="3828"/>
                  <a:pt x="1693" y="4024"/>
                  <a:pt x="2208" y="4024"/>
                </a:cubicBezTo>
                <a:cubicBezTo>
                  <a:pt x="2723" y="4024"/>
                  <a:pt x="3239" y="3828"/>
                  <a:pt x="3631" y="3435"/>
                </a:cubicBezTo>
                <a:cubicBezTo>
                  <a:pt x="4416" y="2650"/>
                  <a:pt x="4416" y="1375"/>
                  <a:pt x="3631" y="590"/>
                </a:cubicBezTo>
                <a:cubicBezTo>
                  <a:pt x="3239" y="197"/>
                  <a:pt x="2721" y="1"/>
                  <a:pt x="2213"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rot="10800000" flipH="1">
            <a:off x="6908860" y="-1600956"/>
            <a:ext cx="2627845" cy="2626674"/>
          </a:xfrm>
          <a:custGeom>
            <a:avLst/>
            <a:gdLst/>
            <a:ahLst/>
            <a:cxnLst/>
            <a:rect l="l" t="t" r="r" b="b"/>
            <a:pathLst>
              <a:path w="78578" h="78543" extrusionOk="0">
                <a:moveTo>
                  <a:pt x="78385" y="0"/>
                </a:moveTo>
                <a:cubicBezTo>
                  <a:pt x="78341" y="0"/>
                  <a:pt x="78296" y="16"/>
                  <a:pt x="78265" y="47"/>
                </a:cubicBezTo>
                <a:lnTo>
                  <a:pt x="72" y="78240"/>
                </a:lnTo>
                <a:cubicBezTo>
                  <a:pt x="1" y="78311"/>
                  <a:pt x="1" y="78418"/>
                  <a:pt x="72" y="78489"/>
                </a:cubicBezTo>
                <a:cubicBezTo>
                  <a:pt x="99" y="78525"/>
                  <a:pt x="143" y="78543"/>
                  <a:pt x="188" y="78543"/>
                </a:cubicBezTo>
                <a:cubicBezTo>
                  <a:pt x="233" y="78543"/>
                  <a:pt x="277" y="78525"/>
                  <a:pt x="313" y="78489"/>
                </a:cubicBezTo>
                <a:lnTo>
                  <a:pt x="78506" y="297"/>
                </a:lnTo>
                <a:cubicBezTo>
                  <a:pt x="78577" y="226"/>
                  <a:pt x="78577" y="119"/>
                  <a:pt x="78506" y="47"/>
                </a:cubicBezTo>
                <a:cubicBezTo>
                  <a:pt x="78475" y="16"/>
                  <a:pt x="78430" y="0"/>
                  <a:pt x="783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rot="10800000" flipH="1">
            <a:off x="6369668" y="-1281266"/>
            <a:ext cx="2627845" cy="2626607"/>
          </a:xfrm>
          <a:custGeom>
            <a:avLst/>
            <a:gdLst/>
            <a:ahLst/>
            <a:cxnLst/>
            <a:rect l="l" t="t" r="r" b="b"/>
            <a:pathLst>
              <a:path w="78578" h="78541" extrusionOk="0">
                <a:moveTo>
                  <a:pt x="78381" y="0"/>
                </a:moveTo>
                <a:cubicBezTo>
                  <a:pt x="78336" y="0"/>
                  <a:pt x="78292" y="18"/>
                  <a:pt x="78256" y="54"/>
                </a:cubicBezTo>
                <a:lnTo>
                  <a:pt x="63" y="78246"/>
                </a:lnTo>
                <a:cubicBezTo>
                  <a:pt x="1" y="78317"/>
                  <a:pt x="1" y="78424"/>
                  <a:pt x="63" y="78496"/>
                </a:cubicBezTo>
                <a:cubicBezTo>
                  <a:pt x="99" y="78523"/>
                  <a:pt x="143" y="78540"/>
                  <a:pt x="188" y="78540"/>
                </a:cubicBezTo>
                <a:cubicBezTo>
                  <a:pt x="233" y="78540"/>
                  <a:pt x="277" y="78523"/>
                  <a:pt x="313" y="78496"/>
                </a:cubicBezTo>
                <a:lnTo>
                  <a:pt x="78506" y="294"/>
                </a:lnTo>
                <a:cubicBezTo>
                  <a:pt x="78577" y="232"/>
                  <a:pt x="78577" y="125"/>
                  <a:pt x="78506" y="54"/>
                </a:cubicBezTo>
                <a:cubicBezTo>
                  <a:pt x="78470" y="18"/>
                  <a:pt x="78426" y="0"/>
                  <a:pt x="78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8"/>
          <p:cNvSpPr/>
          <p:nvPr/>
        </p:nvSpPr>
        <p:spPr>
          <a:xfrm rot="10800000" flipH="1">
            <a:off x="-494803" y="4227134"/>
            <a:ext cx="2204247" cy="2060321"/>
          </a:xfrm>
          <a:custGeom>
            <a:avLst/>
            <a:gdLst/>
            <a:ahLst/>
            <a:cxnLst/>
            <a:rect l="l" t="t" r="r" b="b"/>
            <a:pathLst>
              <a:path w="61904" h="57862" extrusionOk="0">
                <a:moveTo>
                  <a:pt x="59392" y="0"/>
                </a:moveTo>
                <a:cubicBezTo>
                  <a:pt x="58806" y="0"/>
                  <a:pt x="58219" y="223"/>
                  <a:pt x="57773" y="669"/>
                </a:cubicBezTo>
                <a:lnTo>
                  <a:pt x="50422" y="8020"/>
                </a:lnTo>
                <a:cubicBezTo>
                  <a:pt x="50039" y="8404"/>
                  <a:pt x="49537" y="8596"/>
                  <a:pt x="49035" y="8596"/>
                </a:cubicBezTo>
                <a:cubicBezTo>
                  <a:pt x="48533" y="8596"/>
                  <a:pt x="48031" y="8404"/>
                  <a:pt x="47648" y="8020"/>
                </a:cubicBezTo>
                <a:cubicBezTo>
                  <a:pt x="47264" y="7637"/>
                  <a:pt x="46760" y="7445"/>
                  <a:pt x="46257" y="7445"/>
                </a:cubicBezTo>
                <a:cubicBezTo>
                  <a:pt x="45754" y="7445"/>
                  <a:pt x="45252" y="7637"/>
                  <a:pt x="44873" y="8020"/>
                </a:cubicBezTo>
                <a:lnTo>
                  <a:pt x="33213" y="19680"/>
                </a:lnTo>
                <a:cubicBezTo>
                  <a:pt x="32651" y="20242"/>
                  <a:pt x="31918" y="20523"/>
                  <a:pt x="31185" y="20523"/>
                </a:cubicBezTo>
                <a:cubicBezTo>
                  <a:pt x="30452" y="20523"/>
                  <a:pt x="29721" y="20242"/>
                  <a:pt x="29163" y="19680"/>
                </a:cubicBezTo>
                <a:cubicBezTo>
                  <a:pt x="28606" y="19122"/>
                  <a:pt x="27874" y="18844"/>
                  <a:pt x="27142" y="18844"/>
                </a:cubicBezTo>
                <a:cubicBezTo>
                  <a:pt x="26409" y="18844"/>
                  <a:pt x="25675" y="19122"/>
                  <a:pt x="25113" y="19680"/>
                </a:cubicBezTo>
                <a:lnTo>
                  <a:pt x="20644" y="24158"/>
                </a:lnTo>
                <a:cubicBezTo>
                  <a:pt x="20260" y="24542"/>
                  <a:pt x="19756" y="24734"/>
                  <a:pt x="19253" y="24734"/>
                </a:cubicBezTo>
                <a:cubicBezTo>
                  <a:pt x="18750" y="24734"/>
                  <a:pt x="18248" y="24542"/>
                  <a:pt x="17869" y="24158"/>
                </a:cubicBezTo>
                <a:cubicBezTo>
                  <a:pt x="17486" y="23775"/>
                  <a:pt x="16982" y="23583"/>
                  <a:pt x="16479" y="23583"/>
                </a:cubicBezTo>
                <a:cubicBezTo>
                  <a:pt x="15976" y="23583"/>
                  <a:pt x="15474" y="23775"/>
                  <a:pt x="15095" y="24158"/>
                </a:cubicBezTo>
                <a:lnTo>
                  <a:pt x="9858" y="29386"/>
                </a:lnTo>
                <a:cubicBezTo>
                  <a:pt x="8538" y="30715"/>
                  <a:pt x="8538" y="32865"/>
                  <a:pt x="9858" y="34185"/>
                </a:cubicBezTo>
                <a:cubicBezTo>
                  <a:pt x="11187" y="35515"/>
                  <a:pt x="11187" y="37665"/>
                  <a:pt x="9858" y="38985"/>
                </a:cubicBezTo>
                <a:lnTo>
                  <a:pt x="8413" y="40430"/>
                </a:lnTo>
                <a:cubicBezTo>
                  <a:pt x="7601" y="41242"/>
                  <a:pt x="7601" y="42562"/>
                  <a:pt x="8413" y="43383"/>
                </a:cubicBezTo>
                <a:cubicBezTo>
                  <a:pt x="9225" y="44195"/>
                  <a:pt x="9225" y="45515"/>
                  <a:pt x="8413" y="46327"/>
                </a:cubicBezTo>
                <a:lnTo>
                  <a:pt x="928" y="53812"/>
                </a:lnTo>
                <a:cubicBezTo>
                  <a:pt x="0" y="54739"/>
                  <a:pt x="0" y="56238"/>
                  <a:pt x="928" y="57166"/>
                </a:cubicBezTo>
                <a:cubicBezTo>
                  <a:pt x="1392" y="57630"/>
                  <a:pt x="1999" y="57862"/>
                  <a:pt x="2605" y="57862"/>
                </a:cubicBezTo>
                <a:cubicBezTo>
                  <a:pt x="3212" y="57862"/>
                  <a:pt x="3819" y="57630"/>
                  <a:pt x="4283" y="57166"/>
                </a:cubicBezTo>
                <a:lnTo>
                  <a:pt x="16424" y="45024"/>
                </a:lnTo>
                <a:cubicBezTo>
                  <a:pt x="16759" y="44690"/>
                  <a:pt x="17198" y="44523"/>
                  <a:pt x="17637" y="44523"/>
                </a:cubicBezTo>
                <a:cubicBezTo>
                  <a:pt x="18077" y="44523"/>
                  <a:pt x="18516" y="44690"/>
                  <a:pt x="18851" y="45024"/>
                </a:cubicBezTo>
                <a:cubicBezTo>
                  <a:pt x="19185" y="45363"/>
                  <a:pt x="19624" y="45533"/>
                  <a:pt x="20064" y="45533"/>
                </a:cubicBezTo>
                <a:cubicBezTo>
                  <a:pt x="20503" y="45533"/>
                  <a:pt x="20943" y="45363"/>
                  <a:pt x="21277" y="45024"/>
                </a:cubicBezTo>
                <a:lnTo>
                  <a:pt x="27290" y="39012"/>
                </a:lnTo>
                <a:cubicBezTo>
                  <a:pt x="27593" y="38708"/>
                  <a:pt x="27990" y="38557"/>
                  <a:pt x="28387" y="38557"/>
                </a:cubicBezTo>
                <a:cubicBezTo>
                  <a:pt x="28784" y="38557"/>
                  <a:pt x="29181" y="38708"/>
                  <a:pt x="29484" y="39012"/>
                </a:cubicBezTo>
                <a:cubicBezTo>
                  <a:pt x="29788" y="39315"/>
                  <a:pt x="30185" y="39467"/>
                  <a:pt x="30582" y="39467"/>
                </a:cubicBezTo>
                <a:cubicBezTo>
                  <a:pt x="30979" y="39467"/>
                  <a:pt x="31376" y="39315"/>
                  <a:pt x="31679" y="39012"/>
                </a:cubicBezTo>
                <a:lnTo>
                  <a:pt x="44284" y="26415"/>
                </a:lnTo>
                <a:cubicBezTo>
                  <a:pt x="45087" y="25612"/>
                  <a:pt x="45087" y="24319"/>
                  <a:pt x="44284" y="23525"/>
                </a:cubicBezTo>
                <a:cubicBezTo>
                  <a:pt x="43491" y="22722"/>
                  <a:pt x="43491" y="21428"/>
                  <a:pt x="44284" y="20634"/>
                </a:cubicBezTo>
                <a:lnTo>
                  <a:pt x="61011" y="3908"/>
                </a:lnTo>
                <a:cubicBezTo>
                  <a:pt x="61904" y="3016"/>
                  <a:pt x="61904" y="1561"/>
                  <a:pt x="61011" y="669"/>
                </a:cubicBezTo>
                <a:cubicBezTo>
                  <a:pt x="60565" y="223"/>
                  <a:pt x="59979" y="0"/>
                  <a:pt x="5939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8"/>
          <p:cNvSpPr/>
          <p:nvPr/>
        </p:nvSpPr>
        <p:spPr>
          <a:xfrm rot="10800000" flipH="1">
            <a:off x="-340126" y="3889160"/>
            <a:ext cx="1387268" cy="1374449"/>
          </a:xfrm>
          <a:custGeom>
            <a:avLst/>
            <a:gdLst/>
            <a:ahLst/>
            <a:cxnLst/>
            <a:rect l="l" t="t" r="r" b="b"/>
            <a:pathLst>
              <a:path w="38960" h="38600" extrusionOk="0">
                <a:moveTo>
                  <a:pt x="36939" y="1"/>
                </a:moveTo>
                <a:cubicBezTo>
                  <a:pt x="36468" y="1"/>
                  <a:pt x="35997" y="181"/>
                  <a:pt x="35641" y="543"/>
                </a:cubicBezTo>
                <a:lnTo>
                  <a:pt x="715" y="35460"/>
                </a:lnTo>
                <a:cubicBezTo>
                  <a:pt x="1" y="36182"/>
                  <a:pt x="1" y="37342"/>
                  <a:pt x="715" y="38064"/>
                </a:cubicBezTo>
                <a:cubicBezTo>
                  <a:pt x="1076" y="38421"/>
                  <a:pt x="1549" y="38600"/>
                  <a:pt x="2020" y="38600"/>
                </a:cubicBezTo>
                <a:cubicBezTo>
                  <a:pt x="2492" y="38600"/>
                  <a:pt x="2963" y="38421"/>
                  <a:pt x="3320" y="38064"/>
                </a:cubicBezTo>
                <a:lnTo>
                  <a:pt x="38237" y="3139"/>
                </a:lnTo>
                <a:cubicBezTo>
                  <a:pt x="38959" y="2425"/>
                  <a:pt x="38959" y="1256"/>
                  <a:pt x="38237" y="543"/>
                </a:cubicBezTo>
                <a:cubicBezTo>
                  <a:pt x="37880" y="181"/>
                  <a:pt x="37409" y="1"/>
                  <a:pt x="36939"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rot="10800000" flipH="1">
            <a:off x="-265090" y="3491703"/>
            <a:ext cx="1387233" cy="1374449"/>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rot="10800000" flipH="1">
            <a:off x="-116431" y="4268369"/>
            <a:ext cx="1762073" cy="992167"/>
          </a:xfrm>
          <a:custGeom>
            <a:avLst/>
            <a:gdLst/>
            <a:ahLst/>
            <a:cxnLst/>
            <a:rect l="l" t="t" r="r" b="b"/>
            <a:pathLst>
              <a:path w="49486" h="27864" extrusionOk="0">
                <a:moveTo>
                  <a:pt x="46790" y="1"/>
                </a:moveTo>
                <a:cubicBezTo>
                  <a:pt x="46163" y="1"/>
                  <a:pt x="45534" y="239"/>
                  <a:pt x="45052" y="717"/>
                </a:cubicBezTo>
                <a:lnTo>
                  <a:pt x="42545" y="3224"/>
                </a:lnTo>
                <a:cubicBezTo>
                  <a:pt x="41809" y="3960"/>
                  <a:pt x="40846" y="4328"/>
                  <a:pt x="39883" y="4328"/>
                </a:cubicBezTo>
                <a:cubicBezTo>
                  <a:pt x="38921" y="4328"/>
                  <a:pt x="37960" y="3960"/>
                  <a:pt x="37228" y="3224"/>
                </a:cubicBezTo>
                <a:cubicBezTo>
                  <a:pt x="36492" y="2492"/>
                  <a:pt x="35529" y="2126"/>
                  <a:pt x="34566" y="2126"/>
                </a:cubicBezTo>
                <a:cubicBezTo>
                  <a:pt x="33604" y="2126"/>
                  <a:pt x="32643" y="2492"/>
                  <a:pt x="31911" y="3224"/>
                </a:cubicBezTo>
                <a:lnTo>
                  <a:pt x="27745" y="7390"/>
                </a:lnTo>
                <a:cubicBezTo>
                  <a:pt x="27045" y="8094"/>
                  <a:pt x="26124" y="8447"/>
                  <a:pt x="25203" y="8447"/>
                </a:cubicBezTo>
                <a:cubicBezTo>
                  <a:pt x="24281" y="8447"/>
                  <a:pt x="23360" y="8094"/>
                  <a:pt x="22660" y="7390"/>
                </a:cubicBezTo>
                <a:cubicBezTo>
                  <a:pt x="21955" y="6689"/>
                  <a:pt x="21034" y="6339"/>
                  <a:pt x="20114" y="6339"/>
                </a:cubicBezTo>
                <a:cubicBezTo>
                  <a:pt x="19194" y="6339"/>
                  <a:pt x="18275" y="6689"/>
                  <a:pt x="17575" y="7390"/>
                </a:cubicBezTo>
                <a:lnTo>
                  <a:pt x="866" y="24099"/>
                </a:lnTo>
                <a:cubicBezTo>
                  <a:pt x="1" y="24955"/>
                  <a:pt x="1" y="26356"/>
                  <a:pt x="866" y="27221"/>
                </a:cubicBezTo>
                <a:cubicBezTo>
                  <a:pt x="1294" y="27649"/>
                  <a:pt x="1858" y="27863"/>
                  <a:pt x="2424" y="27863"/>
                </a:cubicBezTo>
                <a:cubicBezTo>
                  <a:pt x="2989" y="27863"/>
                  <a:pt x="3556" y="27649"/>
                  <a:pt x="3988" y="27221"/>
                </a:cubicBezTo>
                <a:lnTo>
                  <a:pt x="13239" y="17970"/>
                </a:lnTo>
                <a:cubicBezTo>
                  <a:pt x="13891" y="17314"/>
                  <a:pt x="14747" y="16986"/>
                  <a:pt x="15605" y="16986"/>
                </a:cubicBezTo>
                <a:cubicBezTo>
                  <a:pt x="16462" y="16986"/>
                  <a:pt x="17321" y="17314"/>
                  <a:pt x="17977" y="17970"/>
                </a:cubicBezTo>
                <a:cubicBezTo>
                  <a:pt x="18632" y="18626"/>
                  <a:pt x="19491" y="18953"/>
                  <a:pt x="20348" y="18953"/>
                </a:cubicBezTo>
                <a:cubicBezTo>
                  <a:pt x="21206" y="18953"/>
                  <a:pt x="22062" y="18626"/>
                  <a:pt x="22714" y="17970"/>
                </a:cubicBezTo>
                <a:lnTo>
                  <a:pt x="31331" y="9352"/>
                </a:lnTo>
                <a:cubicBezTo>
                  <a:pt x="32161" y="8523"/>
                  <a:pt x="33249" y="8108"/>
                  <a:pt x="34338" y="8108"/>
                </a:cubicBezTo>
                <a:cubicBezTo>
                  <a:pt x="35426" y="8108"/>
                  <a:pt x="36514" y="8523"/>
                  <a:pt x="37344" y="9352"/>
                </a:cubicBezTo>
                <a:cubicBezTo>
                  <a:pt x="38174" y="10182"/>
                  <a:pt x="39262" y="10597"/>
                  <a:pt x="40351" y="10597"/>
                </a:cubicBezTo>
                <a:cubicBezTo>
                  <a:pt x="41439" y="10597"/>
                  <a:pt x="42527" y="10182"/>
                  <a:pt x="43357" y="9352"/>
                </a:cubicBezTo>
                <a:lnTo>
                  <a:pt x="48522" y="4187"/>
                </a:lnTo>
                <a:cubicBezTo>
                  <a:pt x="49486" y="3232"/>
                  <a:pt x="49486" y="1671"/>
                  <a:pt x="48522" y="717"/>
                </a:cubicBezTo>
                <a:cubicBezTo>
                  <a:pt x="48045" y="239"/>
                  <a:pt x="47418" y="1"/>
                  <a:pt x="46790"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8"/>
          <p:cNvSpPr/>
          <p:nvPr/>
        </p:nvSpPr>
        <p:spPr>
          <a:xfrm rot="10800000" flipH="1">
            <a:off x="54080" y="4142555"/>
            <a:ext cx="183663" cy="167284"/>
          </a:xfrm>
          <a:custGeom>
            <a:avLst/>
            <a:gdLst/>
            <a:ahLst/>
            <a:cxnLst/>
            <a:rect l="l" t="t" r="r" b="b"/>
            <a:pathLst>
              <a:path w="5158" h="4698" extrusionOk="0">
                <a:moveTo>
                  <a:pt x="2575" y="0"/>
                </a:moveTo>
                <a:cubicBezTo>
                  <a:pt x="1973" y="0"/>
                  <a:pt x="1370" y="230"/>
                  <a:pt x="911" y="689"/>
                </a:cubicBezTo>
                <a:cubicBezTo>
                  <a:pt x="1" y="1599"/>
                  <a:pt x="1" y="3089"/>
                  <a:pt x="911" y="4008"/>
                </a:cubicBezTo>
                <a:cubicBezTo>
                  <a:pt x="1370" y="4467"/>
                  <a:pt x="1973" y="4697"/>
                  <a:pt x="2575" y="4697"/>
                </a:cubicBezTo>
                <a:cubicBezTo>
                  <a:pt x="3177" y="4697"/>
                  <a:pt x="3779" y="4467"/>
                  <a:pt x="4238" y="4008"/>
                </a:cubicBezTo>
                <a:cubicBezTo>
                  <a:pt x="5157" y="3089"/>
                  <a:pt x="5157" y="1599"/>
                  <a:pt x="4238" y="689"/>
                </a:cubicBezTo>
                <a:cubicBezTo>
                  <a:pt x="3779" y="230"/>
                  <a:pt x="3177" y="0"/>
                  <a:pt x="2575"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8"/>
          <p:cNvSpPr/>
          <p:nvPr/>
        </p:nvSpPr>
        <p:spPr>
          <a:xfrm rot="10800000" flipH="1">
            <a:off x="162770" y="4852294"/>
            <a:ext cx="148056" cy="134810"/>
          </a:xfrm>
          <a:custGeom>
            <a:avLst/>
            <a:gdLst/>
            <a:ahLst/>
            <a:cxnLst/>
            <a:rect l="l" t="t" r="r" b="b"/>
            <a:pathLst>
              <a:path w="4158" h="3786" extrusionOk="0">
                <a:moveTo>
                  <a:pt x="2079" y="1"/>
                </a:moveTo>
                <a:cubicBezTo>
                  <a:pt x="1597" y="1"/>
                  <a:pt x="1107" y="179"/>
                  <a:pt x="741" y="554"/>
                </a:cubicBezTo>
                <a:cubicBezTo>
                  <a:pt x="0" y="1294"/>
                  <a:pt x="0" y="2490"/>
                  <a:pt x="741" y="3230"/>
                </a:cubicBezTo>
                <a:cubicBezTo>
                  <a:pt x="1111" y="3600"/>
                  <a:pt x="1595" y="3785"/>
                  <a:pt x="2079" y="3785"/>
                </a:cubicBezTo>
                <a:cubicBezTo>
                  <a:pt x="2563" y="3785"/>
                  <a:pt x="3047" y="3600"/>
                  <a:pt x="3417" y="3230"/>
                </a:cubicBezTo>
                <a:cubicBezTo>
                  <a:pt x="4158" y="2490"/>
                  <a:pt x="4158" y="1294"/>
                  <a:pt x="3417" y="554"/>
                </a:cubicBezTo>
                <a:cubicBezTo>
                  <a:pt x="3042" y="179"/>
                  <a:pt x="2561" y="1"/>
                  <a:pt x="2079"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rot="10800000" flipH="1">
            <a:off x="8597712" y="4774300"/>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rot="10800000" flipH="1">
            <a:off x="8716213" y="4751560"/>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8"/>
          <p:cNvSpPr/>
          <p:nvPr/>
        </p:nvSpPr>
        <p:spPr>
          <a:xfrm rot="10800000" flipH="1">
            <a:off x="-517983" y="4159474"/>
            <a:ext cx="2629899" cy="2628688"/>
          </a:xfrm>
          <a:custGeom>
            <a:avLst/>
            <a:gdLst/>
            <a:ahLst/>
            <a:cxnLst/>
            <a:rect l="l" t="t" r="r" b="b"/>
            <a:pathLst>
              <a:path w="73858" h="73824" extrusionOk="0">
                <a:moveTo>
                  <a:pt x="73679" y="1"/>
                </a:moveTo>
                <a:cubicBezTo>
                  <a:pt x="73637" y="1"/>
                  <a:pt x="73594" y="16"/>
                  <a:pt x="73563" y="47"/>
                </a:cubicBezTo>
                <a:lnTo>
                  <a:pt x="63" y="73547"/>
                </a:lnTo>
                <a:cubicBezTo>
                  <a:pt x="0" y="73610"/>
                  <a:pt x="0" y="73717"/>
                  <a:pt x="63" y="73779"/>
                </a:cubicBezTo>
                <a:cubicBezTo>
                  <a:pt x="98" y="73815"/>
                  <a:pt x="134" y="73824"/>
                  <a:pt x="179" y="73824"/>
                </a:cubicBezTo>
                <a:cubicBezTo>
                  <a:pt x="223" y="73824"/>
                  <a:pt x="268" y="73815"/>
                  <a:pt x="295" y="73779"/>
                </a:cubicBezTo>
                <a:lnTo>
                  <a:pt x="73795" y="279"/>
                </a:lnTo>
                <a:cubicBezTo>
                  <a:pt x="73858" y="217"/>
                  <a:pt x="73858" y="119"/>
                  <a:pt x="73795" y="47"/>
                </a:cubicBezTo>
                <a:cubicBezTo>
                  <a:pt x="73764" y="16"/>
                  <a:pt x="73721" y="1"/>
                  <a:pt x="736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rot="10800000" flipH="1">
            <a:off x="-44647" y="3702944"/>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8"/>
          <p:cNvSpPr/>
          <p:nvPr/>
        </p:nvSpPr>
        <p:spPr>
          <a:xfrm rot="10800000" flipH="1">
            <a:off x="8502453" y="4673419"/>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8"/>
        <p:cNvGrpSpPr/>
        <p:nvPr/>
      </p:nvGrpSpPr>
      <p:grpSpPr>
        <a:xfrm>
          <a:off x="0" y="0"/>
          <a:ext cx="0" cy="0"/>
          <a:chOff x="0" y="0"/>
          <a:chExt cx="0" cy="0"/>
        </a:xfrm>
      </p:grpSpPr>
      <p:sp>
        <p:nvSpPr>
          <p:cNvPr id="169" name="Google Shape;169;p9"/>
          <p:cNvSpPr/>
          <p:nvPr/>
        </p:nvSpPr>
        <p:spPr>
          <a:xfrm rot="10800000" flipH="1">
            <a:off x="-843369" y="-745277"/>
            <a:ext cx="1192493" cy="1185403"/>
          </a:xfrm>
          <a:custGeom>
            <a:avLst/>
            <a:gdLst/>
            <a:ahLst/>
            <a:cxnLst/>
            <a:rect l="l" t="t" r="r" b="b"/>
            <a:pathLst>
              <a:path w="35658" h="35446" extrusionOk="0">
                <a:moveTo>
                  <a:pt x="34466" y="0"/>
                </a:moveTo>
                <a:cubicBezTo>
                  <a:pt x="34188" y="0"/>
                  <a:pt x="33909" y="107"/>
                  <a:pt x="33695" y="321"/>
                </a:cubicBezTo>
                <a:lnTo>
                  <a:pt x="420" y="33588"/>
                </a:lnTo>
                <a:cubicBezTo>
                  <a:pt x="0" y="34016"/>
                  <a:pt x="0" y="34703"/>
                  <a:pt x="420" y="35131"/>
                </a:cubicBezTo>
                <a:cubicBezTo>
                  <a:pt x="634" y="35341"/>
                  <a:pt x="913" y="35445"/>
                  <a:pt x="1191" y="35445"/>
                </a:cubicBezTo>
                <a:cubicBezTo>
                  <a:pt x="1470" y="35445"/>
                  <a:pt x="1749" y="35341"/>
                  <a:pt x="1963" y="35131"/>
                </a:cubicBezTo>
                <a:lnTo>
                  <a:pt x="35230" y="1856"/>
                </a:lnTo>
                <a:cubicBezTo>
                  <a:pt x="35658" y="1427"/>
                  <a:pt x="35658" y="741"/>
                  <a:pt x="35230" y="321"/>
                </a:cubicBezTo>
                <a:cubicBezTo>
                  <a:pt x="35020" y="107"/>
                  <a:pt x="34743" y="0"/>
                  <a:pt x="34466"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9"/>
          <p:cNvSpPr/>
          <p:nvPr/>
        </p:nvSpPr>
        <p:spPr>
          <a:xfrm rot="10800000" flipH="1">
            <a:off x="8348568" y="541752"/>
            <a:ext cx="1760547" cy="991637"/>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p:nvPr/>
        </p:nvSpPr>
        <p:spPr>
          <a:xfrm rot="10800000" flipH="1">
            <a:off x="7568838" y="-983176"/>
            <a:ext cx="2202389" cy="2058821"/>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p:nvPr/>
        </p:nvSpPr>
        <p:spPr>
          <a:xfrm rot="10800000" flipH="1">
            <a:off x="7468760" y="-170708"/>
            <a:ext cx="1386125" cy="1373316"/>
          </a:xfrm>
          <a:custGeom>
            <a:avLst/>
            <a:gdLst/>
            <a:ahLst/>
            <a:cxnLst/>
            <a:rect l="l" t="t" r="r" b="b"/>
            <a:pathLst>
              <a:path w="41448" h="41065" extrusionOk="0">
                <a:moveTo>
                  <a:pt x="39295" y="1"/>
                </a:moveTo>
                <a:cubicBezTo>
                  <a:pt x="38794" y="1"/>
                  <a:pt x="38294" y="193"/>
                  <a:pt x="37915" y="576"/>
                </a:cubicBezTo>
                <a:lnTo>
                  <a:pt x="768" y="37723"/>
                </a:lnTo>
                <a:cubicBezTo>
                  <a:pt x="1" y="38490"/>
                  <a:pt x="1" y="39730"/>
                  <a:pt x="768" y="40489"/>
                </a:cubicBezTo>
                <a:cubicBezTo>
                  <a:pt x="1147" y="40872"/>
                  <a:pt x="1647" y="41064"/>
                  <a:pt x="2147" y="41064"/>
                </a:cubicBezTo>
                <a:cubicBezTo>
                  <a:pt x="2648" y="41064"/>
                  <a:pt x="3150" y="40872"/>
                  <a:pt x="3533" y="40489"/>
                </a:cubicBezTo>
                <a:lnTo>
                  <a:pt x="40681" y="3342"/>
                </a:lnTo>
                <a:cubicBezTo>
                  <a:pt x="41448" y="2574"/>
                  <a:pt x="41448" y="1334"/>
                  <a:pt x="40681" y="576"/>
                </a:cubicBezTo>
                <a:cubicBezTo>
                  <a:pt x="40297" y="193"/>
                  <a:pt x="39795" y="1"/>
                  <a:pt x="39295"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rot="10800000" flipH="1">
            <a:off x="7259643" y="-677429"/>
            <a:ext cx="1804390" cy="1793053"/>
          </a:xfrm>
          <a:custGeom>
            <a:avLst/>
            <a:gdLst/>
            <a:ahLst/>
            <a:cxnLst/>
            <a:rect l="l" t="t" r="r" b="b"/>
            <a:pathLst>
              <a:path w="53955" h="53616" extrusionOk="0">
                <a:moveTo>
                  <a:pt x="52042" y="0"/>
                </a:moveTo>
                <a:cubicBezTo>
                  <a:pt x="51597" y="0"/>
                  <a:pt x="51153" y="170"/>
                  <a:pt x="50814" y="509"/>
                </a:cubicBezTo>
                <a:lnTo>
                  <a:pt x="678" y="50645"/>
                </a:lnTo>
                <a:cubicBezTo>
                  <a:pt x="0" y="51323"/>
                  <a:pt x="0" y="52429"/>
                  <a:pt x="678" y="53107"/>
                </a:cubicBezTo>
                <a:cubicBezTo>
                  <a:pt x="1017" y="53446"/>
                  <a:pt x="1463" y="53615"/>
                  <a:pt x="1909" y="53615"/>
                </a:cubicBezTo>
                <a:cubicBezTo>
                  <a:pt x="2355" y="53615"/>
                  <a:pt x="2801" y="53446"/>
                  <a:pt x="3140" y="53107"/>
                </a:cubicBezTo>
                <a:lnTo>
                  <a:pt x="53277" y="2971"/>
                </a:lnTo>
                <a:cubicBezTo>
                  <a:pt x="53955" y="2293"/>
                  <a:pt x="53955" y="1196"/>
                  <a:pt x="53277" y="509"/>
                </a:cubicBezTo>
                <a:cubicBezTo>
                  <a:pt x="52933" y="170"/>
                  <a:pt x="52487" y="0"/>
                  <a:pt x="52042"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9"/>
          <p:cNvSpPr/>
          <p:nvPr/>
        </p:nvSpPr>
        <p:spPr>
          <a:xfrm rot="10800000" flipH="1">
            <a:off x="8854873" y="1202606"/>
            <a:ext cx="254230" cy="240050"/>
          </a:xfrm>
          <a:custGeom>
            <a:avLst/>
            <a:gdLst/>
            <a:ahLst/>
            <a:cxnLst/>
            <a:rect l="l" t="t" r="r" b="b"/>
            <a:pathLst>
              <a:path w="7602" h="7178" extrusionOk="0">
                <a:moveTo>
                  <a:pt x="5219" y="0"/>
                </a:moveTo>
                <a:cubicBezTo>
                  <a:pt x="4664" y="0"/>
                  <a:pt x="4108" y="212"/>
                  <a:pt x="3685" y="636"/>
                </a:cubicBezTo>
                <a:lnTo>
                  <a:pt x="848" y="3473"/>
                </a:lnTo>
                <a:cubicBezTo>
                  <a:pt x="0" y="4320"/>
                  <a:pt x="0" y="5694"/>
                  <a:pt x="848" y="6542"/>
                </a:cubicBezTo>
                <a:cubicBezTo>
                  <a:pt x="1272" y="6966"/>
                  <a:pt x="1827" y="7177"/>
                  <a:pt x="2382" y="7177"/>
                </a:cubicBezTo>
                <a:cubicBezTo>
                  <a:pt x="2938" y="7177"/>
                  <a:pt x="3493" y="6966"/>
                  <a:pt x="3917" y="6542"/>
                </a:cubicBezTo>
                <a:lnTo>
                  <a:pt x="6754" y="3705"/>
                </a:lnTo>
                <a:cubicBezTo>
                  <a:pt x="7601" y="2857"/>
                  <a:pt x="7601" y="1484"/>
                  <a:pt x="6754" y="636"/>
                </a:cubicBezTo>
                <a:cubicBezTo>
                  <a:pt x="6330" y="212"/>
                  <a:pt x="5774" y="0"/>
                  <a:pt x="5219"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rot="10800000" flipH="1">
            <a:off x="8610389" y="105158"/>
            <a:ext cx="147716" cy="134606"/>
          </a:xfrm>
          <a:custGeom>
            <a:avLst/>
            <a:gdLst/>
            <a:ahLst/>
            <a:cxnLst/>
            <a:rect l="l" t="t" r="r" b="b"/>
            <a:pathLst>
              <a:path w="4417" h="4025" extrusionOk="0">
                <a:moveTo>
                  <a:pt x="2213" y="1"/>
                </a:moveTo>
                <a:cubicBezTo>
                  <a:pt x="1695" y="1"/>
                  <a:pt x="1178" y="197"/>
                  <a:pt x="785" y="590"/>
                </a:cubicBezTo>
                <a:cubicBezTo>
                  <a:pt x="0" y="1375"/>
                  <a:pt x="0" y="2650"/>
                  <a:pt x="785" y="3435"/>
                </a:cubicBezTo>
                <a:cubicBezTo>
                  <a:pt x="1178" y="3828"/>
                  <a:pt x="1693" y="4024"/>
                  <a:pt x="2208" y="4024"/>
                </a:cubicBezTo>
                <a:cubicBezTo>
                  <a:pt x="2723" y="4024"/>
                  <a:pt x="3239" y="3828"/>
                  <a:pt x="3631" y="3435"/>
                </a:cubicBezTo>
                <a:cubicBezTo>
                  <a:pt x="4416" y="2650"/>
                  <a:pt x="4416" y="1375"/>
                  <a:pt x="3631" y="590"/>
                </a:cubicBezTo>
                <a:cubicBezTo>
                  <a:pt x="3239" y="197"/>
                  <a:pt x="2721" y="1"/>
                  <a:pt x="2213"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rot="10800000" flipH="1">
            <a:off x="6908860" y="-1600956"/>
            <a:ext cx="2627845" cy="2626674"/>
          </a:xfrm>
          <a:custGeom>
            <a:avLst/>
            <a:gdLst/>
            <a:ahLst/>
            <a:cxnLst/>
            <a:rect l="l" t="t" r="r" b="b"/>
            <a:pathLst>
              <a:path w="78578" h="78543" extrusionOk="0">
                <a:moveTo>
                  <a:pt x="78385" y="0"/>
                </a:moveTo>
                <a:cubicBezTo>
                  <a:pt x="78341" y="0"/>
                  <a:pt x="78296" y="16"/>
                  <a:pt x="78265" y="47"/>
                </a:cubicBezTo>
                <a:lnTo>
                  <a:pt x="72" y="78240"/>
                </a:lnTo>
                <a:cubicBezTo>
                  <a:pt x="1" y="78311"/>
                  <a:pt x="1" y="78418"/>
                  <a:pt x="72" y="78489"/>
                </a:cubicBezTo>
                <a:cubicBezTo>
                  <a:pt x="99" y="78525"/>
                  <a:pt x="143" y="78543"/>
                  <a:pt x="188" y="78543"/>
                </a:cubicBezTo>
                <a:cubicBezTo>
                  <a:pt x="233" y="78543"/>
                  <a:pt x="277" y="78525"/>
                  <a:pt x="313" y="78489"/>
                </a:cubicBezTo>
                <a:lnTo>
                  <a:pt x="78506" y="297"/>
                </a:lnTo>
                <a:cubicBezTo>
                  <a:pt x="78577" y="226"/>
                  <a:pt x="78577" y="119"/>
                  <a:pt x="78506" y="47"/>
                </a:cubicBezTo>
                <a:cubicBezTo>
                  <a:pt x="78475" y="16"/>
                  <a:pt x="78430" y="0"/>
                  <a:pt x="783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rot="10800000" flipH="1">
            <a:off x="6369668" y="-1281266"/>
            <a:ext cx="2627845" cy="2626607"/>
          </a:xfrm>
          <a:custGeom>
            <a:avLst/>
            <a:gdLst/>
            <a:ahLst/>
            <a:cxnLst/>
            <a:rect l="l" t="t" r="r" b="b"/>
            <a:pathLst>
              <a:path w="78578" h="78541" extrusionOk="0">
                <a:moveTo>
                  <a:pt x="78381" y="0"/>
                </a:moveTo>
                <a:cubicBezTo>
                  <a:pt x="78336" y="0"/>
                  <a:pt x="78292" y="18"/>
                  <a:pt x="78256" y="54"/>
                </a:cubicBezTo>
                <a:lnTo>
                  <a:pt x="63" y="78246"/>
                </a:lnTo>
                <a:cubicBezTo>
                  <a:pt x="1" y="78317"/>
                  <a:pt x="1" y="78424"/>
                  <a:pt x="63" y="78496"/>
                </a:cubicBezTo>
                <a:cubicBezTo>
                  <a:pt x="99" y="78523"/>
                  <a:pt x="143" y="78540"/>
                  <a:pt x="188" y="78540"/>
                </a:cubicBezTo>
                <a:cubicBezTo>
                  <a:pt x="233" y="78540"/>
                  <a:pt x="277" y="78523"/>
                  <a:pt x="313" y="78496"/>
                </a:cubicBezTo>
                <a:lnTo>
                  <a:pt x="78506" y="294"/>
                </a:lnTo>
                <a:cubicBezTo>
                  <a:pt x="78577" y="232"/>
                  <a:pt x="78577" y="125"/>
                  <a:pt x="78506" y="54"/>
                </a:cubicBezTo>
                <a:cubicBezTo>
                  <a:pt x="78470" y="18"/>
                  <a:pt x="78426" y="0"/>
                  <a:pt x="78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rot="10800000" flipH="1">
            <a:off x="-494803" y="4227134"/>
            <a:ext cx="2204247" cy="2060321"/>
          </a:xfrm>
          <a:custGeom>
            <a:avLst/>
            <a:gdLst/>
            <a:ahLst/>
            <a:cxnLst/>
            <a:rect l="l" t="t" r="r" b="b"/>
            <a:pathLst>
              <a:path w="61904" h="57862" extrusionOk="0">
                <a:moveTo>
                  <a:pt x="59392" y="0"/>
                </a:moveTo>
                <a:cubicBezTo>
                  <a:pt x="58806" y="0"/>
                  <a:pt x="58219" y="223"/>
                  <a:pt x="57773" y="669"/>
                </a:cubicBezTo>
                <a:lnTo>
                  <a:pt x="50422" y="8020"/>
                </a:lnTo>
                <a:cubicBezTo>
                  <a:pt x="50039" y="8404"/>
                  <a:pt x="49537" y="8596"/>
                  <a:pt x="49035" y="8596"/>
                </a:cubicBezTo>
                <a:cubicBezTo>
                  <a:pt x="48533" y="8596"/>
                  <a:pt x="48031" y="8404"/>
                  <a:pt x="47648" y="8020"/>
                </a:cubicBezTo>
                <a:cubicBezTo>
                  <a:pt x="47264" y="7637"/>
                  <a:pt x="46760" y="7445"/>
                  <a:pt x="46257" y="7445"/>
                </a:cubicBezTo>
                <a:cubicBezTo>
                  <a:pt x="45754" y="7445"/>
                  <a:pt x="45252" y="7637"/>
                  <a:pt x="44873" y="8020"/>
                </a:cubicBezTo>
                <a:lnTo>
                  <a:pt x="33213" y="19680"/>
                </a:lnTo>
                <a:cubicBezTo>
                  <a:pt x="32651" y="20242"/>
                  <a:pt x="31918" y="20523"/>
                  <a:pt x="31185" y="20523"/>
                </a:cubicBezTo>
                <a:cubicBezTo>
                  <a:pt x="30452" y="20523"/>
                  <a:pt x="29721" y="20242"/>
                  <a:pt x="29163" y="19680"/>
                </a:cubicBezTo>
                <a:cubicBezTo>
                  <a:pt x="28606" y="19122"/>
                  <a:pt x="27874" y="18844"/>
                  <a:pt x="27142" y="18844"/>
                </a:cubicBezTo>
                <a:cubicBezTo>
                  <a:pt x="26409" y="18844"/>
                  <a:pt x="25675" y="19122"/>
                  <a:pt x="25113" y="19680"/>
                </a:cubicBezTo>
                <a:lnTo>
                  <a:pt x="20644" y="24158"/>
                </a:lnTo>
                <a:cubicBezTo>
                  <a:pt x="20260" y="24542"/>
                  <a:pt x="19756" y="24734"/>
                  <a:pt x="19253" y="24734"/>
                </a:cubicBezTo>
                <a:cubicBezTo>
                  <a:pt x="18750" y="24734"/>
                  <a:pt x="18248" y="24542"/>
                  <a:pt x="17869" y="24158"/>
                </a:cubicBezTo>
                <a:cubicBezTo>
                  <a:pt x="17486" y="23775"/>
                  <a:pt x="16982" y="23583"/>
                  <a:pt x="16479" y="23583"/>
                </a:cubicBezTo>
                <a:cubicBezTo>
                  <a:pt x="15976" y="23583"/>
                  <a:pt x="15474" y="23775"/>
                  <a:pt x="15095" y="24158"/>
                </a:cubicBezTo>
                <a:lnTo>
                  <a:pt x="9858" y="29386"/>
                </a:lnTo>
                <a:cubicBezTo>
                  <a:pt x="8538" y="30715"/>
                  <a:pt x="8538" y="32865"/>
                  <a:pt x="9858" y="34185"/>
                </a:cubicBezTo>
                <a:cubicBezTo>
                  <a:pt x="11187" y="35515"/>
                  <a:pt x="11187" y="37665"/>
                  <a:pt x="9858" y="38985"/>
                </a:cubicBezTo>
                <a:lnTo>
                  <a:pt x="8413" y="40430"/>
                </a:lnTo>
                <a:cubicBezTo>
                  <a:pt x="7601" y="41242"/>
                  <a:pt x="7601" y="42562"/>
                  <a:pt x="8413" y="43383"/>
                </a:cubicBezTo>
                <a:cubicBezTo>
                  <a:pt x="9225" y="44195"/>
                  <a:pt x="9225" y="45515"/>
                  <a:pt x="8413" y="46327"/>
                </a:cubicBezTo>
                <a:lnTo>
                  <a:pt x="928" y="53812"/>
                </a:lnTo>
                <a:cubicBezTo>
                  <a:pt x="0" y="54739"/>
                  <a:pt x="0" y="56238"/>
                  <a:pt x="928" y="57166"/>
                </a:cubicBezTo>
                <a:cubicBezTo>
                  <a:pt x="1392" y="57630"/>
                  <a:pt x="1999" y="57862"/>
                  <a:pt x="2605" y="57862"/>
                </a:cubicBezTo>
                <a:cubicBezTo>
                  <a:pt x="3212" y="57862"/>
                  <a:pt x="3819" y="57630"/>
                  <a:pt x="4283" y="57166"/>
                </a:cubicBezTo>
                <a:lnTo>
                  <a:pt x="16424" y="45024"/>
                </a:lnTo>
                <a:cubicBezTo>
                  <a:pt x="16759" y="44690"/>
                  <a:pt x="17198" y="44523"/>
                  <a:pt x="17637" y="44523"/>
                </a:cubicBezTo>
                <a:cubicBezTo>
                  <a:pt x="18077" y="44523"/>
                  <a:pt x="18516" y="44690"/>
                  <a:pt x="18851" y="45024"/>
                </a:cubicBezTo>
                <a:cubicBezTo>
                  <a:pt x="19185" y="45363"/>
                  <a:pt x="19624" y="45533"/>
                  <a:pt x="20064" y="45533"/>
                </a:cubicBezTo>
                <a:cubicBezTo>
                  <a:pt x="20503" y="45533"/>
                  <a:pt x="20943" y="45363"/>
                  <a:pt x="21277" y="45024"/>
                </a:cubicBezTo>
                <a:lnTo>
                  <a:pt x="27290" y="39012"/>
                </a:lnTo>
                <a:cubicBezTo>
                  <a:pt x="27593" y="38708"/>
                  <a:pt x="27990" y="38557"/>
                  <a:pt x="28387" y="38557"/>
                </a:cubicBezTo>
                <a:cubicBezTo>
                  <a:pt x="28784" y="38557"/>
                  <a:pt x="29181" y="38708"/>
                  <a:pt x="29484" y="39012"/>
                </a:cubicBezTo>
                <a:cubicBezTo>
                  <a:pt x="29788" y="39315"/>
                  <a:pt x="30185" y="39467"/>
                  <a:pt x="30582" y="39467"/>
                </a:cubicBezTo>
                <a:cubicBezTo>
                  <a:pt x="30979" y="39467"/>
                  <a:pt x="31376" y="39315"/>
                  <a:pt x="31679" y="39012"/>
                </a:cubicBezTo>
                <a:lnTo>
                  <a:pt x="44284" y="26415"/>
                </a:lnTo>
                <a:cubicBezTo>
                  <a:pt x="45087" y="25612"/>
                  <a:pt x="45087" y="24319"/>
                  <a:pt x="44284" y="23525"/>
                </a:cubicBezTo>
                <a:cubicBezTo>
                  <a:pt x="43491" y="22722"/>
                  <a:pt x="43491" y="21428"/>
                  <a:pt x="44284" y="20634"/>
                </a:cubicBezTo>
                <a:lnTo>
                  <a:pt x="61011" y="3908"/>
                </a:lnTo>
                <a:cubicBezTo>
                  <a:pt x="61904" y="3016"/>
                  <a:pt x="61904" y="1561"/>
                  <a:pt x="61011" y="669"/>
                </a:cubicBezTo>
                <a:cubicBezTo>
                  <a:pt x="60565" y="223"/>
                  <a:pt x="59979" y="0"/>
                  <a:pt x="5939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rot="10800000" flipH="1">
            <a:off x="-340126" y="3889160"/>
            <a:ext cx="1387268" cy="1374450"/>
          </a:xfrm>
          <a:custGeom>
            <a:avLst/>
            <a:gdLst/>
            <a:ahLst/>
            <a:cxnLst/>
            <a:rect l="l" t="t" r="r" b="b"/>
            <a:pathLst>
              <a:path w="38960" h="38600" extrusionOk="0">
                <a:moveTo>
                  <a:pt x="36939" y="1"/>
                </a:moveTo>
                <a:cubicBezTo>
                  <a:pt x="36468" y="1"/>
                  <a:pt x="35997" y="181"/>
                  <a:pt x="35641" y="543"/>
                </a:cubicBezTo>
                <a:lnTo>
                  <a:pt x="715" y="35460"/>
                </a:lnTo>
                <a:cubicBezTo>
                  <a:pt x="1" y="36182"/>
                  <a:pt x="1" y="37342"/>
                  <a:pt x="715" y="38064"/>
                </a:cubicBezTo>
                <a:cubicBezTo>
                  <a:pt x="1076" y="38421"/>
                  <a:pt x="1549" y="38600"/>
                  <a:pt x="2020" y="38600"/>
                </a:cubicBezTo>
                <a:cubicBezTo>
                  <a:pt x="2492" y="38600"/>
                  <a:pt x="2963" y="38421"/>
                  <a:pt x="3320" y="38064"/>
                </a:cubicBezTo>
                <a:lnTo>
                  <a:pt x="38237" y="3139"/>
                </a:lnTo>
                <a:cubicBezTo>
                  <a:pt x="38959" y="2425"/>
                  <a:pt x="38959" y="1256"/>
                  <a:pt x="38237" y="543"/>
                </a:cubicBezTo>
                <a:cubicBezTo>
                  <a:pt x="37880" y="181"/>
                  <a:pt x="37409" y="1"/>
                  <a:pt x="36939"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rot="10800000" flipH="1">
            <a:off x="-265090" y="3491703"/>
            <a:ext cx="1387233" cy="1374449"/>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rot="10800000" flipH="1">
            <a:off x="-116431" y="4268369"/>
            <a:ext cx="1762073" cy="992167"/>
          </a:xfrm>
          <a:custGeom>
            <a:avLst/>
            <a:gdLst/>
            <a:ahLst/>
            <a:cxnLst/>
            <a:rect l="l" t="t" r="r" b="b"/>
            <a:pathLst>
              <a:path w="49486" h="27864" extrusionOk="0">
                <a:moveTo>
                  <a:pt x="46790" y="1"/>
                </a:moveTo>
                <a:cubicBezTo>
                  <a:pt x="46163" y="1"/>
                  <a:pt x="45534" y="239"/>
                  <a:pt x="45052" y="717"/>
                </a:cubicBezTo>
                <a:lnTo>
                  <a:pt x="42545" y="3224"/>
                </a:lnTo>
                <a:cubicBezTo>
                  <a:pt x="41809" y="3960"/>
                  <a:pt x="40846" y="4328"/>
                  <a:pt x="39883" y="4328"/>
                </a:cubicBezTo>
                <a:cubicBezTo>
                  <a:pt x="38921" y="4328"/>
                  <a:pt x="37960" y="3960"/>
                  <a:pt x="37228" y="3224"/>
                </a:cubicBezTo>
                <a:cubicBezTo>
                  <a:pt x="36492" y="2492"/>
                  <a:pt x="35529" y="2126"/>
                  <a:pt x="34566" y="2126"/>
                </a:cubicBezTo>
                <a:cubicBezTo>
                  <a:pt x="33604" y="2126"/>
                  <a:pt x="32643" y="2492"/>
                  <a:pt x="31911" y="3224"/>
                </a:cubicBezTo>
                <a:lnTo>
                  <a:pt x="27745" y="7390"/>
                </a:lnTo>
                <a:cubicBezTo>
                  <a:pt x="27045" y="8094"/>
                  <a:pt x="26124" y="8447"/>
                  <a:pt x="25203" y="8447"/>
                </a:cubicBezTo>
                <a:cubicBezTo>
                  <a:pt x="24281" y="8447"/>
                  <a:pt x="23360" y="8094"/>
                  <a:pt x="22660" y="7390"/>
                </a:cubicBezTo>
                <a:cubicBezTo>
                  <a:pt x="21955" y="6689"/>
                  <a:pt x="21034" y="6339"/>
                  <a:pt x="20114" y="6339"/>
                </a:cubicBezTo>
                <a:cubicBezTo>
                  <a:pt x="19194" y="6339"/>
                  <a:pt x="18275" y="6689"/>
                  <a:pt x="17575" y="7390"/>
                </a:cubicBezTo>
                <a:lnTo>
                  <a:pt x="866" y="24099"/>
                </a:lnTo>
                <a:cubicBezTo>
                  <a:pt x="1" y="24955"/>
                  <a:pt x="1" y="26356"/>
                  <a:pt x="866" y="27221"/>
                </a:cubicBezTo>
                <a:cubicBezTo>
                  <a:pt x="1294" y="27649"/>
                  <a:pt x="1858" y="27863"/>
                  <a:pt x="2424" y="27863"/>
                </a:cubicBezTo>
                <a:cubicBezTo>
                  <a:pt x="2989" y="27863"/>
                  <a:pt x="3556" y="27649"/>
                  <a:pt x="3988" y="27221"/>
                </a:cubicBezTo>
                <a:lnTo>
                  <a:pt x="13239" y="17970"/>
                </a:lnTo>
                <a:cubicBezTo>
                  <a:pt x="13891" y="17314"/>
                  <a:pt x="14747" y="16986"/>
                  <a:pt x="15605" y="16986"/>
                </a:cubicBezTo>
                <a:cubicBezTo>
                  <a:pt x="16462" y="16986"/>
                  <a:pt x="17321" y="17314"/>
                  <a:pt x="17977" y="17970"/>
                </a:cubicBezTo>
                <a:cubicBezTo>
                  <a:pt x="18632" y="18626"/>
                  <a:pt x="19491" y="18953"/>
                  <a:pt x="20348" y="18953"/>
                </a:cubicBezTo>
                <a:cubicBezTo>
                  <a:pt x="21206" y="18953"/>
                  <a:pt x="22062" y="18626"/>
                  <a:pt x="22714" y="17970"/>
                </a:cubicBezTo>
                <a:lnTo>
                  <a:pt x="31331" y="9352"/>
                </a:lnTo>
                <a:cubicBezTo>
                  <a:pt x="32161" y="8523"/>
                  <a:pt x="33249" y="8108"/>
                  <a:pt x="34338" y="8108"/>
                </a:cubicBezTo>
                <a:cubicBezTo>
                  <a:pt x="35426" y="8108"/>
                  <a:pt x="36514" y="8523"/>
                  <a:pt x="37344" y="9352"/>
                </a:cubicBezTo>
                <a:cubicBezTo>
                  <a:pt x="38174" y="10182"/>
                  <a:pt x="39262" y="10597"/>
                  <a:pt x="40351" y="10597"/>
                </a:cubicBezTo>
                <a:cubicBezTo>
                  <a:pt x="41439" y="10597"/>
                  <a:pt x="42527" y="10182"/>
                  <a:pt x="43357" y="9352"/>
                </a:cubicBezTo>
                <a:lnTo>
                  <a:pt x="48522" y="4187"/>
                </a:lnTo>
                <a:cubicBezTo>
                  <a:pt x="49486" y="3232"/>
                  <a:pt x="49486" y="1671"/>
                  <a:pt x="48522" y="717"/>
                </a:cubicBezTo>
                <a:cubicBezTo>
                  <a:pt x="48045" y="239"/>
                  <a:pt x="47418" y="1"/>
                  <a:pt x="46790"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rot="10800000" flipH="1">
            <a:off x="54080" y="4142555"/>
            <a:ext cx="183663" cy="167284"/>
          </a:xfrm>
          <a:custGeom>
            <a:avLst/>
            <a:gdLst/>
            <a:ahLst/>
            <a:cxnLst/>
            <a:rect l="l" t="t" r="r" b="b"/>
            <a:pathLst>
              <a:path w="5158" h="4698" extrusionOk="0">
                <a:moveTo>
                  <a:pt x="2575" y="0"/>
                </a:moveTo>
                <a:cubicBezTo>
                  <a:pt x="1973" y="0"/>
                  <a:pt x="1370" y="230"/>
                  <a:pt x="911" y="689"/>
                </a:cubicBezTo>
                <a:cubicBezTo>
                  <a:pt x="1" y="1599"/>
                  <a:pt x="1" y="3089"/>
                  <a:pt x="911" y="4008"/>
                </a:cubicBezTo>
                <a:cubicBezTo>
                  <a:pt x="1370" y="4467"/>
                  <a:pt x="1973" y="4697"/>
                  <a:pt x="2575" y="4697"/>
                </a:cubicBezTo>
                <a:cubicBezTo>
                  <a:pt x="3177" y="4697"/>
                  <a:pt x="3779" y="4467"/>
                  <a:pt x="4238" y="4008"/>
                </a:cubicBezTo>
                <a:cubicBezTo>
                  <a:pt x="5157" y="3089"/>
                  <a:pt x="5157" y="1599"/>
                  <a:pt x="4238" y="689"/>
                </a:cubicBezTo>
                <a:cubicBezTo>
                  <a:pt x="3779" y="230"/>
                  <a:pt x="3177" y="0"/>
                  <a:pt x="2575"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rot="10800000" flipH="1">
            <a:off x="162770" y="4852294"/>
            <a:ext cx="148056" cy="134810"/>
          </a:xfrm>
          <a:custGeom>
            <a:avLst/>
            <a:gdLst/>
            <a:ahLst/>
            <a:cxnLst/>
            <a:rect l="l" t="t" r="r" b="b"/>
            <a:pathLst>
              <a:path w="4158" h="3786" extrusionOk="0">
                <a:moveTo>
                  <a:pt x="2079" y="1"/>
                </a:moveTo>
                <a:cubicBezTo>
                  <a:pt x="1597" y="1"/>
                  <a:pt x="1107" y="179"/>
                  <a:pt x="741" y="554"/>
                </a:cubicBezTo>
                <a:cubicBezTo>
                  <a:pt x="0" y="1294"/>
                  <a:pt x="0" y="2490"/>
                  <a:pt x="741" y="3230"/>
                </a:cubicBezTo>
                <a:cubicBezTo>
                  <a:pt x="1111" y="3600"/>
                  <a:pt x="1595" y="3785"/>
                  <a:pt x="2079" y="3785"/>
                </a:cubicBezTo>
                <a:cubicBezTo>
                  <a:pt x="2563" y="3785"/>
                  <a:pt x="3047" y="3600"/>
                  <a:pt x="3417" y="3230"/>
                </a:cubicBezTo>
                <a:cubicBezTo>
                  <a:pt x="4158" y="2490"/>
                  <a:pt x="4158" y="1294"/>
                  <a:pt x="3417" y="554"/>
                </a:cubicBezTo>
                <a:cubicBezTo>
                  <a:pt x="3042" y="179"/>
                  <a:pt x="2561" y="1"/>
                  <a:pt x="2079"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rot="10800000" flipH="1">
            <a:off x="8597712" y="4774300"/>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p:nvPr/>
        </p:nvSpPr>
        <p:spPr>
          <a:xfrm rot="10800000" flipH="1">
            <a:off x="8716213" y="4751560"/>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9"/>
          <p:cNvSpPr/>
          <p:nvPr/>
        </p:nvSpPr>
        <p:spPr>
          <a:xfrm rot="10800000" flipH="1">
            <a:off x="-517983" y="4159474"/>
            <a:ext cx="2629899" cy="2628688"/>
          </a:xfrm>
          <a:custGeom>
            <a:avLst/>
            <a:gdLst/>
            <a:ahLst/>
            <a:cxnLst/>
            <a:rect l="l" t="t" r="r" b="b"/>
            <a:pathLst>
              <a:path w="73858" h="73824" extrusionOk="0">
                <a:moveTo>
                  <a:pt x="73679" y="1"/>
                </a:moveTo>
                <a:cubicBezTo>
                  <a:pt x="73637" y="1"/>
                  <a:pt x="73594" y="16"/>
                  <a:pt x="73563" y="47"/>
                </a:cubicBezTo>
                <a:lnTo>
                  <a:pt x="63" y="73547"/>
                </a:lnTo>
                <a:cubicBezTo>
                  <a:pt x="0" y="73610"/>
                  <a:pt x="0" y="73717"/>
                  <a:pt x="63" y="73779"/>
                </a:cubicBezTo>
                <a:cubicBezTo>
                  <a:pt x="98" y="73815"/>
                  <a:pt x="134" y="73824"/>
                  <a:pt x="179" y="73824"/>
                </a:cubicBezTo>
                <a:cubicBezTo>
                  <a:pt x="223" y="73824"/>
                  <a:pt x="268" y="73815"/>
                  <a:pt x="295" y="73779"/>
                </a:cubicBezTo>
                <a:lnTo>
                  <a:pt x="73795" y="279"/>
                </a:lnTo>
                <a:cubicBezTo>
                  <a:pt x="73858" y="217"/>
                  <a:pt x="73858" y="119"/>
                  <a:pt x="73795" y="47"/>
                </a:cubicBezTo>
                <a:cubicBezTo>
                  <a:pt x="73764" y="16"/>
                  <a:pt x="73721" y="1"/>
                  <a:pt x="736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9"/>
          <p:cNvSpPr/>
          <p:nvPr/>
        </p:nvSpPr>
        <p:spPr>
          <a:xfrm rot="10800000" flipH="1">
            <a:off x="-44647" y="3702944"/>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rot="10800000" flipH="1">
            <a:off x="8502453" y="4673419"/>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9"/>
          <p:cNvSpPr txBox="1">
            <a:spLocks noGrp="1"/>
          </p:cNvSpPr>
          <p:nvPr>
            <p:ph type="title"/>
          </p:nvPr>
        </p:nvSpPr>
        <p:spPr>
          <a:xfrm>
            <a:off x="3564338" y="1267111"/>
            <a:ext cx="4746900" cy="8583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4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90" name="Google Shape;190;p9"/>
          <p:cNvSpPr txBox="1">
            <a:spLocks noGrp="1"/>
          </p:cNvSpPr>
          <p:nvPr>
            <p:ph type="subTitle" idx="1"/>
          </p:nvPr>
        </p:nvSpPr>
        <p:spPr>
          <a:xfrm>
            <a:off x="3564338" y="2125289"/>
            <a:ext cx="4746900" cy="1751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1" name="Google Shape;191;p9"/>
          <p:cNvSpPr>
            <a:spLocks noGrp="1"/>
          </p:cNvSpPr>
          <p:nvPr>
            <p:ph type="pic" idx="2"/>
          </p:nvPr>
        </p:nvSpPr>
        <p:spPr>
          <a:xfrm>
            <a:off x="832763" y="808050"/>
            <a:ext cx="2324100" cy="3527400"/>
          </a:xfrm>
          <a:prstGeom prst="roundRect">
            <a:avLst>
              <a:gd name="adj" fmla="val 16667"/>
            </a:avLst>
          </a:prstGeom>
          <a:noFill/>
          <a:ln>
            <a:noFill/>
          </a:ln>
        </p:spPr>
      </p:sp>
      <p:grpSp>
        <p:nvGrpSpPr>
          <p:cNvPr id="192" name="Google Shape;192;p9"/>
          <p:cNvGrpSpPr/>
          <p:nvPr/>
        </p:nvGrpSpPr>
        <p:grpSpPr>
          <a:xfrm>
            <a:off x="-1171434" y="-1652865"/>
            <a:ext cx="1691889" cy="2035788"/>
            <a:chOff x="-1171434" y="-1652865"/>
            <a:chExt cx="1691889" cy="2035788"/>
          </a:xfrm>
        </p:grpSpPr>
        <p:sp>
          <p:nvSpPr>
            <p:cNvPr id="193" name="Google Shape;193;p9"/>
            <p:cNvSpPr/>
            <p:nvPr/>
          </p:nvSpPr>
          <p:spPr>
            <a:xfrm flipH="1">
              <a:off x="336471" y="192899"/>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9"/>
            <p:cNvSpPr/>
            <p:nvPr/>
          </p:nvSpPr>
          <p:spPr>
            <a:xfrm flipH="1">
              <a:off x="-1171434" y="-1652865"/>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 name="Google Shape;195;p9"/>
          <p:cNvSpPr/>
          <p:nvPr/>
        </p:nvSpPr>
        <p:spPr>
          <a:xfrm rot="10800000" flipH="1">
            <a:off x="-2066972" y="-2217081"/>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96"/>
        <p:cNvGrpSpPr/>
        <p:nvPr/>
      </p:nvGrpSpPr>
      <p:grpSpPr>
        <a:xfrm>
          <a:off x="0" y="0"/>
          <a:ext cx="0" cy="0"/>
          <a:chOff x="0" y="0"/>
          <a:chExt cx="0" cy="0"/>
        </a:xfrm>
      </p:grpSpPr>
      <p:sp>
        <p:nvSpPr>
          <p:cNvPr id="197" name="Google Shape;197;p10"/>
          <p:cNvSpPr>
            <a:spLocks noGrp="1"/>
          </p:cNvSpPr>
          <p:nvPr>
            <p:ph type="pic" idx="2"/>
          </p:nvPr>
        </p:nvSpPr>
        <p:spPr>
          <a:xfrm>
            <a:off x="-25" y="-13725"/>
            <a:ext cx="9144000" cy="5157300"/>
          </a:xfrm>
          <a:prstGeom prst="rect">
            <a:avLst/>
          </a:prstGeom>
          <a:noFill/>
          <a:ln>
            <a:noFill/>
          </a:ln>
        </p:spPr>
      </p:sp>
      <p:sp>
        <p:nvSpPr>
          <p:cNvPr id="198" name="Google Shape;198;p10"/>
          <p:cNvSpPr txBox="1">
            <a:spLocks noGrp="1"/>
          </p:cNvSpPr>
          <p:nvPr>
            <p:ph type="title"/>
          </p:nvPr>
        </p:nvSpPr>
        <p:spPr>
          <a:xfrm>
            <a:off x="720000" y="3973900"/>
            <a:ext cx="7704000" cy="656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5.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500"/>
              <a:buFont typeface="Mulish"/>
              <a:buNone/>
              <a:defRPr sz="3500" b="1">
                <a:solidFill>
                  <a:schemeClr val="dk2"/>
                </a:solidFill>
                <a:latin typeface="Mulish"/>
                <a:ea typeface="Mulish"/>
                <a:cs typeface="Mulish"/>
                <a:sym typeface="Mulish"/>
              </a:defRPr>
            </a:lvl1pPr>
            <a:lvl2pPr lvl="1" rtl="0">
              <a:spcBef>
                <a:spcPts val="0"/>
              </a:spcBef>
              <a:spcAft>
                <a:spcPts val="0"/>
              </a:spcAft>
              <a:buClr>
                <a:schemeClr val="dk2"/>
              </a:buClr>
              <a:buSzPts val="3500"/>
              <a:buFont typeface="Mulish"/>
              <a:buNone/>
              <a:defRPr sz="3500" b="1">
                <a:solidFill>
                  <a:schemeClr val="dk2"/>
                </a:solidFill>
                <a:latin typeface="Mulish"/>
                <a:ea typeface="Mulish"/>
                <a:cs typeface="Mulish"/>
                <a:sym typeface="Mulish"/>
              </a:defRPr>
            </a:lvl2pPr>
            <a:lvl3pPr lvl="2" rtl="0">
              <a:spcBef>
                <a:spcPts val="0"/>
              </a:spcBef>
              <a:spcAft>
                <a:spcPts val="0"/>
              </a:spcAft>
              <a:buClr>
                <a:schemeClr val="dk2"/>
              </a:buClr>
              <a:buSzPts val="3500"/>
              <a:buFont typeface="Mulish"/>
              <a:buNone/>
              <a:defRPr sz="3500" b="1">
                <a:solidFill>
                  <a:schemeClr val="dk2"/>
                </a:solidFill>
                <a:latin typeface="Mulish"/>
                <a:ea typeface="Mulish"/>
                <a:cs typeface="Mulish"/>
                <a:sym typeface="Mulish"/>
              </a:defRPr>
            </a:lvl3pPr>
            <a:lvl4pPr lvl="3" rtl="0">
              <a:spcBef>
                <a:spcPts val="0"/>
              </a:spcBef>
              <a:spcAft>
                <a:spcPts val="0"/>
              </a:spcAft>
              <a:buClr>
                <a:schemeClr val="dk2"/>
              </a:buClr>
              <a:buSzPts val="3500"/>
              <a:buFont typeface="Mulish"/>
              <a:buNone/>
              <a:defRPr sz="3500" b="1">
                <a:solidFill>
                  <a:schemeClr val="dk2"/>
                </a:solidFill>
                <a:latin typeface="Mulish"/>
                <a:ea typeface="Mulish"/>
                <a:cs typeface="Mulish"/>
                <a:sym typeface="Mulish"/>
              </a:defRPr>
            </a:lvl4pPr>
            <a:lvl5pPr lvl="4" rtl="0">
              <a:spcBef>
                <a:spcPts val="0"/>
              </a:spcBef>
              <a:spcAft>
                <a:spcPts val="0"/>
              </a:spcAft>
              <a:buClr>
                <a:schemeClr val="dk2"/>
              </a:buClr>
              <a:buSzPts val="3500"/>
              <a:buFont typeface="Mulish"/>
              <a:buNone/>
              <a:defRPr sz="3500" b="1">
                <a:solidFill>
                  <a:schemeClr val="dk2"/>
                </a:solidFill>
                <a:latin typeface="Mulish"/>
                <a:ea typeface="Mulish"/>
                <a:cs typeface="Mulish"/>
                <a:sym typeface="Mulish"/>
              </a:defRPr>
            </a:lvl5pPr>
            <a:lvl6pPr lvl="5" rtl="0">
              <a:spcBef>
                <a:spcPts val="0"/>
              </a:spcBef>
              <a:spcAft>
                <a:spcPts val="0"/>
              </a:spcAft>
              <a:buClr>
                <a:schemeClr val="dk2"/>
              </a:buClr>
              <a:buSzPts val="3500"/>
              <a:buFont typeface="Mulish"/>
              <a:buNone/>
              <a:defRPr sz="3500" b="1">
                <a:solidFill>
                  <a:schemeClr val="dk2"/>
                </a:solidFill>
                <a:latin typeface="Mulish"/>
                <a:ea typeface="Mulish"/>
                <a:cs typeface="Mulish"/>
                <a:sym typeface="Mulish"/>
              </a:defRPr>
            </a:lvl6pPr>
            <a:lvl7pPr lvl="6" rtl="0">
              <a:spcBef>
                <a:spcPts val="0"/>
              </a:spcBef>
              <a:spcAft>
                <a:spcPts val="0"/>
              </a:spcAft>
              <a:buClr>
                <a:schemeClr val="dk2"/>
              </a:buClr>
              <a:buSzPts val="3500"/>
              <a:buFont typeface="Mulish"/>
              <a:buNone/>
              <a:defRPr sz="3500" b="1">
                <a:solidFill>
                  <a:schemeClr val="dk2"/>
                </a:solidFill>
                <a:latin typeface="Mulish"/>
                <a:ea typeface="Mulish"/>
                <a:cs typeface="Mulish"/>
                <a:sym typeface="Mulish"/>
              </a:defRPr>
            </a:lvl7pPr>
            <a:lvl8pPr lvl="7" rtl="0">
              <a:spcBef>
                <a:spcPts val="0"/>
              </a:spcBef>
              <a:spcAft>
                <a:spcPts val="0"/>
              </a:spcAft>
              <a:buClr>
                <a:schemeClr val="dk2"/>
              </a:buClr>
              <a:buSzPts val="3500"/>
              <a:buFont typeface="Mulish"/>
              <a:buNone/>
              <a:defRPr sz="3500" b="1">
                <a:solidFill>
                  <a:schemeClr val="dk2"/>
                </a:solidFill>
                <a:latin typeface="Mulish"/>
                <a:ea typeface="Mulish"/>
                <a:cs typeface="Mulish"/>
                <a:sym typeface="Mulish"/>
              </a:defRPr>
            </a:lvl8pPr>
            <a:lvl9pPr lvl="8" rtl="0">
              <a:spcBef>
                <a:spcPts val="0"/>
              </a:spcBef>
              <a:spcAft>
                <a:spcPts val="0"/>
              </a:spcAft>
              <a:buClr>
                <a:schemeClr val="dk2"/>
              </a:buClr>
              <a:buSzPts val="3500"/>
              <a:buFont typeface="Mulish"/>
              <a:buNone/>
              <a:defRPr sz="3500" b="1">
                <a:solidFill>
                  <a:schemeClr val="dk2"/>
                </a:solidFill>
                <a:latin typeface="Mulish"/>
                <a:ea typeface="Mulish"/>
                <a:cs typeface="Mulish"/>
                <a:sym typeface="Mulish"/>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marL="914400" lvl="1"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805"/>
        <p:cNvGrpSpPr/>
        <p:nvPr/>
      </p:nvGrpSpPr>
      <p:grpSpPr>
        <a:xfrm>
          <a:off x="0" y="0"/>
          <a:ext cx="0" cy="0"/>
          <a:chOff x="0" y="0"/>
          <a:chExt cx="0" cy="0"/>
        </a:xfrm>
      </p:grpSpPr>
      <p:sp>
        <p:nvSpPr>
          <p:cNvPr id="806" name="Google Shape;806;p3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807" name="Google Shape;807;p3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41.xml"/><Relationship Id="rId7" Type="http://schemas.openxmlformats.org/officeDocument/2006/relationships/slide" Target="slide49.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2.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5.xml"/><Relationship Id="rId6" Type="http://schemas.openxmlformats.org/officeDocument/2006/relationships/slide" Target="slide35.xml"/><Relationship Id="rId11" Type="http://schemas.openxmlformats.org/officeDocument/2006/relationships/hyperlink" Target="http://bit.ly/30B07Gq" TargetMode="External"/><Relationship Id="rId5" Type="http://schemas.openxmlformats.org/officeDocument/2006/relationships/slide" Target="slide37.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38.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0.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hyperlink" Target="https://docs.google.com/spreadsheets/d/1PoEyL8CANEMvsvkRdd0hv8aMDN1VZU1wIIfwsdMaVBA/copy#gid=0"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hyperlink" Target="https://docs.google.com/spreadsheets/d/1PoEyL8CANEMvsvkRdd0hv8aMDN1VZU1wIIfwsdMaVBA/copy#gid=49213197" TargetMode="External"/><Relationship Id="rId2" Type="http://schemas.openxmlformats.org/officeDocument/2006/relationships/notesSlide" Target="../notesSlides/notesSlide33.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5.xml"/><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8" Type="http://schemas.openxmlformats.org/officeDocument/2006/relationships/hyperlink" Target="https://www.freepik.com/free-photo/man-taking-notes-sunflower-field_5132498.htm/?utm_source=slidesgo_template&amp;utm_medium=referral-link&amp;utm_campaign=sg_resources&amp;utm_content=freepik" TargetMode="External"/><Relationship Id="rId3" Type="http://schemas.openxmlformats.org/officeDocument/2006/relationships/hyperlink" Target="https://www.freepik.com/free-photo/close-up-scientist-watering-plant_13402874.htm/?utm_source=slidesgo_template&amp;utm_medium=referral-link&amp;utm_campaign=sg_resources&amp;utm_content=freepik" TargetMode="External"/><Relationship Id="rId7" Type="http://schemas.openxmlformats.org/officeDocument/2006/relationships/hyperlink" Target="https://www.freepik.com/free-photo/woman-wearing-gloves-while-putting-plant-ground_8795308.htm/?utm_source=slidesgo_template&amp;utm_medium=referral-link&amp;utm_campaign=sg_resources&amp;utm_content=freepik" TargetMode="External"/><Relationship Id="rId2" Type="http://schemas.openxmlformats.org/officeDocument/2006/relationships/notesSlide" Target="../notesSlides/notesSlide37.xml"/><Relationship Id="rId1" Type="http://schemas.openxmlformats.org/officeDocument/2006/relationships/slideLayout" Target="../slideLayouts/slideLayout22.xml"/><Relationship Id="rId6" Type="http://schemas.openxmlformats.org/officeDocument/2006/relationships/hyperlink" Target="https://www.freepik.com/free-photo/woman-planting-beans-ground_8795302.htm/?utm_source=slidesgo_template&amp;utm_medium=referral-link&amp;utm_campaign=sg_resources&amp;utm_content=freepik" TargetMode="External"/><Relationship Id="rId5" Type="http://schemas.openxmlformats.org/officeDocument/2006/relationships/hyperlink" Target="https://www.freepik.com/free-photo/close-up-girl-holding-tablet_9366570.htm/?utm_source=slidesgo_template&amp;utm_medium=referral-link&amp;utm_campaign=sg_resources&amp;utm_content=freepik" TargetMode="External"/><Relationship Id="rId4" Type="http://schemas.openxmlformats.org/officeDocument/2006/relationships/hyperlink" Target="https://www.freepik.com/free-photo/close-up-woman-working-farm_8762924.htm/?utm_source=slidesgo_template&amp;utm_medium=referral-link&amp;utm_campaign=sg_resources&amp;utm_content=freepik" TargetMode="External"/><Relationship Id="rId9" Type="http://schemas.openxmlformats.org/officeDocument/2006/relationships/hyperlink" Target="https://www.freepik.com/free-photo/woman-planting-her-garden_8795277.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www.freepik.com/free-photo/hose-watering-green-salad_8664302.htm/?utm_source=slidesgo_template&amp;utm_medium=referral-link&amp;utm_campaign=sg_resources&amp;utm_content=freepik" TargetMode="External"/><Relationship Id="rId13" Type="http://schemas.openxmlformats.org/officeDocument/2006/relationships/hyperlink" Target="https://www.freepik.com/free-photo/corn-field-farming-concept_9366576.htm/?utm_source=slidesgo_template&amp;utm_medium=referral-link&amp;utm_campaign=sg_resources&amp;utm_content=freepik" TargetMode="External"/><Relationship Id="rId18" Type="http://schemas.openxmlformats.org/officeDocument/2006/relationships/hyperlink" Target="https://www.flaticon.com/packs/greenhouse-35/?utm_source=slidesgo_template&amp;utm_medium=referral-link&amp;utm_campaign=sg_resources&amp;utm_content=flaticon" TargetMode="External"/><Relationship Id="rId3" Type="http://schemas.openxmlformats.org/officeDocument/2006/relationships/hyperlink" Target="https://www.freepik.com/free-vector/colorful-background-with-abstract-style_2318402.htm/?utm_source=slidesgo_template&amp;utm_medium=referral-link&amp;utm_campaign=sg_resources&amp;utm_content=freepik" TargetMode="External"/><Relationship Id="rId7" Type="http://schemas.openxmlformats.org/officeDocument/2006/relationships/hyperlink" Target="https://www.freepik.com/free-photo/medium-shot-researcher-holding-plant_13402876.htm/?utm_source=slidesgo_template&amp;utm_medium=referral-link&amp;utm_campaign=sg_resources&amp;utm_content=freepik" TargetMode="External"/><Relationship Id="rId12" Type="http://schemas.openxmlformats.org/officeDocument/2006/relationships/hyperlink" Target="https://www.freepik.com/free-photo/farmer-with-tablet-close-up_8762938.htm/?utm_source=slidesgo_template&amp;utm_medium=referral-link&amp;utm_campaign=sg_resources&amp;utm_content=freepik" TargetMode="External"/><Relationship Id="rId17" Type="http://schemas.openxmlformats.org/officeDocument/2006/relationships/hyperlink" Target="https://www.freepik.com/free-photo/woman-looking-her-tablet-while-holding-some-carrots_8797903.htm/?utm_source=slidesgo_template&amp;utm_medium=referral-link&amp;utm_campaign=sg_resources&amp;utm_content=freepik" TargetMode="External"/><Relationship Id="rId2" Type="http://schemas.openxmlformats.org/officeDocument/2006/relationships/notesSlide" Target="../notesSlides/notesSlide38.xml"/><Relationship Id="rId16" Type="http://schemas.openxmlformats.org/officeDocument/2006/relationships/hyperlink" Target="https://www.freepik.com/free-photo/smiley-female-friends-posing-together_10597236.htm/?utm_source=slidesgo_template&amp;utm_medium=referral-link&amp;utm_campaign=sg_resources&amp;utm_content=freepik" TargetMode="External"/><Relationship Id="rId1" Type="http://schemas.openxmlformats.org/officeDocument/2006/relationships/slideLayout" Target="../slideLayouts/slideLayout3.xml"/><Relationship Id="rId6" Type="http://schemas.openxmlformats.org/officeDocument/2006/relationships/hyperlink" Target="https://www.freepik.com/free-photo/front-view-farm-field-landscape_8797864.htm/?utm_source=slidesgo_template&amp;utm_medium=referral-link&amp;utm_campaign=sg_resources&amp;utm_content=freepik" TargetMode="External"/><Relationship Id="rId11" Type="http://schemas.openxmlformats.org/officeDocument/2006/relationships/hyperlink" Target="https://www.freepik.com/free-photo/medium-shot-woman-with-microscope_13402885.htm/?utm_source=slidesgo_template&amp;utm_medium=referral-link&amp;utm_campaign=sg_resources&amp;utm_content=freepik" TargetMode="External"/><Relationship Id="rId5" Type="http://schemas.openxmlformats.org/officeDocument/2006/relationships/hyperlink" Target="https://www.freepik.com/free-photo/close-up-hand-picking-up-pod_9366697.htm/?utm_source=slidesgo_template&amp;utm_medium=referral-link&amp;utm_campaign=sg_resources&amp;utm_content=freepik" TargetMode="External"/><Relationship Id="rId15" Type="http://schemas.openxmlformats.org/officeDocument/2006/relationships/hyperlink" Target="https://www.freepik.com/free-photo/sideways-woman-holding-some-tomatoes_8797867.htm/?utm_source=slidesgo_template&amp;utm_medium=referral-link&amp;utm_campaign=sg_resources&amp;utm_content=freepik" TargetMode="External"/><Relationship Id="rId10" Type="http://schemas.openxmlformats.org/officeDocument/2006/relationships/hyperlink" Target="https://www.freepik.com/free-photo/agronomist-inspecting-sunflower_5132484.htm/?utm_source=slidesgo_template&amp;utm_medium=referral-link&amp;utm_campaign=sg_resources&amp;utm_content=freepik" TargetMode="External"/><Relationship Id="rId4" Type="http://schemas.openxmlformats.org/officeDocument/2006/relationships/hyperlink" Target="https://www.freepik.com/free-photo/hands-holding-plant-petri-dish_13402893.htm/?utm_source=slidesgo_template&amp;utm_medium=referral-link&amp;utm_campaign=sg_resources&amp;utm_content=freepik" TargetMode="External"/><Relationship Id="rId9" Type="http://schemas.openxmlformats.org/officeDocument/2006/relationships/hyperlink" Target="https://www.freepik.com/free-photo/medium-shot-researchers-lab_13402903.htm/?utm_source=slidesgo_template&amp;utm_medium=referral-link&amp;utm_campaign=sg_resources&amp;utm_content=freepik" TargetMode="External"/><Relationship Id="rId14" Type="http://schemas.openxmlformats.org/officeDocument/2006/relationships/hyperlink" Target="https://www.freepik.com/free-photo/close-up-basket-vegetables_8762926.htm/?utm_source=slidesgo_template&amp;utm_medium=referral-link&amp;utm_campaign=sg_resources&amp;utm_content=freepik"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9.xml"/><Relationship Id="rId1" Type="http://schemas.openxmlformats.org/officeDocument/2006/relationships/slideLayout" Target="../slideLayouts/slideLayout35.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5.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0.xml"/><Relationship Id="rId1" Type="http://schemas.openxmlformats.org/officeDocument/2006/relationships/slideLayout" Target="../slideLayouts/slideLayout35.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5.xml"/></Relationships>
</file>

<file path=ppt/slides/_rels/slide41.xml.rels><?xml version="1.0" encoding="UTF-8" standalone="yes"?>
<Relationships xmlns="http://schemas.openxmlformats.org/package/2006/relationships"><Relationship Id="rId3" Type="http://schemas.openxmlformats.org/officeDocument/2006/relationships/hyperlink" Target="https://fonts.google.com/specimen/Mulish" TargetMode="External"/><Relationship Id="rId2" Type="http://schemas.openxmlformats.org/officeDocument/2006/relationships/notesSlide" Target="../notesSlides/notesSlide41.xml"/><Relationship Id="rId1" Type="http://schemas.openxmlformats.org/officeDocument/2006/relationships/slideLayout" Target="../slideLayouts/slideLayout35.xml"/><Relationship Id="rId4" Type="http://schemas.openxmlformats.org/officeDocument/2006/relationships/hyperlink" Target="https://fonts.google.com/specimen/Poppins"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35.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2.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1.png"/><Relationship Id="rId4" Type="http://schemas.openxmlformats.org/officeDocument/2006/relationships/image" Target="../media/image19.png"/><Relationship Id="rId9" Type="http://schemas.openxmlformats.org/officeDocument/2006/relationships/image" Target="../media/image20.png"/></Relationships>
</file>

<file path=ppt/slides/_rels/slide43.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3.xml"/><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49.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5.xml"/></Relationships>
</file>

<file path=ppt/slides/_rels/slide5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6.xml"/><Relationship Id="rId1" Type="http://schemas.openxmlformats.org/officeDocument/2006/relationships/slideLayout" Target="../slideLayouts/slideLayout34.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38"/>
          <p:cNvSpPr txBox="1">
            <a:spLocks noGrp="1"/>
          </p:cNvSpPr>
          <p:nvPr>
            <p:ph type="ctrTitle"/>
          </p:nvPr>
        </p:nvSpPr>
        <p:spPr>
          <a:xfrm>
            <a:off x="1427148" y="704077"/>
            <a:ext cx="5532831" cy="3242603"/>
          </a:xfrm>
          <a:prstGeom prst="rect">
            <a:avLst/>
          </a:prstGeom>
        </p:spPr>
        <p:txBody>
          <a:bodyPr spcFirstLastPara="1" wrap="square" lIns="91425" tIns="91425" rIns="91425" bIns="91425" anchor="b" anchorCtr="0">
            <a:noAutofit/>
          </a:bodyPr>
          <a:lstStyle/>
          <a:p>
            <a:r>
              <a:rPr lang="tr-TR" sz="5500" dirty="0" smtClean="0"/>
              <a:t>Hastalık Teşhis Tanı Destek Sistemi</a:t>
            </a:r>
            <a:r>
              <a:rPr lang="tr-TR" sz="3200" dirty="0" smtClean="0">
                <a:solidFill>
                  <a:schemeClr val="lt2"/>
                </a:solidFill>
              </a:rPr>
              <a:t/>
            </a:r>
            <a:br>
              <a:rPr lang="tr-TR" sz="3200" dirty="0" smtClean="0">
                <a:solidFill>
                  <a:schemeClr val="lt2"/>
                </a:solidFill>
              </a:rPr>
            </a:br>
            <a:r>
              <a:rPr lang="tr-TR" sz="3200" dirty="0">
                <a:solidFill>
                  <a:schemeClr val="lt2"/>
                </a:solidFill>
              </a:rPr>
              <a:t/>
            </a:r>
            <a:br>
              <a:rPr lang="tr-TR" sz="3200" dirty="0">
                <a:solidFill>
                  <a:schemeClr val="lt2"/>
                </a:solidFill>
              </a:rPr>
            </a:br>
            <a:r>
              <a:rPr lang="tr-TR" sz="3200" dirty="0" smtClean="0">
                <a:solidFill>
                  <a:schemeClr val="lt2"/>
                </a:solidFill>
              </a:rPr>
              <a:t>Ahmet Oğuz Ergin</a:t>
            </a:r>
            <a:endParaRPr sz="4600" dirty="0"/>
          </a:p>
        </p:txBody>
      </p:sp>
      <p:sp>
        <p:nvSpPr>
          <p:cNvPr id="816" name="Google Shape;816;p38"/>
          <p:cNvSpPr txBox="1">
            <a:spLocks noGrp="1"/>
          </p:cNvSpPr>
          <p:nvPr>
            <p:ph type="subTitle" idx="1"/>
          </p:nvPr>
        </p:nvSpPr>
        <p:spPr>
          <a:xfrm>
            <a:off x="1427148" y="4125180"/>
            <a:ext cx="6292462"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err="1" smtClean="0"/>
              <a:t>Innova</a:t>
            </a:r>
            <a:r>
              <a:rPr lang="tr-TR" dirty="0" smtClean="0"/>
              <a:t>, </a:t>
            </a:r>
            <a:r>
              <a:rPr lang="tr-TR" dirty="0" smtClean="0"/>
              <a:t>CTIS Bilkent – Yapay Zeka </a:t>
            </a:r>
            <a:r>
              <a:rPr lang="tr-TR" dirty="0" err="1" smtClean="0"/>
              <a:t>Bootcamp</a:t>
            </a:r>
            <a:r>
              <a:rPr lang="tr-TR" dirty="0" smtClean="0"/>
              <a:t> Proje Sunumu</a:t>
            </a:r>
            <a:endParaRPr dirty="0"/>
          </a:p>
        </p:txBody>
      </p:sp>
      <p:cxnSp>
        <p:nvCxnSpPr>
          <p:cNvPr id="818" name="Google Shape;818;p38"/>
          <p:cNvCxnSpPr/>
          <p:nvPr/>
        </p:nvCxnSpPr>
        <p:spPr>
          <a:xfrm>
            <a:off x="1504474" y="3946680"/>
            <a:ext cx="5933782"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Drip irrigation systems</a:t>
            </a:r>
            <a:endParaRPr/>
          </a:p>
        </p:txBody>
      </p:sp>
      <p:sp>
        <p:nvSpPr>
          <p:cNvPr id="920" name="Google Shape;920;p47"/>
          <p:cNvSpPr txBox="1">
            <a:spLocks noGrp="1"/>
          </p:cNvSpPr>
          <p:nvPr>
            <p:ph type="subTitle" idx="1"/>
          </p:nvPr>
        </p:nvSpPr>
        <p:spPr>
          <a:xfrm>
            <a:off x="719950" y="3090475"/>
            <a:ext cx="2341500" cy="92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921" name="Google Shape;921;p47"/>
          <p:cNvSpPr txBox="1">
            <a:spLocks noGrp="1"/>
          </p:cNvSpPr>
          <p:nvPr>
            <p:ph type="subTitle" idx="2"/>
          </p:nvPr>
        </p:nvSpPr>
        <p:spPr>
          <a:xfrm>
            <a:off x="3401250" y="3090475"/>
            <a:ext cx="2341500" cy="92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922" name="Google Shape;922;p47"/>
          <p:cNvSpPr txBox="1">
            <a:spLocks noGrp="1"/>
          </p:cNvSpPr>
          <p:nvPr>
            <p:ph type="subTitle" idx="3"/>
          </p:nvPr>
        </p:nvSpPr>
        <p:spPr>
          <a:xfrm>
            <a:off x="6082550" y="3090475"/>
            <a:ext cx="2341500" cy="92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923" name="Google Shape;923;p47"/>
          <p:cNvSpPr txBox="1">
            <a:spLocks noGrp="1"/>
          </p:cNvSpPr>
          <p:nvPr>
            <p:ph type="subTitle" idx="4"/>
          </p:nvPr>
        </p:nvSpPr>
        <p:spPr>
          <a:xfrm>
            <a:off x="719950" y="2681175"/>
            <a:ext cx="2341500" cy="485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 In-line</a:t>
            </a:r>
            <a:endParaRPr/>
          </a:p>
        </p:txBody>
      </p:sp>
      <p:sp>
        <p:nvSpPr>
          <p:cNvPr id="924" name="Google Shape;924;p47"/>
          <p:cNvSpPr txBox="1">
            <a:spLocks noGrp="1"/>
          </p:cNvSpPr>
          <p:nvPr>
            <p:ph type="subTitle" idx="5"/>
          </p:nvPr>
        </p:nvSpPr>
        <p:spPr>
          <a:xfrm>
            <a:off x="3401250" y="2681175"/>
            <a:ext cx="2341500" cy="485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Standard</a:t>
            </a:r>
            <a:endParaRPr/>
          </a:p>
        </p:txBody>
      </p:sp>
      <p:sp>
        <p:nvSpPr>
          <p:cNvPr id="925" name="Google Shape;925;p47"/>
          <p:cNvSpPr txBox="1">
            <a:spLocks noGrp="1"/>
          </p:cNvSpPr>
          <p:nvPr>
            <p:ph type="subTitle" idx="6"/>
          </p:nvPr>
        </p:nvSpPr>
        <p:spPr>
          <a:xfrm>
            <a:off x="6082550" y="2681175"/>
            <a:ext cx="2341500" cy="485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Adjustable</a:t>
            </a:r>
            <a:endParaRPr/>
          </a:p>
        </p:txBody>
      </p:sp>
      <p:sp>
        <p:nvSpPr>
          <p:cNvPr id="926" name="Google Shape;926;p47"/>
          <p:cNvSpPr/>
          <p:nvPr/>
        </p:nvSpPr>
        <p:spPr>
          <a:xfrm>
            <a:off x="6891350" y="1870063"/>
            <a:ext cx="723900" cy="7239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7"/>
          <p:cNvSpPr/>
          <p:nvPr/>
        </p:nvSpPr>
        <p:spPr>
          <a:xfrm>
            <a:off x="1528750" y="1870063"/>
            <a:ext cx="723900" cy="7239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7"/>
          <p:cNvSpPr/>
          <p:nvPr/>
        </p:nvSpPr>
        <p:spPr>
          <a:xfrm>
            <a:off x="4210050" y="1870063"/>
            <a:ext cx="723900" cy="7239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9" name="Google Shape;929;p47"/>
          <p:cNvGrpSpPr/>
          <p:nvPr/>
        </p:nvGrpSpPr>
        <p:grpSpPr>
          <a:xfrm>
            <a:off x="1719563" y="2060276"/>
            <a:ext cx="342273" cy="343486"/>
            <a:chOff x="5785225" y="2207025"/>
            <a:chExt cx="254025" cy="254925"/>
          </a:xfrm>
        </p:grpSpPr>
        <p:sp>
          <p:nvSpPr>
            <p:cNvPr id="930" name="Google Shape;930;p47"/>
            <p:cNvSpPr/>
            <p:nvPr/>
          </p:nvSpPr>
          <p:spPr>
            <a:xfrm>
              <a:off x="5969475" y="2221975"/>
              <a:ext cx="14950" cy="14975"/>
            </a:xfrm>
            <a:custGeom>
              <a:avLst/>
              <a:gdLst/>
              <a:ahLst/>
              <a:cxnLst/>
              <a:rect l="l" t="t" r="r" b="b"/>
              <a:pathLst>
                <a:path w="598" h="599" extrusionOk="0">
                  <a:moveTo>
                    <a:pt x="299" y="0"/>
                  </a:moveTo>
                  <a:cubicBezTo>
                    <a:pt x="134" y="0"/>
                    <a:pt x="0" y="134"/>
                    <a:pt x="0" y="299"/>
                  </a:cubicBezTo>
                  <a:cubicBezTo>
                    <a:pt x="0" y="464"/>
                    <a:pt x="134" y="598"/>
                    <a:pt x="299" y="598"/>
                  </a:cubicBezTo>
                  <a:cubicBezTo>
                    <a:pt x="464" y="598"/>
                    <a:pt x="598" y="464"/>
                    <a:pt x="598" y="299"/>
                  </a:cubicBezTo>
                  <a:cubicBezTo>
                    <a:pt x="598" y="134"/>
                    <a:pt x="464"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7"/>
            <p:cNvSpPr/>
            <p:nvPr/>
          </p:nvSpPr>
          <p:spPr>
            <a:xfrm>
              <a:off x="5999325" y="2207025"/>
              <a:ext cx="14975" cy="14975"/>
            </a:xfrm>
            <a:custGeom>
              <a:avLst/>
              <a:gdLst/>
              <a:ahLst/>
              <a:cxnLst/>
              <a:rect l="l" t="t" r="r" b="b"/>
              <a:pathLst>
                <a:path w="599" h="599" extrusionOk="0">
                  <a:moveTo>
                    <a:pt x="299" y="1"/>
                  </a:moveTo>
                  <a:cubicBezTo>
                    <a:pt x="134" y="1"/>
                    <a:pt x="1" y="134"/>
                    <a:pt x="1" y="299"/>
                  </a:cubicBezTo>
                  <a:cubicBezTo>
                    <a:pt x="1" y="464"/>
                    <a:pt x="134" y="598"/>
                    <a:pt x="299" y="598"/>
                  </a:cubicBezTo>
                  <a:cubicBezTo>
                    <a:pt x="464" y="598"/>
                    <a:pt x="598" y="464"/>
                    <a:pt x="598" y="299"/>
                  </a:cubicBezTo>
                  <a:cubicBezTo>
                    <a:pt x="598" y="134"/>
                    <a:pt x="464"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7"/>
            <p:cNvSpPr/>
            <p:nvPr/>
          </p:nvSpPr>
          <p:spPr>
            <a:xfrm>
              <a:off x="5999325" y="2236925"/>
              <a:ext cx="14975" cy="14950"/>
            </a:xfrm>
            <a:custGeom>
              <a:avLst/>
              <a:gdLst/>
              <a:ahLst/>
              <a:cxnLst/>
              <a:rect l="l" t="t" r="r" b="b"/>
              <a:pathLst>
                <a:path w="599" h="598" extrusionOk="0">
                  <a:moveTo>
                    <a:pt x="299" y="0"/>
                  </a:moveTo>
                  <a:cubicBezTo>
                    <a:pt x="134" y="0"/>
                    <a:pt x="1" y="134"/>
                    <a:pt x="1" y="299"/>
                  </a:cubicBezTo>
                  <a:cubicBezTo>
                    <a:pt x="1" y="464"/>
                    <a:pt x="134" y="597"/>
                    <a:pt x="299" y="597"/>
                  </a:cubicBezTo>
                  <a:cubicBezTo>
                    <a:pt x="464" y="597"/>
                    <a:pt x="598" y="464"/>
                    <a:pt x="598" y="299"/>
                  </a:cubicBezTo>
                  <a:cubicBezTo>
                    <a:pt x="598" y="134"/>
                    <a:pt x="464"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7"/>
            <p:cNvSpPr/>
            <p:nvPr/>
          </p:nvSpPr>
          <p:spPr>
            <a:xfrm>
              <a:off x="5840025" y="2221975"/>
              <a:ext cx="14950" cy="14975"/>
            </a:xfrm>
            <a:custGeom>
              <a:avLst/>
              <a:gdLst/>
              <a:ahLst/>
              <a:cxnLst/>
              <a:rect l="l" t="t" r="r" b="b"/>
              <a:pathLst>
                <a:path w="598" h="599" extrusionOk="0">
                  <a:moveTo>
                    <a:pt x="299" y="0"/>
                  </a:moveTo>
                  <a:cubicBezTo>
                    <a:pt x="134" y="0"/>
                    <a:pt x="1" y="134"/>
                    <a:pt x="1" y="299"/>
                  </a:cubicBezTo>
                  <a:cubicBezTo>
                    <a:pt x="1" y="464"/>
                    <a:pt x="134" y="598"/>
                    <a:pt x="299" y="598"/>
                  </a:cubicBezTo>
                  <a:cubicBezTo>
                    <a:pt x="464" y="598"/>
                    <a:pt x="598" y="464"/>
                    <a:pt x="598" y="299"/>
                  </a:cubicBezTo>
                  <a:cubicBezTo>
                    <a:pt x="598" y="134"/>
                    <a:pt x="464"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7"/>
            <p:cNvSpPr/>
            <p:nvPr/>
          </p:nvSpPr>
          <p:spPr>
            <a:xfrm>
              <a:off x="5810150" y="2207025"/>
              <a:ext cx="14975" cy="14975"/>
            </a:xfrm>
            <a:custGeom>
              <a:avLst/>
              <a:gdLst/>
              <a:ahLst/>
              <a:cxnLst/>
              <a:rect l="l" t="t" r="r" b="b"/>
              <a:pathLst>
                <a:path w="599" h="599" extrusionOk="0">
                  <a:moveTo>
                    <a:pt x="300" y="1"/>
                  </a:moveTo>
                  <a:cubicBezTo>
                    <a:pt x="135" y="1"/>
                    <a:pt x="0" y="134"/>
                    <a:pt x="0" y="299"/>
                  </a:cubicBezTo>
                  <a:cubicBezTo>
                    <a:pt x="0" y="464"/>
                    <a:pt x="135" y="598"/>
                    <a:pt x="300" y="598"/>
                  </a:cubicBezTo>
                  <a:cubicBezTo>
                    <a:pt x="464" y="598"/>
                    <a:pt x="598" y="464"/>
                    <a:pt x="598" y="299"/>
                  </a:cubicBezTo>
                  <a:cubicBezTo>
                    <a:pt x="598" y="134"/>
                    <a:pt x="464" y="1"/>
                    <a:pt x="3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7"/>
            <p:cNvSpPr/>
            <p:nvPr/>
          </p:nvSpPr>
          <p:spPr>
            <a:xfrm>
              <a:off x="5810150" y="2236925"/>
              <a:ext cx="14975" cy="14950"/>
            </a:xfrm>
            <a:custGeom>
              <a:avLst/>
              <a:gdLst/>
              <a:ahLst/>
              <a:cxnLst/>
              <a:rect l="l" t="t" r="r" b="b"/>
              <a:pathLst>
                <a:path w="599" h="598" extrusionOk="0">
                  <a:moveTo>
                    <a:pt x="300" y="0"/>
                  </a:moveTo>
                  <a:cubicBezTo>
                    <a:pt x="135" y="0"/>
                    <a:pt x="0" y="134"/>
                    <a:pt x="0" y="299"/>
                  </a:cubicBezTo>
                  <a:cubicBezTo>
                    <a:pt x="0" y="464"/>
                    <a:pt x="135" y="597"/>
                    <a:pt x="300" y="597"/>
                  </a:cubicBezTo>
                  <a:cubicBezTo>
                    <a:pt x="464" y="597"/>
                    <a:pt x="598" y="464"/>
                    <a:pt x="598" y="299"/>
                  </a:cubicBezTo>
                  <a:cubicBezTo>
                    <a:pt x="598" y="134"/>
                    <a:pt x="464" y="0"/>
                    <a:pt x="3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7"/>
            <p:cNvSpPr/>
            <p:nvPr/>
          </p:nvSpPr>
          <p:spPr>
            <a:xfrm>
              <a:off x="5785250" y="2422100"/>
              <a:ext cx="253950" cy="39850"/>
            </a:xfrm>
            <a:custGeom>
              <a:avLst/>
              <a:gdLst/>
              <a:ahLst/>
              <a:cxnLst/>
              <a:rect l="l" t="t" r="r" b="b"/>
              <a:pathLst>
                <a:path w="10158" h="1594" extrusionOk="0">
                  <a:moveTo>
                    <a:pt x="296" y="1"/>
                  </a:moveTo>
                  <a:cubicBezTo>
                    <a:pt x="133" y="1"/>
                    <a:pt x="1" y="134"/>
                    <a:pt x="1" y="299"/>
                  </a:cubicBezTo>
                  <a:lnTo>
                    <a:pt x="1" y="1295"/>
                  </a:lnTo>
                  <a:cubicBezTo>
                    <a:pt x="1" y="1460"/>
                    <a:pt x="135" y="1593"/>
                    <a:pt x="300" y="1593"/>
                  </a:cubicBezTo>
                  <a:lnTo>
                    <a:pt x="9859" y="1593"/>
                  </a:lnTo>
                  <a:cubicBezTo>
                    <a:pt x="10023" y="1593"/>
                    <a:pt x="10157" y="1460"/>
                    <a:pt x="10157" y="1295"/>
                  </a:cubicBezTo>
                  <a:lnTo>
                    <a:pt x="10157" y="299"/>
                  </a:lnTo>
                  <a:cubicBezTo>
                    <a:pt x="10157" y="134"/>
                    <a:pt x="10025" y="1"/>
                    <a:pt x="9862" y="1"/>
                  </a:cubicBezTo>
                  <a:lnTo>
                    <a:pt x="9859" y="1"/>
                  </a:lnTo>
                  <a:cubicBezTo>
                    <a:pt x="9530" y="1"/>
                    <a:pt x="9383" y="74"/>
                    <a:pt x="9195" y="169"/>
                  </a:cubicBezTo>
                  <a:cubicBezTo>
                    <a:pt x="8979" y="276"/>
                    <a:pt x="8734" y="399"/>
                    <a:pt x="8265" y="399"/>
                  </a:cubicBezTo>
                  <a:cubicBezTo>
                    <a:pt x="7795" y="399"/>
                    <a:pt x="7550" y="276"/>
                    <a:pt x="7333" y="169"/>
                  </a:cubicBezTo>
                  <a:cubicBezTo>
                    <a:pt x="7146" y="74"/>
                    <a:pt x="6997" y="1"/>
                    <a:pt x="6670" y="1"/>
                  </a:cubicBezTo>
                  <a:cubicBezTo>
                    <a:pt x="6343" y="1"/>
                    <a:pt x="6194" y="74"/>
                    <a:pt x="6007" y="169"/>
                  </a:cubicBezTo>
                  <a:cubicBezTo>
                    <a:pt x="5792" y="277"/>
                    <a:pt x="5546" y="399"/>
                    <a:pt x="5079" y="399"/>
                  </a:cubicBezTo>
                  <a:cubicBezTo>
                    <a:pt x="4611" y="399"/>
                    <a:pt x="4367" y="277"/>
                    <a:pt x="4151" y="169"/>
                  </a:cubicBezTo>
                  <a:cubicBezTo>
                    <a:pt x="3963" y="74"/>
                    <a:pt x="3816" y="1"/>
                    <a:pt x="3488" y="1"/>
                  </a:cubicBezTo>
                  <a:cubicBezTo>
                    <a:pt x="3160" y="1"/>
                    <a:pt x="3012" y="74"/>
                    <a:pt x="2825" y="169"/>
                  </a:cubicBezTo>
                  <a:cubicBezTo>
                    <a:pt x="2608" y="276"/>
                    <a:pt x="2363" y="399"/>
                    <a:pt x="1893" y="399"/>
                  </a:cubicBezTo>
                  <a:cubicBezTo>
                    <a:pt x="1424" y="399"/>
                    <a:pt x="1179" y="276"/>
                    <a:pt x="963" y="169"/>
                  </a:cubicBezTo>
                  <a:cubicBezTo>
                    <a:pt x="775" y="74"/>
                    <a:pt x="628" y="1"/>
                    <a:pt x="3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7"/>
            <p:cNvSpPr/>
            <p:nvPr/>
          </p:nvSpPr>
          <p:spPr>
            <a:xfrm>
              <a:off x="5785225" y="2272750"/>
              <a:ext cx="99650" cy="144400"/>
            </a:xfrm>
            <a:custGeom>
              <a:avLst/>
              <a:gdLst/>
              <a:ahLst/>
              <a:cxnLst/>
              <a:rect l="l" t="t" r="r" b="b"/>
              <a:pathLst>
                <a:path w="3986" h="5776" extrusionOk="0">
                  <a:moveTo>
                    <a:pt x="1993" y="1"/>
                  </a:moveTo>
                  <a:cubicBezTo>
                    <a:pt x="1912" y="1"/>
                    <a:pt x="1833" y="34"/>
                    <a:pt x="1776" y="93"/>
                  </a:cubicBezTo>
                  <a:cubicBezTo>
                    <a:pt x="1602" y="276"/>
                    <a:pt x="1196" y="765"/>
                    <a:pt x="1196" y="1354"/>
                  </a:cubicBezTo>
                  <a:cubicBezTo>
                    <a:pt x="1196" y="1863"/>
                    <a:pt x="1497" y="2295"/>
                    <a:pt x="1694" y="2524"/>
                  </a:cubicBezTo>
                  <a:lnTo>
                    <a:pt x="1694" y="3264"/>
                  </a:lnTo>
                  <a:cubicBezTo>
                    <a:pt x="1668" y="3232"/>
                    <a:pt x="1640" y="3201"/>
                    <a:pt x="1610" y="3171"/>
                  </a:cubicBezTo>
                  <a:cubicBezTo>
                    <a:pt x="1194" y="2755"/>
                    <a:pt x="561" y="2695"/>
                    <a:pt x="308" y="2689"/>
                  </a:cubicBezTo>
                  <a:cubicBezTo>
                    <a:pt x="306" y="2689"/>
                    <a:pt x="304" y="2689"/>
                    <a:pt x="302" y="2689"/>
                  </a:cubicBezTo>
                  <a:cubicBezTo>
                    <a:pt x="222" y="2689"/>
                    <a:pt x="145" y="2721"/>
                    <a:pt x="89" y="2777"/>
                  </a:cubicBezTo>
                  <a:cubicBezTo>
                    <a:pt x="32" y="2834"/>
                    <a:pt x="0" y="2915"/>
                    <a:pt x="2" y="2996"/>
                  </a:cubicBezTo>
                  <a:cubicBezTo>
                    <a:pt x="8" y="3248"/>
                    <a:pt x="67" y="3881"/>
                    <a:pt x="483" y="4298"/>
                  </a:cubicBezTo>
                  <a:cubicBezTo>
                    <a:pt x="856" y="4670"/>
                    <a:pt x="1399" y="4757"/>
                    <a:pt x="1694" y="4775"/>
                  </a:cubicBezTo>
                  <a:lnTo>
                    <a:pt x="1694" y="5764"/>
                  </a:lnTo>
                  <a:cubicBezTo>
                    <a:pt x="1753" y="5771"/>
                    <a:pt x="1819" y="5776"/>
                    <a:pt x="1894" y="5776"/>
                  </a:cubicBezTo>
                  <a:cubicBezTo>
                    <a:pt x="2065" y="5776"/>
                    <a:pt x="2187" y="5756"/>
                    <a:pt x="2291" y="5723"/>
                  </a:cubicBezTo>
                  <a:lnTo>
                    <a:pt x="2291" y="4775"/>
                  </a:lnTo>
                  <a:cubicBezTo>
                    <a:pt x="2586" y="4757"/>
                    <a:pt x="3130" y="4670"/>
                    <a:pt x="3502" y="4298"/>
                  </a:cubicBezTo>
                  <a:cubicBezTo>
                    <a:pt x="3918" y="3881"/>
                    <a:pt x="3977" y="3248"/>
                    <a:pt x="3983" y="2996"/>
                  </a:cubicBezTo>
                  <a:cubicBezTo>
                    <a:pt x="3985" y="2915"/>
                    <a:pt x="3953" y="2834"/>
                    <a:pt x="3896" y="2777"/>
                  </a:cubicBezTo>
                  <a:cubicBezTo>
                    <a:pt x="3840" y="2721"/>
                    <a:pt x="3763" y="2689"/>
                    <a:pt x="3683" y="2689"/>
                  </a:cubicBezTo>
                  <a:cubicBezTo>
                    <a:pt x="3681" y="2689"/>
                    <a:pt x="3679" y="2689"/>
                    <a:pt x="3677" y="2689"/>
                  </a:cubicBezTo>
                  <a:cubicBezTo>
                    <a:pt x="3425" y="2695"/>
                    <a:pt x="2792" y="2755"/>
                    <a:pt x="2375" y="3171"/>
                  </a:cubicBezTo>
                  <a:cubicBezTo>
                    <a:pt x="2345" y="3201"/>
                    <a:pt x="2318" y="3232"/>
                    <a:pt x="2291" y="3264"/>
                  </a:cubicBezTo>
                  <a:lnTo>
                    <a:pt x="2291" y="2524"/>
                  </a:lnTo>
                  <a:cubicBezTo>
                    <a:pt x="2489" y="2295"/>
                    <a:pt x="2789" y="1863"/>
                    <a:pt x="2789" y="1354"/>
                  </a:cubicBezTo>
                  <a:cubicBezTo>
                    <a:pt x="2789" y="765"/>
                    <a:pt x="2384" y="276"/>
                    <a:pt x="2209" y="93"/>
                  </a:cubicBezTo>
                  <a:cubicBezTo>
                    <a:pt x="2153" y="34"/>
                    <a:pt x="2074" y="1"/>
                    <a:pt x="19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7"/>
            <p:cNvSpPr/>
            <p:nvPr/>
          </p:nvSpPr>
          <p:spPr>
            <a:xfrm>
              <a:off x="5939600" y="2272750"/>
              <a:ext cx="99650" cy="144400"/>
            </a:xfrm>
            <a:custGeom>
              <a:avLst/>
              <a:gdLst/>
              <a:ahLst/>
              <a:cxnLst/>
              <a:rect l="l" t="t" r="r" b="b"/>
              <a:pathLst>
                <a:path w="3986" h="5776" extrusionOk="0">
                  <a:moveTo>
                    <a:pt x="1993" y="1"/>
                  </a:moveTo>
                  <a:cubicBezTo>
                    <a:pt x="1911" y="1"/>
                    <a:pt x="1832" y="34"/>
                    <a:pt x="1776" y="93"/>
                  </a:cubicBezTo>
                  <a:cubicBezTo>
                    <a:pt x="1601" y="276"/>
                    <a:pt x="1195" y="765"/>
                    <a:pt x="1195" y="1354"/>
                  </a:cubicBezTo>
                  <a:cubicBezTo>
                    <a:pt x="1195" y="1863"/>
                    <a:pt x="1497" y="2295"/>
                    <a:pt x="1694" y="2524"/>
                  </a:cubicBezTo>
                  <a:lnTo>
                    <a:pt x="1694" y="3264"/>
                  </a:lnTo>
                  <a:cubicBezTo>
                    <a:pt x="1667" y="3232"/>
                    <a:pt x="1640" y="3201"/>
                    <a:pt x="1609" y="3171"/>
                  </a:cubicBezTo>
                  <a:cubicBezTo>
                    <a:pt x="1193" y="2755"/>
                    <a:pt x="561" y="2695"/>
                    <a:pt x="307" y="2689"/>
                  </a:cubicBezTo>
                  <a:cubicBezTo>
                    <a:pt x="305" y="2689"/>
                    <a:pt x="303" y="2689"/>
                    <a:pt x="301" y="2689"/>
                  </a:cubicBezTo>
                  <a:cubicBezTo>
                    <a:pt x="222" y="2689"/>
                    <a:pt x="145" y="2721"/>
                    <a:pt x="89" y="2777"/>
                  </a:cubicBezTo>
                  <a:cubicBezTo>
                    <a:pt x="31" y="2834"/>
                    <a:pt x="0" y="2915"/>
                    <a:pt x="2" y="2996"/>
                  </a:cubicBezTo>
                  <a:cubicBezTo>
                    <a:pt x="8" y="3248"/>
                    <a:pt x="66" y="3881"/>
                    <a:pt x="483" y="4298"/>
                  </a:cubicBezTo>
                  <a:cubicBezTo>
                    <a:pt x="856" y="4670"/>
                    <a:pt x="1399" y="4757"/>
                    <a:pt x="1694" y="4775"/>
                  </a:cubicBezTo>
                  <a:lnTo>
                    <a:pt x="1694" y="5723"/>
                  </a:lnTo>
                  <a:cubicBezTo>
                    <a:pt x="1798" y="5756"/>
                    <a:pt x="1920" y="5776"/>
                    <a:pt x="2091" y="5776"/>
                  </a:cubicBezTo>
                  <a:cubicBezTo>
                    <a:pt x="2166" y="5776"/>
                    <a:pt x="2232" y="5771"/>
                    <a:pt x="2291" y="5764"/>
                  </a:cubicBezTo>
                  <a:lnTo>
                    <a:pt x="2291" y="4775"/>
                  </a:lnTo>
                  <a:cubicBezTo>
                    <a:pt x="2586" y="4757"/>
                    <a:pt x="3128" y="4670"/>
                    <a:pt x="3501" y="4298"/>
                  </a:cubicBezTo>
                  <a:cubicBezTo>
                    <a:pt x="3918" y="3881"/>
                    <a:pt x="3977" y="3248"/>
                    <a:pt x="3982" y="2996"/>
                  </a:cubicBezTo>
                  <a:cubicBezTo>
                    <a:pt x="3985" y="2915"/>
                    <a:pt x="3953" y="2834"/>
                    <a:pt x="3895" y="2777"/>
                  </a:cubicBezTo>
                  <a:cubicBezTo>
                    <a:pt x="3840" y="2721"/>
                    <a:pt x="3762" y="2689"/>
                    <a:pt x="3683" y="2689"/>
                  </a:cubicBezTo>
                  <a:cubicBezTo>
                    <a:pt x="3681" y="2689"/>
                    <a:pt x="3679" y="2689"/>
                    <a:pt x="3677" y="2689"/>
                  </a:cubicBezTo>
                  <a:cubicBezTo>
                    <a:pt x="3424" y="2695"/>
                    <a:pt x="2791" y="2755"/>
                    <a:pt x="2375" y="3171"/>
                  </a:cubicBezTo>
                  <a:cubicBezTo>
                    <a:pt x="2345" y="3201"/>
                    <a:pt x="2317" y="3232"/>
                    <a:pt x="2291" y="3264"/>
                  </a:cubicBezTo>
                  <a:lnTo>
                    <a:pt x="2291" y="2524"/>
                  </a:lnTo>
                  <a:cubicBezTo>
                    <a:pt x="2488" y="2295"/>
                    <a:pt x="2789" y="1863"/>
                    <a:pt x="2789" y="1354"/>
                  </a:cubicBezTo>
                  <a:cubicBezTo>
                    <a:pt x="2789" y="765"/>
                    <a:pt x="2383" y="276"/>
                    <a:pt x="2208" y="93"/>
                  </a:cubicBezTo>
                  <a:cubicBezTo>
                    <a:pt x="2152" y="34"/>
                    <a:pt x="2074" y="1"/>
                    <a:pt x="19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7"/>
            <p:cNvSpPr/>
            <p:nvPr/>
          </p:nvSpPr>
          <p:spPr>
            <a:xfrm>
              <a:off x="5869900" y="2207025"/>
              <a:ext cx="84650" cy="44850"/>
            </a:xfrm>
            <a:custGeom>
              <a:avLst/>
              <a:gdLst/>
              <a:ahLst/>
              <a:cxnLst/>
              <a:rect l="l" t="t" r="r" b="b"/>
              <a:pathLst>
                <a:path w="3386" h="1794" extrusionOk="0">
                  <a:moveTo>
                    <a:pt x="299" y="1"/>
                  </a:moveTo>
                  <a:cubicBezTo>
                    <a:pt x="134" y="1"/>
                    <a:pt x="0" y="134"/>
                    <a:pt x="0" y="299"/>
                  </a:cubicBezTo>
                  <a:lnTo>
                    <a:pt x="0" y="1495"/>
                  </a:lnTo>
                  <a:cubicBezTo>
                    <a:pt x="0" y="1660"/>
                    <a:pt x="134" y="1793"/>
                    <a:pt x="299" y="1793"/>
                  </a:cubicBezTo>
                  <a:lnTo>
                    <a:pt x="3087" y="1793"/>
                  </a:lnTo>
                  <a:cubicBezTo>
                    <a:pt x="3252" y="1793"/>
                    <a:pt x="3385" y="1660"/>
                    <a:pt x="3385" y="1495"/>
                  </a:cubicBezTo>
                  <a:lnTo>
                    <a:pt x="3385" y="299"/>
                  </a:lnTo>
                  <a:cubicBezTo>
                    <a:pt x="3385" y="134"/>
                    <a:pt x="3252" y="1"/>
                    <a:pt x="30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7"/>
            <p:cNvSpPr/>
            <p:nvPr/>
          </p:nvSpPr>
          <p:spPr>
            <a:xfrm>
              <a:off x="5897275" y="2266775"/>
              <a:ext cx="29900" cy="20950"/>
            </a:xfrm>
            <a:custGeom>
              <a:avLst/>
              <a:gdLst/>
              <a:ahLst/>
              <a:cxnLst/>
              <a:rect l="l" t="t" r="r" b="b"/>
              <a:pathLst>
                <a:path w="1196" h="838" extrusionOk="0">
                  <a:moveTo>
                    <a:pt x="1" y="1"/>
                  </a:moveTo>
                  <a:lnTo>
                    <a:pt x="1" y="837"/>
                  </a:lnTo>
                  <a:lnTo>
                    <a:pt x="1195" y="837"/>
                  </a:lnTo>
                  <a:lnTo>
                    <a:pt x="11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7"/>
            <p:cNvSpPr/>
            <p:nvPr/>
          </p:nvSpPr>
          <p:spPr>
            <a:xfrm>
              <a:off x="5904750" y="2347425"/>
              <a:ext cx="14950" cy="69725"/>
            </a:xfrm>
            <a:custGeom>
              <a:avLst/>
              <a:gdLst/>
              <a:ahLst/>
              <a:cxnLst/>
              <a:rect l="l" t="t" r="r" b="b"/>
              <a:pathLst>
                <a:path w="598" h="2789" extrusionOk="0">
                  <a:moveTo>
                    <a:pt x="1" y="1"/>
                  </a:moveTo>
                  <a:lnTo>
                    <a:pt x="1" y="2761"/>
                  </a:lnTo>
                  <a:cubicBezTo>
                    <a:pt x="83" y="2778"/>
                    <a:pt x="179" y="2789"/>
                    <a:pt x="299" y="2789"/>
                  </a:cubicBezTo>
                  <a:cubicBezTo>
                    <a:pt x="420" y="2789"/>
                    <a:pt x="515" y="2778"/>
                    <a:pt x="598" y="2761"/>
                  </a:cubicBezTo>
                  <a:lnTo>
                    <a:pt x="5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7"/>
            <p:cNvSpPr/>
            <p:nvPr/>
          </p:nvSpPr>
          <p:spPr>
            <a:xfrm>
              <a:off x="5882325" y="2302625"/>
              <a:ext cx="59775" cy="29875"/>
            </a:xfrm>
            <a:custGeom>
              <a:avLst/>
              <a:gdLst/>
              <a:ahLst/>
              <a:cxnLst/>
              <a:rect l="l" t="t" r="r" b="b"/>
              <a:pathLst>
                <a:path w="2391" h="1195" extrusionOk="0">
                  <a:moveTo>
                    <a:pt x="599" y="0"/>
                  </a:moveTo>
                  <a:cubicBezTo>
                    <a:pt x="269" y="0"/>
                    <a:pt x="1" y="268"/>
                    <a:pt x="1" y="598"/>
                  </a:cubicBezTo>
                  <a:cubicBezTo>
                    <a:pt x="1" y="928"/>
                    <a:pt x="269" y="1195"/>
                    <a:pt x="599" y="1195"/>
                  </a:cubicBezTo>
                  <a:lnTo>
                    <a:pt x="1793" y="1195"/>
                  </a:lnTo>
                  <a:cubicBezTo>
                    <a:pt x="2123" y="1195"/>
                    <a:pt x="2391" y="928"/>
                    <a:pt x="2391" y="598"/>
                  </a:cubicBezTo>
                  <a:cubicBezTo>
                    <a:pt x="2391" y="268"/>
                    <a:pt x="2123" y="0"/>
                    <a:pt x="1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47"/>
          <p:cNvGrpSpPr/>
          <p:nvPr/>
        </p:nvGrpSpPr>
        <p:grpSpPr>
          <a:xfrm>
            <a:off x="7080799" y="2060299"/>
            <a:ext cx="345002" cy="343452"/>
            <a:chOff x="1932475" y="2610625"/>
            <a:chExt cx="256050" cy="254900"/>
          </a:xfrm>
        </p:grpSpPr>
        <p:sp>
          <p:nvSpPr>
            <p:cNvPr id="944" name="Google Shape;944;p47"/>
            <p:cNvSpPr/>
            <p:nvPr/>
          </p:nvSpPr>
          <p:spPr>
            <a:xfrm>
              <a:off x="2053025" y="2731100"/>
              <a:ext cx="14975" cy="34875"/>
            </a:xfrm>
            <a:custGeom>
              <a:avLst/>
              <a:gdLst/>
              <a:ahLst/>
              <a:cxnLst/>
              <a:rect l="l" t="t" r="r" b="b"/>
              <a:pathLst>
                <a:path w="599" h="1395" extrusionOk="0">
                  <a:moveTo>
                    <a:pt x="300" y="0"/>
                  </a:moveTo>
                  <a:cubicBezTo>
                    <a:pt x="135" y="0"/>
                    <a:pt x="1" y="134"/>
                    <a:pt x="1" y="299"/>
                  </a:cubicBezTo>
                  <a:lnTo>
                    <a:pt x="1" y="1096"/>
                  </a:lnTo>
                  <a:cubicBezTo>
                    <a:pt x="1" y="1261"/>
                    <a:pt x="135" y="1395"/>
                    <a:pt x="300" y="1395"/>
                  </a:cubicBezTo>
                  <a:cubicBezTo>
                    <a:pt x="465" y="1395"/>
                    <a:pt x="598" y="1261"/>
                    <a:pt x="598" y="1096"/>
                  </a:cubicBezTo>
                  <a:lnTo>
                    <a:pt x="598" y="299"/>
                  </a:lnTo>
                  <a:cubicBezTo>
                    <a:pt x="598" y="134"/>
                    <a:pt x="465" y="0"/>
                    <a:pt x="3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7"/>
            <p:cNvSpPr/>
            <p:nvPr/>
          </p:nvSpPr>
          <p:spPr>
            <a:xfrm>
              <a:off x="2053025" y="2780875"/>
              <a:ext cx="14975" cy="34875"/>
            </a:xfrm>
            <a:custGeom>
              <a:avLst/>
              <a:gdLst/>
              <a:ahLst/>
              <a:cxnLst/>
              <a:rect l="l" t="t" r="r" b="b"/>
              <a:pathLst>
                <a:path w="599" h="1395" extrusionOk="0">
                  <a:moveTo>
                    <a:pt x="300" y="1"/>
                  </a:moveTo>
                  <a:cubicBezTo>
                    <a:pt x="135" y="1"/>
                    <a:pt x="1" y="134"/>
                    <a:pt x="1" y="299"/>
                  </a:cubicBezTo>
                  <a:lnTo>
                    <a:pt x="1" y="1096"/>
                  </a:lnTo>
                  <a:cubicBezTo>
                    <a:pt x="1" y="1261"/>
                    <a:pt x="135" y="1394"/>
                    <a:pt x="300" y="1394"/>
                  </a:cubicBezTo>
                  <a:cubicBezTo>
                    <a:pt x="465" y="1394"/>
                    <a:pt x="598" y="1261"/>
                    <a:pt x="598" y="1096"/>
                  </a:cubicBezTo>
                  <a:lnTo>
                    <a:pt x="598" y="299"/>
                  </a:lnTo>
                  <a:cubicBezTo>
                    <a:pt x="598" y="134"/>
                    <a:pt x="465" y="1"/>
                    <a:pt x="3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7"/>
            <p:cNvSpPr/>
            <p:nvPr/>
          </p:nvSpPr>
          <p:spPr>
            <a:xfrm>
              <a:off x="2053025" y="2830675"/>
              <a:ext cx="14975" cy="34850"/>
            </a:xfrm>
            <a:custGeom>
              <a:avLst/>
              <a:gdLst/>
              <a:ahLst/>
              <a:cxnLst/>
              <a:rect l="l" t="t" r="r" b="b"/>
              <a:pathLst>
                <a:path w="599" h="1394" extrusionOk="0">
                  <a:moveTo>
                    <a:pt x="300" y="0"/>
                  </a:moveTo>
                  <a:cubicBezTo>
                    <a:pt x="135" y="0"/>
                    <a:pt x="1" y="134"/>
                    <a:pt x="1" y="299"/>
                  </a:cubicBezTo>
                  <a:lnTo>
                    <a:pt x="1" y="1095"/>
                  </a:lnTo>
                  <a:cubicBezTo>
                    <a:pt x="1" y="1260"/>
                    <a:pt x="135" y="1394"/>
                    <a:pt x="300" y="1394"/>
                  </a:cubicBezTo>
                  <a:cubicBezTo>
                    <a:pt x="465" y="1394"/>
                    <a:pt x="598" y="1260"/>
                    <a:pt x="598" y="1095"/>
                  </a:cubicBezTo>
                  <a:lnTo>
                    <a:pt x="598" y="299"/>
                  </a:lnTo>
                  <a:cubicBezTo>
                    <a:pt x="598" y="134"/>
                    <a:pt x="465" y="0"/>
                    <a:pt x="3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7"/>
            <p:cNvSpPr/>
            <p:nvPr/>
          </p:nvSpPr>
          <p:spPr>
            <a:xfrm>
              <a:off x="2083975" y="2748400"/>
              <a:ext cx="21725" cy="34200"/>
            </a:xfrm>
            <a:custGeom>
              <a:avLst/>
              <a:gdLst/>
              <a:ahLst/>
              <a:cxnLst/>
              <a:rect l="l" t="t" r="r" b="b"/>
              <a:pathLst>
                <a:path w="869" h="1368" extrusionOk="0">
                  <a:moveTo>
                    <a:pt x="332" y="1"/>
                  </a:moveTo>
                  <a:cubicBezTo>
                    <a:pt x="306" y="1"/>
                    <a:pt x="280" y="4"/>
                    <a:pt x="254" y="11"/>
                  </a:cubicBezTo>
                  <a:cubicBezTo>
                    <a:pt x="94" y="54"/>
                    <a:pt x="0" y="217"/>
                    <a:pt x="43" y="377"/>
                  </a:cubicBezTo>
                  <a:lnTo>
                    <a:pt x="249" y="1146"/>
                  </a:lnTo>
                  <a:cubicBezTo>
                    <a:pt x="285" y="1280"/>
                    <a:pt x="405" y="1368"/>
                    <a:pt x="537" y="1368"/>
                  </a:cubicBezTo>
                  <a:cubicBezTo>
                    <a:pt x="563" y="1368"/>
                    <a:pt x="589" y="1364"/>
                    <a:pt x="615" y="1357"/>
                  </a:cubicBezTo>
                  <a:cubicBezTo>
                    <a:pt x="774" y="1315"/>
                    <a:pt x="869" y="1150"/>
                    <a:pt x="826" y="992"/>
                  </a:cubicBezTo>
                  <a:lnTo>
                    <a:pt x="620" y="222"/>
                  </a:lnTo>
                  <a:cubicBezTo>
                    <a:pt x="584" y="89"/>
                    <a:pt x="463" y="1"/>
                    <a:pt x="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7"/>
            <p:cNvSpPr/>
            <p:nvPr/>
          </p:nvSpPr>
          <p:spPr>
            <a:xfrm>
              <a:off x="2096850" y="2796500"/>
              <a:ext cx="21750" cy="34200"/>
            </a:xfrm>
            <a:custGeom>
              <a:avLst/>
              <a:gdLst/>
              <a:ahLst/>
              <a:cxnLst/>
              <a:rect l="l" t="t" r="r" b="b"/>
              <a:pathLst>
                <a:path w="870" h="1368" extrusionOk="0">
                  <a:moveTo>
                    <a:pt x="332" y="0"/>
                  </a:moveTo>
                  <a:cubicBezTo>
                    <a:pt x="306" y="0"/>
                    <a:pt x="280" y="4"/>
                    <a:pt x="254" y="11"/>
                  </a:cubicBezTo>
                  <a:cubicBezTo>
                    <a:pt x="95" y="53"/>
                    <a:pt x="0" y="217"/>
                    <a:pt x="43" y="376"/>
                  </a:cubicBezTo>
                  <a:lnTo>
                    <a:pt x="249" y="1146"/>
                  </a:lnTo>
                  <a:cubicBezTo>
                    <a:pt x="285" y="1279"/>
                    <a:pt x="406" y="1367"/>
                    <a:pt x="537" y="1367"/>
                  </a:cubicBezTo>
                  <a:cubicBezTo>
                    <a:pt x="563" y="1367"/>
                    <a:pt x="589" y="1364"/>
                    <a:pt x="615" y="1357"/>
                  </a:cubicBezTo>
                  <a:cubicBezTo>
                    <a:pt x="775" y="1314"/>
                    <a:pt x="869" y="1150"/>
                    <a:pt x="826" y="991"/>
                  </a:cubicBezTo>
                  <a:lnTo>
                    <a:pt x="620" y="222"/>
                  </a:lnTo>
                  <a:cubicBezTo>
                    <a:pt x="584" y="88"/>
                    <a:pt x="464" y="0"/>
                    <a:pt x="3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7"/>
            <p:cNvSpPr/>
            <p:nvPr/>
          </p:nvSpPr>
          <p:spPr>
            <a:xfrm>
              <a:off x="2015325" y="2748400"/>
              <a:ext cx="21725" cy="34200"/>
            </a:xfrm>
            <a:custGeom>
              <a:avLst/>
              <a:gdLst/>
              <a:ahLst/>
              <a:cxnLst/>
              <a:rect l="l" t="t" r="r" b="b"/>
              <a:pathLst>
                <a:path w="869" h="1368" extrusionOk="0">
                  <a:moveTo>
                    <a:pt x="537" y="1"/>
                  </a:moveTo>
                  <a:cubicBezTo>
                    <a:pt x="406" y="1"/>
                    <a:pt x="285" y="89"/>
                    <a:pt x="249" y="222"/>
                  </a:cubicBezTo>
                  <a:lnTo>
                    <a:pt x="43" y="992"/>
                  </a:lnTo>
                  <a:cubicBezTo>
                    <a:pt x="0" y="1151"/>
                    <a:pt x="94" y="1315"/>
                    <a:pt x="254" y="1357"/>
                  </a:cubicBezTo>
                  <a:cubicBezTo>
                    <a:pt x="280" y="1364"/>
                    <a:pt x="306" y="1368"/>
                    <a:pt x="332" y="1368"/>
                  </a:cubicBezTo>
                  <a:cubicBezTo>
                    <a:pt x="463" y="1368"/>
                    <a:pt x="584" y="1280"/>
                    <a:pt x="620" y="1146"/>
                  </a:cubicBezTo>
                  <a:lnTo>
                    <a:pt x="826" y="377"/>
                  </a:lnTo>
                  <a:cubicBezTo>
                    <a:pt x="869" y="217"/>
                    <a:pt x="775" y="54"/>
                    <a:pt x="615" y="11"/>
                  </a:cubicBezTo>
                  <a:cubicBezTo>
                    <a:pt x="589" y="4"/>
                    <a:pt x="563" y="1"/>
                    <a:pt x="5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7"/>
            <p:cNvSpPr/>
            <p:nvPr/>
          </p:nvSpPr>
          <p:spPr>
            <a:xfrm>
              <a:off x="2002450" y="2796500"/>
              <a:ext cx="21725" cy="34200"/>
            </a:xfrm>
            <a:custGeom>
              <a:avLst/>
              <a:gdLst/>
              <a:ahLst/>
              <a:cxnLst/>
              <a:rect l="l" t="t" r="r" b="b"/>
              <a:pathLst>
                <a:path w="869" h="1368" extrusionOk="0">
                  <a:moveTo>
                    <a:pt x="537" y="0"/>
                  </a:moveTo>
                  <a:cubicBezTo>
                    <a:pt x="405" y="0"/>
                    <a:pt x="285" y="88"/>
                    <a:pt x="249" y="222"/>
                  </a:cubicBezTo>
                  <a:lnTo>
                    <a:pt x="43" y="991"/>
                  </a:lnTo>
                  <a:cubicBezTo>
                    <a:pt x="0" y="1150"/>
                    <a:pt x="94" y="1314"/>
                    <a:pt x="254" y="1357"/>
                  </a:cubicBezTo>
                  <a:cubicBezTo>
                    <a:pt x="280" y="1364"/>
                    <a:pt x="306" y="1367"/>
                    <a:pt x="332" y="1367"/>
                  </a:cubicBezTo>
                  <a:cubicBezTo>
                    <a:pt x="463" y="1367"/>
                    <a:pt x="584" y="1279"/>
                    <a:pt x="620" y="1146"/>
                  </a:cubicBezTo>
                  <a:lnTo>
                    <a:pt x="826" y="376"/>
                  </a:lnTo>
                  <a:cubicBezTo>
                    <a:pt x="869" y="217"/>
                    <a:pt x="774" y="53"/>
                    <a:pt x="615" y="11"/>
                  </a:cubicBezTo>
                  <a:cubicBezTo>
                    <a:pt x="589" y="4"/>
                    <a:pt x="563" y="0"/>
                    <a:pt x="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7"/>
            <p:cNvSpPr/>
            <p:nvPr/>
          </p:nvSpPr>
          <p:spPr>
            <a:xfrm>
              <a:off x="2111700" y="2731100"/>
              <a:ext cx="27025" cy="32200"/>
            </a:xfrm>
            <a:custGeom>
              <a:avLst/>
              <a:gdLst/>
              <a:ahLst/>
              <a:cxnLst/>
              <a:rect l="l" t="t" r="r" b="b"/>
              <a:pathLst>
                <a:path w="1081" h="1288" extrusionOk="0">
                  <a:moveTo>
                    <a:pt x="341" y="0"/>
                  </a:moveTo>
                  <a:cubicBezTo>
                    <a:pt x="291" y="0"/>
                    <a:pt x="240" y="13"/>
                    <a:pt x="193" y="40"/>
                  </a:cubicBezTo>
                  <a:cubicBezTo>
                    <a:pt x="50" y="123"/>
                    <a:pt x="1" y="306"/>
                    <a:pt x="83" y="448"/>
                  </a:cubicBezTo>
                  <a:lnTo>
                    <a:pt x="481" y="1138"/>
                  </a:lnTo>
                  <a:cubicBezTo>
                    <a:pt x="537" y="1234"/>
                    <a:pt x="637" y="1288"/>
                    <a:pt x="741" y="1288"/>
                  </a:cubicBezTo>
                  <a:cubicBezTo>
                    <a:pt x="791" y="1288"/>
                    <a:pt x="843" y="1275"/>
                    <a:pt x="890" y="1248"/>
                  </a:cubicBezTo>
                  <a:cubicBezTo>
                    <a:pt x="1032" y="1165"/>
                    <a:pt x="1081" y="982"/>
                    <a:pt x="999" y="839"/>
                  </a:cubicBezTo>
                  <a:lnTo>
                    <a:pt x="601" y="149"/>
                  </a:lnTo>
                  <a:cubicBezTo>
                    <a:pt x="545" y="54"/>
                    <a:pt x="445" y="0"/>
                    <a:pt x="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7"/>
            <p:cNvSpPr/>
            <p:nvPr/>
          </p:nvSpPr>
          <p:spPr>
            <a:xfrm>
              <a:off x="2136600" y="2774200"/>
              <a:ext cx="27050" cy="32225"/>
            </a:xfrm>
            <a:custGeom>
              <a:avLst/>
              <a:gdLst/>
              <a:ahLst/>
              <a:cxnLst/>
              <a:rect l="l" t="t" r="r" b="b"/>
              <a:pathLst>
                <a:path w="1082" h="1289" extrusionOk="0">
                  <a:moveTo>
                    <a:pt x="341" y="1"/>
                  </a:moveTo>
                  <a:cubicBezTo>
                    <a:pt x="291" y="1"/>
                    <a:pt x="239" y="14"/>
                    <a:pt x="192" y="41"/>
                  </a:cubicBezTo>
                  <a:cubicBezTo>
                    <a:pt x="49" y="124"/>
                    <a:pt x="0" y="306"/>
                    <a:pt x="83" y="449"/>
                  </a:cubicBezTo>
                  <a:lnTo>
                    <a:pt x="481" y="1139"/>
                  </a:lnTo>
                  <a:cubicBezTo>
                    <a:pt x="536" y="1235"/>
                    <a:pt x="637" y="1288"/>
                    <a:pt x="741" y="1288"/>
                  </a:cubicBezTo>
                  <a:cubicBezTo>
                    <a:pt x="791" y="1288"/>
                    <a:pt x="842" y="1275"/>
                    <a:pt x="889" y="1248"/>
                  </a:cubicBezTo>
                  <a:cubicBezTo>
                    <a:pt x="1032" y="1165"/>
                    <a:pt x="1081" y="983"/>
                    <a:pt x="998" y="840"/>
                  </a:cubicBezTo>
                  <a:lnTo>
                    <a:pt x="600" y="150"/>
                  </a:lnTo>
                  <a:cubicBezTo>
                    <a:pt x="545" y="54"/>
                    <a:pt x="445" y="1"/>
                    <a:pt x="3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7"/>
            <p:cNvSpPr/>
            <p:nvPr/>
          </p:nvSpPr>
          <p:spPr>
            <a:xfrm>
              <a:off x="2161500" y="2817325"/>
              <a:ext cx="27025" cy="32200"/>
            </a:xfrm>
            <a:custGeom>
              <a:avLst/>
              <a:gdLst/>
              <a:ahLst/>
              <a:cxnLst/>
              <a:rect l="l" t="t" r="r" b="b"/>
              <a:pathLst>
                <a:path w="1081" h="1288" extrusionOk="0">
                  <a:moveTo>
                    <a:pt x="341" y="0"/>
                  </a:moveTo>
                  <a:cubicBezTo>
                    <a:pt x="290" y="0"/>
                    <a:pt x="239" y="13"/>
                    <a:pt x="192" y="40"/>
                  </a:cubicBezTo>
                  <a:cubicBezTo>
                    <a:pt x="49" y="123"/>
                    <a:pt x="1" y="306"/>
                    <a:pt x="83" y="449"/>
                  </a:cubicBezTo>
                  <a:lnTo>
                    <a:pt x="481" y="1139"/>
                  </a:lnTo>
                  <a:cubicBezTo>
                    <a:pt x="536" y="1234"/>
                    <a:pt x="637" y="1288"/>
                    <a:pt x="740" y="1288"/>
                  </a:cubicBezTo>
                  <a:cubicBezTo>
                    <a:pt x="791" y="1288"/>
                    <a:pt x="842" y="1275"/>
                    <a:pt x="889" y="1248"/>
                  </a:cubicBezTo>
                  <a:cubicBezTo>
                    <a:pt x="1032" y="1165"/>
                    <a:pt x="1081" y="982"/>
                    <a:pt x="999" y="840"/>
                  </a:cubicBezTo>
                  <a:lnTo>
                    <a:pt x="600" y="150"/>
                  </a:lnTo>
                  <a:cubicBezTo>
                    <a:pt x="545" y="54"/>
                    <a:pt x="444" y="0"/>
                    <a:pt x="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7"/>
            <p:cNvSpPr/>
            <p:nvPr/>
          </p:nvSpPr>
          <p:spPr>
            <a:xfrm>
              <a:off x="1982275" y="2731100"/>
              <a:ext cx="27050" cy="32200"/>
            </a:xfrm>
            <a:custGeom>
              <a:avLst/>
              <a:gdLst/>
              <a:ahLst/>
              <a:cxnLst/>
              <a:rect l="l" t="t" r="r" b="b"/>
              <a:pathLst>
                <a:path w="1082" h="1288" extrusionOk="0">
                  <a:moveTo>
                    <a:pt x="740" y="0"/>
                  </a:moveTo>
                  <a:cubicBezTo>
                    <a:pt x="637" y="0"/>
                    <a:pt x="536" y="54"/>
                    <a:pt x="481" y="149"/>
                  </a:cubicBezTo>
                  <a:lnTo>
                    <a:pt x="83" y="839"/>
                  </a:lnTo>
                  <a:cubicBezTo>
                    <a:pt x="0" y="982"/>
                    <a:pt x="49" y="1165"/>
                    <a:pt x="192" y="1248"/>
                  </a:cubicBezTo>
                  <a:cubicBezTo>
                    <a:pt x="239" y="1275"/>
                    <a:pt x="290" y="1288"/>
                    <a:pt x="341" y="1288"/>
                  </a:cubicBezTo>
                  <a:cubicBezTo>
                    <a:pt x="444" y="1288"/>
                    <a:pt x="545" y="1234"/>
                    <a:pt x="600" y="1138"/>
                  </a:cubicBezTo>
                  <a:lnTo>
                    <a:pt x="998" y="448"/>
                  </a:lnTo>
                  <a:cubicBezTo>
                    <a:pt x="1081" y="306"/>
                    <a:pt x="1032" y="123"/>
                    <a:pt x="889" y="40"/>
                  </a:cubicBezTo>
                  <a:cubicBezTo>
                    <a:pt x="842" y="13"/>
                    <a:pt x="791" y="0"/>
                    <a:pt x="7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7"/>
            <p:cNvSpPr/>
            <p:nvPr/>
          </p:nvSpPr>
          <p:spPr>
            <a:xfrm>
              <a:off x="1957375" y="2774200"/>
              <a:ext cx="27025" cy="32225"/>
            </a:xfrm>
            <a:custGeom>
              <a:avLst/>
              <a:gdLst/>
              <a:ahLst/>
              <a:cxnLst/>
              <a:rect l="l" t="t" r="r" b="b"/>
              <a:pathLst>
                <a:path w="1081" h="1289" extrusionOk="0">
                  <a:moveTo>
                    <a:pt x="741" y="1"/>
                  </a:moveTo>
                  <a:cubicBezTo>
                    <a:pt x="637" y="1"/>
                    <a:pt x="537" y="54"/>
                    <a:pt x="481" y="150"/>
                  </a:cubicBezTo>
                  <a:lnTo>
                    <a:pt x="83" y="840"/>
                  </a:lnTo>
                  <a:cubicBezTo>
                    <a:pt x="1" y="983"/>
                    <a:pt x="50" y="1165"/>
                    <a:pt x="192" y="1248"/>
                  </a:cubicBezTo>
                  <a:cubicBezTo>
                    <a:pt x="239" y="1275"/>
                    <a:pt x="291" y="1288"/>
                    <a:pt x="341" y="1288"/>
                  </a:cubicBezTo>
                  <a:cubicBezTo>
                    <a:pt x="445" y="1288"/>
                    <a:pt x="545" y="1235"/>
                    <a:pt x="601" y="1139"/>
                  </a:cubicBezTo>
                  <a:lnTo>
                    <a:pt x="999" y="449"/>
                  </a:lnTo>
                  <a:cubicBezTo>
                    <a:pt x="1081" y="306"/>
                    <a:pt x="1032" y="124"/>
                    <a:pt x="890" y="41"/>
                  </a:cubicBezTo>
                  <a:cubicBezTo>
                    <a:pt x="843" y="14"/>
                    <a:pt x="791" y="1"/>
                    <a:pt x="7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7"/>
            <p:cNvSpPr/>
            <p:nvPr/>
          </p:nvSpPr>
          <p:spPr>
            <a:xfrm>
              <a:off x="1932475" y="2817325"/>
              <a:ext cx="27050" cy="32200"/>
            </a:xfrm>
            <a:custGeom>
              <a:avLst/>
              <a:gdLst/>
              <a:ahLst/>
              <a:cxnLst/>
              <a:rect l="l" t="t" r="r" b="b"/>
              <a:pathLst>
                <a:path w="1082" h="1288" extrusionOk="0">
                  <a:moveTo>
                    <a:pt x="741" y="0"/>
                  </a:moveTo>
                  <a:cubicBezTo>
                    <a:pt x="638" y="0"/>
                    <a:pt x="537" y="54"/>
                    <a:pt x="482" y="150"/>
                  </a:cubicBezTo>
                  <a:lnTo>
                    <a:pt x="84" y="840"/>
                  </a:lnTo>
                  <a:cubicBezTo>
                    <a:pt x="1" y="982"/>
                    <a:pt x="50" y="1165"/>
                    <a:pt x="193" y="1248"/>
                  </a:cubicBezTo>
                  <a:cubicBezTo>
                    <a:pt x="240" y="1275"/>
                    <a:pt x="291" y="1288"/>
                    <a:pt x="342" y="1288"/>
                  </a:cubicBezTo>
                  <a:cubicBezTo>
                    <a:pt x="445" y="1288"/>
                    <a:pt x="545" y="1234"/>
                    <a:pt x="600" y="1139"/>
                  </a:cubicBezTo>
                  <a:lnTo>
                    <a:pt x="1000" y="449"/>
                  </a:lnTo>
                  <a:cubicBezTo>
                    <a:pt x="1082" y="306"/>
                    <a:pt x="1033" y="123"/>
                    <a:pt x="889" y="40"/>
                  </a:cubicBezTo>
                  <a:cubicBezTo>
                    <a:pt x="843" y="13"/>
                    <a:pt x="792" y="0"/>
                    <a:pt x="7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7"/>
            <p:cNvSpPr/>
            <p:nvPr/>
          </p:nvSpPr>
          <p:spPr>
            <a:xfrm>
              <a:off x="1987075" y="2685300"/>
              <a:ext cx="146850" cy="29875"/>
            </a:xfrm>
            <a:custGeom>
              <a:avLst/>
              <a:gdLst/>
              <a:ahLst/>
              <a:cxnLst/>
              <a:rect l="l" t="t" r="r" b="b"/>
              <a:pathLst>
                <a:path w="5874" h="1195" extrusionOk="0">
                  <a:moveTo>
                    <a:pt x="763" y="0"/>
                  </a:moveTo>
                  <a:cubicBezTo>
                    <a:pt x="506" y="0"/>
                    <a:pt x="278" y="164"/>
                    <a:pt x="196" y="409"/>
                  </a:cubicBezTo>
                  <a:lnTo>
                    <a:pt x="65" y="802"/>
                  </a:lnTo>
                  <a:cubicBezTo>
                    <a:pt x="0" y="996"/>
                    <a:pt x="144" y="1195"/>
                    <a:pt x="349" y="1195"/>
                  </a:cubicBezTo>
                  <a:lnTo>
                    <a:pt x="5526" y="1195"/>
                  </a:lnTo>
                  <a:cubicBezTo>
                    <a:pt x="5730" y="1195"/>
                    <a:pt x="5874" y="996"/>
                    <a:pt x="5809" y="802"/>
                  </a:cubicBezTo>
                  <a:lnTo>
                    <a:pt x="5678" y="409"/>
                  </a:lnTo>
                  <a:cubicBezTo>
                    <a:pt x="5597" y="164"/>
                    <a:pt x="5369" y="0"/>
                    <a:pt x="51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7"/>
            <p:cNvSpPr/>
            <p:nvPr/>
          </p:nvSpPr>
          <p:spPr>
            <a:xfrm>
              <a:off x="1933050" y="2610625"/>
              <a:ext cx="254900" cy="29875"/>
            </a:xfrm>
            <a:custGeom>
              <a:avLst/>
              <a:gdLst/>
              <a:ahLst/>
              <a:cxnLst/>
              <a:rect l="l" t="t" r="r" b="b"/>
              <a:pathLst>
                <a:path w="10196" h="1195" extrusionOk="0">
                  <a:moveTo>
                    <a:pt x="299" y="0"/>
                  </a:moveTo>
                  <a:cubicBezTo>
                    <a:pt x="134" y="0"/>
                    <a:pt x="0" y="134"/>
                    <a:pt x="0" y="299"/>
                  </a:cubicBezTo>
                  <a:lnTo>
                    <a:pt x="0" y="896"/>
                  </a:lnTo>
                  <a:cubicBezTo>
                    <a:pt x="0" y="1061"/>
                    <a:pt x="134" y="1195"/>
                    <a:pt x="299" y="1195"/>
                  </a:cubicBezTo>
                  <a:lnTo>
                    <a:pt x="9897" y="1195"/>
                  </a:lnTo>
                  <a:cubicBezTo>
                    <a:pt x="10062" y="1195"/>
                    <a:pt x="10196" y="1061"/>
                    <a:pt x="10196" y="896"/>
                  </a:cubicBezTo>
                  <a:lnTo>
                    <a:pt x="10196" y="299"/>
                  </a:lnTo>
                  <a:cubicBezTo>
                    <a:pt x="10196" y="134"/>
                    <a:pt x="10062" y="0"/>
                    <a:pt x="98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7"/>
            <p:cNvSpPr/>
            <p:nvPr/>
          </p:nvSpPr>
          <p:spPr>
            <a:xfrm>
              <a:off x="2028125" y="2655425"/>
              <a:ext cx="64750" cy="14975"/>
            </a:xfrm>
            <a:custGeom>
              <a:avLst/>
              <a:gdLst/>
              <a:ahLst/>
              <a:cxnLst/>
              <a:rect l="l" t="t" r="r" b="b"/>
              <a:pathLst>
                <a:path w="2590" h="599" extrusionOk="0">
                  <a:moveTo>
                    <a:pt x="1" y="1"/>
                  </a:moveTo>
                  <a:lnTo>
                    <a:pt x="1" y="598"/>
                  </a:lnTo>
                  <a:lnTo>
                    <a:pt x="2590" y="598"/>
                  </a:lnTo>
                  <a:lnTo>
                    <a:pt x="25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 name="Google Shape;960;p47"/>
          <p:cNvGrpSpPr/>
          <p:nvPr/>
        </p:nvGrpSpPr>
        <p:grpSpPr>
          <a:xfrm>
            <a:off x="4396602" y="2060935"/>
            <a:ext cx="350796" cy="342172"/>
            <a:chOff x="4681875" y="3425350"/>
            <a:chExt cx="260350" cy="253950"/>
          </a:xfrm>
        </p:grpSpPr>
        <p:sp>
          <p:nvSpPr>
            <p:cNvPr id="961" name="Google Shape;961;p47"/>
            <p:cNvSpPr/>
            <p:nvPr/>
          </p:nvSpPr>
          <p:spPr>
            <a:xfrm>
              <a:off x="4805525" y="3425350"/>
              <a:ext cx="80700" cy="110375"/>
            </a:xfrm>
            <a:custGeom>
              <a:avLst/>
              <a:gdLst/>
              <a:ahLst/>
              <a:cxnLst/>
              <a:rect l="l" t="t" r="r" b="b"/>
              <a:pathLst>
                <a:path w="3228" h="4415" extrusionOk="0">
                  <a:moveTo>
                    <a:pt x="2547" y="1"/>
                  </a:moveTo>
                  <a:cubicBezTo>
                    <a:pt x="2340" y="1"/>
                    <a:pt x="2139" y="108"/>
                    <a:pt x="2028" y="300"/>
                  </a:cubicBezTo>
                  <a:lnTo>
                    <a:pt x="83" y="3668"/>
                  </a:lnTo>
                  <a:cubicBezTo>
                    <a:pt x="0" y="3811"/>
                    <a:pt x="50" y="3994"/>
                    <a:pt x="192" y="4076"/>
                  </a:cubicBezTo>
                  <a:lnTo>
                    <a:pt x="710" y="4375"/>
                  </a:lnTo>
                  <a:cubicBezTo>
                    <a:pt x="757" y="4402"/>
                    <a:pt x="809" y="4415"/>
                    <a:pt x="859" y="4415"/>
                  </a:cubicBezTo>
                  <a:cubicBezTo>
                    <a:pt x="963" y="4415"/>
                    <a:pt x="1063" y="4361"/>
                    <a:pt x="1118" y="4265"/>
                  </a:cubicBezTo>
                  <a:lnTo>
                    <a:pt x="3062" y="897"/>
                  </a:lnTo>
                  <a:cubicBezTo>
                    <a:pt x="3227" y="611"/>
                    <a:pt x="3130" y="246"/>
                    <a:pt x="2844" y="81"/>
                  </a:cubicBezTo>
                  <a:cubicBezTo>
                    <a:pt x="2750" y="26"/>
                    <a:pt x="2648" y="1"/>
                    <a:pt x="2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7"/>
            <p:cNvSpPr/>
            <p:nvPr/>
          </p:nvSpPr>
          <p:spPr>
            <a:xfrm>
              <a:off x="4912325" y="3560350"/>
              <a:ext cx="29900" cy="67225"/>
            </a:xfrm>
            <a:custGeom>
              <a:avLst/>
              <a:gdLst/>
              <a:ahLst/>
              <a:cxnLst/>
              <a:rect l="l" t="t" r="r" b="b"/>
              <a:pathLst>
                <a:path w="1196" h="2689" extrusionOk="0">
                  <a:moveTo>
                    <a:pt x="598" y="1"/>
                  </a:moveTo>
                  <a:cubicBezTo>
                    <a:pt x="269" y="1"/>
                    <a:pt x="1" y="269"/>
                    <a:pt x="1" y="599"/>
                  </a:cubicBezTo>
                  <a:lnTo>
                    <a:pt x="1" y="2092"/>
                  </a:lnTo>
                  <a:cubicBezTo>
                    <a:pt x="1" y="2422"/>
                    <a:pt x="269" y="2689"/>
                    <a:pt x="598" y="2689"/>
                  </a:cubicBezTo>
                  <a:lnTo>
                    <a:pt x="897" y="2689"/>
                  </a:lnTo>
                  <a:cubicBezTo>
                    <a:pt x="1062" y="2689"/>
                    <a:pt x="1196" y="2555"/>
                    <a:pt x="1196" y="2390"/>
                  </a:cubicBezTo>
                  <a:lnTo>
                    <a:pt x="1196" y="300"/>
                  </a:lnTo>
                  <a:cubicBezTo>
                    <a:pt x="1196" y="135"/>
                    <a:pt x="1062" y="1"/>
                    <a:pt x="8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7"/>
            <p:cNvSpPr/>
            <p:nvPr/>
          </p:nvSpPr>
          <p:spPr>
            <a:xfrm>
              <a:off x="4681875" y="3471075"/>
              <a:ext cx="215550" cy="208225"/>
            </a:xfrm>
            <a:custGeom>
              <a:avLst/>
              <a:gdLst/>
              <a:ahLst/>
              <a:cxnLst/>
              <a:rect l="l" t="t" r="r" b="b"/>
              <a:pathLst>
                <a:path w="8622" h="8329" extrusionOk="0">
                  <a:moveTo>
                    <a:pt x="2217" y="597"/>
                  </a:moveTo>
                  <a:cubicBezTo>
                    <a:pt x="2301" y="597"/>
                    <a:pt x="2387" y="619"/>
                    <a:pt x="2465" y="664"/>
                  </a:cubicBezTo>
                  <a:lnTo>
                    <a:pt x="2896" y="913"/>
                  </a:lnTo>
                  <a:lnTo>
                    <a:pt x="1222" y="3815"/>
                  </a:lnTo>
                  <a:lnTo>
                    <a:pt x="1221" y="3814"/>
                  </a:lnTo>
                  <a:cubicBezTo>
                    <a:pt x="795" y="3413"/>
                    <a:pt x="683" y="2755"/>
                    <a:pt x="988" y="2226"/>
                  </a:cubicBezTo>
                  <a:lnTo>
                    <a:pt x="1785" y="846"/>
                  </a:lnTo>
                  <a:cubicBezTo>
                    <a:pt x="1877" y="687"/>
                    <a:pt x="2044" y="597"/>
                    <a:pt x="2217" y="597"/>
                  </a:cubicBezTo>
                  <a:close/>
                  <a:moveTo>
                    <a:pt x="2219" y="0"/>
                  </a:moveTo>
                  <a:cubicBezTo>
                    <a:pt x="1840" y="0"/>
                    <a:pt x="1471" y="197"/>
                    <a:pt x="1268" y="548"/>
                  </a:cubicBezTo>
                  <a:lnTo>
                    <a:pt x="471" y="1927"/>
                  </a:lnTo>
                  <a:cubicBezTo>
                    <a:pt x="0" y="2743"/>
                    <a:pt x="208" y="3767"/>
                    <a:pt x="917" y="4342"/>
                  </a:cubicBezTo>
                  <a:lnTo>
                    <a:pt x="657" y="4793"/>
                  </a:lnTo>
                  <a:cubicBezTo>
                    <a:pt x="299" y="5412"/>
                    <a:pt x="511" y="6204"/>
                    <a:pt x="1130" y="6561"/>
                  </a:cubicBezTo>
                  <a:lnTo>
                    <a:pt x="3890" y="8155"/>
                  </a:lnTo>
                  <a:cubicBezTo>
                    <a:pt x="4094" y="8272"/>
                    <a:pt x="4316" y="8328"/>
                    <a:pt x="4535" y="8328"/>
                  </a:cubicBezTo>
                  <a:cubicBezTo>
                    <a:pt x="4983" y="8328"/>
                    <a:pt x="5418" y="8096"/>
                    <a:pt x="5658" y="7681"/>
                  </a:cubicBezTo>
                  <a:lnTo>
                    <a:pt x="5939" y="7193"/>
                  </a:lnTo>
                  <a:lnTo>
                    <a:pt x="8621" y="5848"/>
                  </a:lnTo>
                  <a:lnTo>
                    <a:pt x="8621" y="4233"/>
                  </a:lnTo>
                  <a:lnTo>
                    <a:pt x="8293" y="4311"/>
                  </a:lnTo>
                  <a:lnTo>
                    <a:pt x="7492" y="4503"/>
                  </a:lnTo>
                  <a:lnTo>
                    <a:pt x="8048" y="3542"/>
                  </a:lnTo>
                  <a:cubicBezTo>
                    <a:pt x="8295" y="3113"/>
                    <a:pt x="8148" y="2565"/>
                    <a:pt x="7719" y="2318"/>
                  </a:cubicBezTo>
                  <a:lnTo>
                    <a:pt x="7046" y="1929"/>
                  </a:lnTo>
                  <a:lnTo>
                    <a:pt x="6582" y="2735"/>
                  </a:lnTo>
                  <a:cubicBezTo>
                    <a:pt x="6415" y="3023"/>
                    <a:pt x="6114" y="3183"/>
                    <a:pt x="5804" y="3183"/>
                  </a:cubicBezTo>
                  <a:cubicBezTo>
                    <a:pt x="5652" y="3183"/>
                    <a:pt x="5498" y="3145"/>
                    <a:pt x="5358" y="3063"/>
                  </a:cubicBezTo>
                  <a:lnTo>
                    <a:pt x="4840" y="2765"/>
                  </a:lnTo>
                  <a:cubicBezTo>
                    <a:pt x="4411" y="2517"/>
                    <a:pt x="4264" y="1969"/>
                    <a:pt x="4512" y="1541"/>
                  </a:cubicBezTo>
                  <a:lnTo>
                    <a:pt x="4977" y="735"/>
                  </a:lnTo>
                  <a:lnTo>
                    <a:pt x="4271" y="326"/>
                  </a:lnTo>
                  <a:cubicBezTo>
                    <a:pt x="4129" y="245"/>
                    <a:pt x="3975" y="206"/>
                    <a:pt x="3823" y="206"/>
                  </a:cubicBezTo>
                  <a:cubicBezTo>
                    <a:pt x="3611" y="206"/>
                    <a:pt x="3403" y="281"/>
                    <a:pt x="3239" y="421"/>
                  </a:cubicBezTo>
                  <a:lnTo>
                    <a:pt x="2763" y="146"/>
                  </a:lnTo>
                  <a:cubicBezTo>
                    <a:pt x="2592" y="47"/>
                    <a:pt x="2404" y="0"/>
                    <a:pt x="22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Monitoring and control of systems</a:t>
            </a:r>
            <a:endParaRPr/>
          </a:p>
        </p:txBody>
      </p:sp>
      <p:sp>
        <p:nvSpPr>
          <p:cNvPr id="969" name="Google Shape;969;p48"/>
          <p:cNvSpPr txBox="1">
            <a:spLocks noGrp="1"/>
          </p:cNvSpPr>
          <p:nvPr>
            <p:ph type="subTitle" idx="1"/>
          </p:nvPr>
        </p:nvSpPr>
        <p:spPr>
          <a:xfrm>
            <a:off x="1684900" y="1676076"/>
            <a:ext cx="2701800" cy="107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 It’s composed mostly of hydrogen and helium</a:t>
            </a:r>
            <a:endParaRPr/>
          </a:p>
        </p:txBody>
      </p:sp>
      <p:sp>
        <p:nvSpPr>
          <p:cNvPr id="970" name="Google Shape;970;p48"/>
          <p:cNvSpPr txBox="1">
            <a:spLocks noGrp="1"/>
          </p:cNvSpPr>
          <p:nvPr>
            <p:ph type="subTitle" idx="2"/>
          </p:nvPr>
        </p:nvSpPr>
        <p:spPr>
          <a:xfrm>
            <a:off x="5557400" y="1676075"/>
            <a:ext cx="2701800" cy="107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Earth is the third planet from the Sun and the only one that harbors life in the Solar System</a:t>
            </a:r>
            <a:endParaRPr/>
          </a:p>
        </p:txBody>
      </p:sp>
      <p:sp>
        <p:nvSpPr>
          <p:cNvPr id="971" name="Google Shape;971;p48"/>
          <p:cNvSpPr txBox="1">
            <a:spLocks noGrp="1"/>
          </p:cNvSpPr>
          <p:nvPr>
            <p:ph type="subTitle" idx="3"/>
          </p:nvPr>
        </p:nvSpPr>
        <p:spPr>
          <a:xfrm>
            <a:off x="1684900" y="3404600"/>
            <a:ext cx="2701800" cy="107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even hotter than Mercury</a:t>
            </a:r>
            <a:endParaRPr/>
          </a:p>
        </p:txBody>
      </p:sp>
      <p:sp>
        <p:nvSpPr>
          <p:cNvPr id="972" name="Google Shape;972;p48"/>
          <p:cNvSpPr txBox="1">
            <a:spLocks noGrp="1"/>
          </p:cNvSpPr>
          <p:nvPr>
            <p:ph type="subTitle" idx="4"/>
          </p:nvPr>
        </p:nvSpPr>
        <p:spPr>
          <a:xfrm>
            <a:off x="5557400" y="3405125"/>
            <a:ext cx="2701800" cy="107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entire Solar System</a:t>
            </a:r>
            <a:endParaRPr/>
          </a:p>
        </p:txBody>
      </p:sp>
      <p:sp>
        <p:nvSpPr>
          <p:cNvPr id="973" name="Google Shape;973;p48"/>
          <p:cNvSpPr txBox="1">
            <a:spLocks noGrp="1"/>
          </p:cNvSpPr>
          <p:nvPr>
            <p:ph type="subTitle" idx="5"/>
          </p:nvPr>
        </p:nvSpPr>
        <p:spPr>
          <a:xfrm>
            <a:off x="1684901" y="1307750"/>
            <a:ext cx="2701800" cy="42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Sensors</a:t>
            </a:r>
            <a:endParaRPr/>
          </a:p>
        </p:txBody>
      </p:sp>
      <p:sp>
        <p:nvSpPr>
          <p:cNvPr id="974" name="Google Shape;974;p48"/>
          <p:cNvSpPr txBox="1">
            <a:spLocks noGrp="1"/>
          </p:cNvSpPr>
          <p:nvPr>
            <p:ph type="subTitle" idx="6"/>
          </p:nvPr>
        </p:nvSpPr>
        <p:spPr>
          <a:xfrm>
            <a:off x="1684900" y="3036792"/>
            <a:ext cx="2701800" cy="42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Benefits</a:t>
            </a:r>
            <a:endParaRPr/>
          </a:p>
        </p:txBody>
      </p:sp>
      <p:sp>
        <p:nvSpPr>
          <p:cNvPr id="975" name="Google Shape;975;p48"/>
          <p:cNvSpPr txBox="1">
            <a:spLocks noGrp="1"/>
          </p:cNvSpPr>
          <p:nvPr>
            <p:ph type="subTitle" idx="7"/>
          </p:nvPr>
        </p:nvSpPr>
        <p:spPr>
          <a:xfrm>
            <a:off x="5557400" y="1315625"/>
            <a:ext cx="2701800" cy="42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Technologies</a:t>
            </a:r>
            <a:endParaRPr/>
          </a:p>
        </p:txBody>
      </p:sp>
      <p:sp>
        <p:nvSpPr>
          <p:cNvPr id="976" name="Google Shape;976;p48"/>
          <p:cNvSpPr txBox="1">
            <a:spLocks noGrp="1"/>
          </p:cNvSpPr>
          <p:nvPr>
            <p:ph type="subTitle" idx="8"/>
          </p:nvPr>
        </p:nvSpPr>
        <p:spPr>
          <a:xfrm>
            <a:off x="5557400" y="3036800"/>
            <a:ext cx="2701800" cy="42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Costs</a:t>
            </a:r>
            <a:endParaRPr/>
          </a:p>
        </p:txBody>
      </p:sp>
      <p:sp>
        <p:nvSpPr>
          <p:cNvPr id="977" name="Google Shape;977;p48"/>
          <p:cNvSpPr/>
          <p:nvPr/>
        </p:nvSpPr>
        <p:spPr>
          <a:xfrm>
            <a:off x="4757288" y="3135017"/>
            <a:ext cx="723900" cy="7239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8"/>
          <p:cNvSpPr/>
          <p:nvPr/>
        </p:nvSpPr>
        <p:spPr>
          <a:xfrm>
            <a:off x="884800" y="3135017"/>
            <a:ext cx="723900" cy="7239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8"/>
          <p:cNvSpPr/>
          <p:nvPr/>
        </p:nvSpPr>
        <p:spPr>
          <a:xfrm>
            <a:off x="4757288" y="1410913"/>
            <a:ext cx="723900" cy="7239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8"/>
          <p:cNvSpPr/>
          <p:nvPr/>
        </p:nvSpPr>
        <p:spPr>
          <a:xfrm>
            <a:off x="884800" y="1410913"/>
            <a:ext cx="723900" cy="7239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1" name="Google Shape;981;p48"/>
          <p:cNvGrpSpPr/>
          <p:nvPr/>
        </p:nvGrpSpPr>
        <p:grpSpPr>
          <a:xfrm>
            <a:off x="4947495" y="3325898"/>
            <a:ext cx="343486" cy="342139"/>
            <a:chOff x="2485325" y="1796875"/>
            <a:chExt cx="254925" cy="253925"/>
          </a:xfrm>
        </p:grpSpPr>
        <p:sp>
          <p:nvSpPr>
            <p:cNvPr id="982" name="Google Shape;982;p48"/>
            <p:cNvSpPr/>
            <p:nvPr/>
          </p:nvSpPr>
          <p:spPr>
            <a:xfrm>
              <a:off x="2638000" y="1796875"/>
              <a:ext cx="102250" cy="171050"/>
            </a:xfrm>
            <a:custGeom>
              <a:avLst/>
              <a:gdLst/>
              <a:ahLst/>
              <a:cxnLst/>
              <a:rect l="l" t="t" r="r" b="b"/>
              <a:pathLst>
                <a:path w="4090" h="6842" extrusionOk="0">
                  <a:moveTo>
                    <a:pt x="1401" y="1"/>
                  </a:moveTo>
                  <a:cubicBezTo>
                    <a:pt x="1326" y="1"/>
                    <a:pt x="1251" y="29"/>
                    <a:pt x="1193" y="84"/>
                  </a:cubicBezTo>
                  <a:cubicBezTo>
                    <a:pt x="1161" y="115"/>
                    <a:pt x="588" y="673"/>
                    <a:pt x="0" y="1440"/>
                  </a:cubicBezTo>
                  <a:cubicBezTo>
                    <a:pt x="94" y="1557"/>
                    <a:pt x="188" y="1678"/>
                    <a:pt x="282" y="1803"/>
                  </a:cubicBezTo>
                  <a:cubicBezTo>
                    <a:pt x="1593" y="3527"/>
                    <a:pt x="2257" y="5032"/>
                    <a:pt x="2257" y="6273"/>
                  </a:cubicBezTo>
                  <a:cubicBezTo>
                    <a:pt x="2257" y="6466"/>
                    <a:pt x="2245" y="6656"/>
                    <a:pt x="2221" y="6842"/>
                  </a:cubicBezTo>
                  <a:cubicBezTo>
                    <a:pt x="3303" y="6494"/>
                    <a:pt x="4089" y="5478"/>
                    <a:pt x="4089" y="4282"/>
                  </a:cubicBezTo>
                  <a:cubicBezTo>
                    <a:pt x="4089" y="2501"/>
                    <a:pt x="1710" y="182"/>
                    <a:pt x="1608" y="84"/>
                  </a:cubicBezTo>
                  <a:cubicBezTo>
                    <a:pt x="1550" y="29"/>
                    <a:pt x="1476" y="1"/>
                    <a:pt x="14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8"/>
            <p:cNvSpPr/>
            <p:nvPr/>
          </p:nvSpPr>
          <p:spPr>
            <a:xfrm>
              <a:off x="2609775" y="1976100"/>
              <a:ext cx="14975" cy="14950"/>
            </a:xfrm>
            <a:custGeom>
              <a:avLst/>
              <a:gdLst/>
              <a:ahLst/>
              <a:cxnLst/>
              <a:rect l="l" t="t" r="r" b="b"/>
              <a:pathLst>
                <a:path w="599" h="598" extrusionOk="0">
                  <a:moveTo>
                    <a:pt x="300" y="0"/>
                  </a:moveTo>
                  <a:cubicBezTo>
                    <a:pt x="135" y="0"/>
                    <a:pt x="0" y="134"/>
                    <a:pt x="0" y="299"/>
                  </a:cubicBezTo>
                  <a:cubicBezTo>
                    <a:pt x="0" y="464"/>
                    <a:pt x="135" y="597"/>
                    <a:pt x="300" y="597"/>
                  </a:cubicBezTo>
                  <a:cubicBezTo>
                    <a:pt x="465" y="597"/>
                    <a:pt x="598" y="464"/>
                    <a:pt x="598" y="299"/>
                  </a:cubicBezTo>
                  <a:cubicBezTo>
                    <a:pt x="598" y="134"/>
                    <a:pt x="465" y="0"/>
                    <a:pt x="3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8"/>
            <p:cNvSpPr/>
            <p:nvPr/>
          </p:nvSpPr>
          <p:spPr>
            <a:xfrm>
              <a:off x="2540100" y="1916350"/>
              <a:ext cx="14950" cy="14975"/>
            </a:xfrm>
            <a:custGeom>
              <a:avLst/>
              <a:gdLst/>
              <a:ahLst/>
              <a:cxnLst/>
              <a:rect l="l" t="t" r="r" b="b"/>
              <a:pathLst>
                <a:path w="598" h="599" extrusionOk="0">
                  <a:moveTo>
                    <a:pt x="299" y="0"/>
                  </a:moveTo>
                  <a:cubicBezTo>
                    <a:pt x="134" y="0"/>
                    <a:pt x="0" y="135"/>
                    <a:pt x="0" y="299"/>
                  </a:cubicBezTo>
                  <a:cubicBezTo>
                    <a:pt x="0" y="464"/>
                    <a:pt x="134" y="598"/>
                    <a:pt x="299" y="598"/>
                  </a:cubicBezTo>
                  <a:cubicBezTo>
                    <a:pt x="464" y="598"/>
                    <a:pt x="597" y="464"/>
                    <a:pt x="597" y="299"/>
                  </a:cubicBezTo>
                  <a:cubicBezTo>
                    <a:pt x="597" y="135"/>
                    <a:pt x="464"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8"/>
            <p:cNvSpPr/>
            <p:nvPr/>
          </p:nvSpPr>
          <p:spPr>
            <a:xfrm>
              <a:off x="2485325" y="1796875"/>
              <a:ext cx="194175" cy="253925"/>
            </a:xfrm>
            <a:custGeom>
              <a:avLst/>
              <a:gdLst/>
              <a:ahLst/>
              <a:cxnLst/>
              <a:rect l="l" t="t" r="r" b="b"/>
              <a:pathLst>
                <a:path w="7767" h="10157" extrusionOk="0">
                  <a:moveTo>
                    <a:pt x="2490" y="4182"/>
                  </a:moveTo>
                  <a:cubicBezTo>
                    <a:pt x="2984" y="4182"/>
                    <a:pt x="3386" y="4585"/>
                    <a:pt x="3386" y="5078"/>
                  </a:cubicBezTo>
                  <a:cubicBezTo>
                    <a:pt x="3386" y="5572"/>
                    <a:pt x="2984" y="5975"/>
                    <a:pt x="2490" y="5975"/>
                  </a:cubicBezTo>
                  <a:cubicBezTo>
                    <a:pt x="1996" y="5975"/>
                    <a:pt x="1593" y="5572"/>
                    <a:pt x="1593" y="5078"/>
                  </a:cubicBezTo>
                  <a:cubicBezTo>
                    <a:pt x="1593" y="4585"/>
                    <a:pt x="1996" y="4182"/>
                    <a:pt x="2490" y="4182"/>
                  </a:cubicBezTo>
                  <a:close/>
                  <a:moveTo>
                    <a:pt x="5278" y="6572"/>
                  </a:moveTo>
                  <a:cubicBezTo>
                    <a:pt x="5772" y="6572"/>
                    <a:pt x="6174" y="6974"/>
                    <a:pt x="6174" y="7468"/>
                  </a:cubicBezTo>
                  <a:cubicBezTo>
                    <a:pt x="6174" y="7962"/>
                    <a:pt x="5772" y="8364"/>
                    <a:pt x="5278" y="8364"/>
                  </a:cubicBezTo>
                  <a:cubicBezTo>
                    <a:pt x="4783" y="8364"/>
                    <a:pt x="4381" y="7962"/>
                    <a:pt x="4381" y="7468"/>
                  </a:cubicBezTo>
                  <a:cubicBezTo>
                    <a:pt x="4381" y="6974"/>
                    <a:pt x="4783" y="6572"/>
                    <a:pt x="5278" y="6572"/>
                  </a:cubicBezTo>
                  <a:close/>
                  <a:moveTo>
                    <a:pt x="4720" y="3983"/>
                  </a:moveTo>
                  <a:cubicBezTo>
                    <a:pt x="4757" y="3983"/>
                    <a:pt x="4795" y="3990"/>
                    <a:pt x="4832" y="4005"/>
                  </a:cubicBezTo>
                  <a:cubicBezTo>
                    <a:pt x="4985" y="4066"/>
                    <a:pt x="5059" y="4240"/>
                    <a:pt x="4998" y="4393"/>
                  </a:cubicBezTo>
                  <a:lnTo>
                    <a:pt x="3405" y="8376"/>
                  </a:lnTo>
                  <a:cubicBezTo>
                    <a:pt x="3358" y="8492"/>
                    <a:pt x="3246" y="8563"/>
                    <a:pt x="3128" y="8563"/>
                  </a:cubicBezTo>
                  <a:cubicBezTo>
                    <a:pt x="3091" y="8563"/>
                    <a:pt x="3053" y="8556"/>
                    <a:pt x="3017" y="8542"/>
                  </a:cubicBezTo>
                  <a:cubicBezTo>
                    <a:pt x="2863" y="8481"/>
                    <a:pt x="2789" y="8307"/>
                    <a:pt x="2850" y="8153"/>
                  </a:cubicBezTo>
                  <a:lnTo>
                    <a:pt x="4444" y="4171"/>
                  </a:lnTo>
                  <a:cubicBezTo>
                    <a:pt x="4490" y="4054"/>
                    <a:pt x="4602" y="3983"/>
                    <a:pt x="4720" y="3983"/>
                  </a:cubicBezTo>
                  <a:close/>
                  <a:moveTo>
                    <a:pt x="3883" y="1"/>
                  </a:moveTo>
                  <a:cubicBezTo>
                    <a:pt x="3808" y="1"/>
                    <a:pt x="3734" y="29"/>
                    <a:pt x="3675" y="84"/>
                  </a:cubicBezTo>
                  <a:cubicBezTo>
                    <a:pt x="3639" y="120"/>
                    <a:pt x="2753" y="979"/>
                    <a:pt x="1853" y="2164"/>
                  </a:cubicBezTo>
                  <a:cubicBezTo>
                    <a:pt x="624" y="3783"/>
                    <a:pt x="0" y="5165"/>
                    <a:pt x="0" y="6273"/>
                  </a:cubicBezTo>
                  <a:cubicBezTo>
                    <a:pt x="0" y="8414"/>
                    <a:pt x="1742" y="10156"/>
                    <a:pt x="3883" y="10156"/>
                  </a:cubicBezTo>
                  <a:cubicBezTo>
                    <a:pt x="6024" y="10156"/>
                    <a:pt x="7766" y="8414"/>
                    <a:pt x="7766" y="6273"/>
                  </a:cubicBezTo>
                  <a:cubicBezTo>
                    <a:pt x="7766" y="5165"/>
                    <a:pt x="7143" y="3783"/>
                    <a:pt x="5913" y="2164"/>
                  </a:cubicBezTo>
                  <a:cubicBezTo>
                    <a:pt x="5014" y="979"/>
                    <a:pt x="4128" y="120"/>
                    <a:pt x="4091" y="84"/>
                  </a:cubicBezTo>
                  <a:cubicBezTo>
                    <a:pt x="4033" y="29"/>
                    <a:pt x="3958" y="1"/>
                    <a:pt x="3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 name="Google Shape;986;p48"/>
          <p:cNvGrpSpPr/>
          <p:nvPr/>
        </p:nvGrpSpPr>
        <p:grpSpPr>
          <a:xfrm>
            <a:off x="1074031" y="3325241"/>
            <a:ext cx="345440" cy="343452"/>
            <a:chOff x="4686575" y="2610625"/>
            <a:chExt cx="256375" cy="254900"/>
          </a:xfrm>
        </p:grpSpPr>
        <p:sp>
          <p:nvSpPr>
            <p:cNvPr id="987" name="Google Shape;987;p48"/>
            <p:cNvSpPr/>
            <p:nvPr/>
          </p:nvSpPr>
          <p:spPr>
            <a:xfrm>
              <a:off x="4858200" y="2610625"/>
              <a:ext cx="84750" cy="83075"/>
            </a:xfrm>
            <a:custGeom>
              <a:avLst/>
              <a:gdLst/>
              <a:ahLst/>
              <a:cxnLst/>
              <a:rect l="l" t="t" r="r" b="b"/>
              <a:pathLst>
                <a:path w="3390" h="3323" extrusionOk="0">
                  <a:moveTo>
                    <a:pt x="1935" y="0"/>
                  </a:moveTo>
                  <a:cubicBezTo>
                    <a:pt x="1859" y="0"/>
                    <a:pt x="1783" y="30"/>
                    <a:pt x="1725" y="88"/>
                  </a:cubicBezTo>
                  <a:lnTo>
                    <a:pt x="1353" y="460"/>
                  </a:lnTo>
                  <a:lnTo>
                    <a:pt x="1211" y="319"/>
                  </a:lnTo>
                  <a:cubicBezTo>
                    <a:pt x="1134" y="241"/>
                    <a:pt x="1032" y="202"/>
                    <a:pt x="930" y="202"/>
                  </a:cubicBezTo>
                  <a:cubicBezTo>
                    <a:pt x="828" y="202"/>
                    <a:pt x="726" y="241"/>
                    <a:pt x="648" y="319"/>
                  </a:cubicBezTo>
                  <a:lnTo>
                    <a:pt x="156" y="811"/>
                  </a:lnTo>
                  <a:cubicBezTo>
                    <a:pt x="0" y="967"/>
                    <a:pt x="0" y="1219"/>
                    <a:pt x="156" y="1375"/>
                  </a:cubicBezTo>
                  <a:lnTo>
                    <a:pt x="1986" y="3206"/>
                  </a:lnTo>
                  <a:cubicBezTo>
                    <a:pt x="2063" y="3283"/>
                    <a:pt x="2165" y="3322"/>
                    <a:pt x="2267" y="3322"/>
                  </a:cubicBezTo>
                  <a:cubicBezTo>
                    <a:pt x="2369" y="3322"/>
                    <a:pt x="2471" y="3283"/>
                    <a:pt x="2549" y="3206"/>
                  </a:cubicBezTo>
                  <a:lnTo>
                    <a:pt x="3042" y="2712"/>
                  </a:lnTo>
                  <a:cubicBezTo>
                    <a:pt x="3198" y="2557"/>
                    <a:pt x="3198" y="2305"/>
                    <a:pt x="3042" y="2149"/>
                  </a:cubicBezTo>
                  <a:lnTo>
                    <a:pt x="2902" y="2008"/>
                  </a:lnTo>
                  <a:lnTo>
                    <a:pt x="3274" y="1637"/>
                  </a:lnTo>
                  <a:cubicBezTo>
                    <a:pt x="3390" y="1520"/>
                    <a:pt x="3390" y="1331"/>
                    <a:pt x="3274" y="1214"/>
                  </a:cubicBezTo>
                  <a:cubicBezTo>
                    <a:pt x="3215" y="1156"/>
                    <a:pt x="3138" y="1127"/>
                    <a:pt x="3062" y="1127"/>
                  </a:cubicBezTo>
                  <a:cubicBezTo>
                    <a:pt x="2985" y="1127"/>
                    <a:pt x="2909" y="1156"/>
                    <a:pt x="2851" y="1214"/>
                  </a:cubicBezTo>
                  <a:lnTo>
                    <a:pt x="2479" y="1586"/>
                  </a:lnTo>
                  <a:lnTo>
                    <a:pt x="1774" y="882"/>
                  </a:lnTo>
                  <a:lnTo>
                    <a:pt x="2146" y="510"/>
                  </a:lnTo>
                  <a:cubicBezTo>
                    <a:pt x="2263" y="393"/>
                    <a:pt x="2263" y="205"/>
                    <a:pt x="2146" y="88"/>
                  </a:cubicBezTo>
                  <a:cubicBezTo>
                    <a:pt x="2088" y="30"/>
                    <a:pt x="2012" y="0"/>
                    <a:pt x="19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8"/>
            <p:cNvSpPr/>
            <p:nvPr/>
          </p:nvSpPr>
          <p:spPr>
            <a:xfrm>
              <a:off x="4739675" y="2663725"/>
              <a:ext cx="30500" cy="29025"/>
            </a:xfrm>
            <a:custGeom>
              <a:avLst/>
              <a:gdLst/>
              <a:ahLst/>
              <a:cxnLst/>
              <a:rect l="l" t="t" r="r" b="b"/>
              <a:pathLst>
                <a:path w="1220" h="1161" extrusionOk="0">
                  <a:moveTo>
                    <a:pt x="328" y="0"/>
                  </a:moveTo>
                  <a:cubicBezTo>
                    <a:pt x="252" y="0"/>
                    <a:pt x="176" y="29"/>
                    <a:pt x="117" y="88"/>
                  </a:cubicBezTo>
                  <a:cubicBezTo>
                    <a:pt x="1" y="204"/>
                    <a:pt x="1" y="394"/>
                    <a:pt x="117" y="510"/>
                  </a:cubicBezTo>
                  <a:lnTo>
                    <a:pt x="680" y="1073"/>
                  </a:lnTo>
                  <a:cubicBezTo>
                    <a:pt x="739" y="1131"/>
                    <a:pt x="815" y="1161"/>
                    <a:pt x="892" y="1161"/>
                  </a:cubicBezTo>
                  <a:cubicBezTo>
                    <a:pt x="968" y="1161"/>
                    <a:pt x="1044" y="1131"/>
                    <a:pt x="1103" y="1073"/>
                  </a:cubicBezTo>
                  <a:cubicBezTo>
                    <a:pt x="1220" y="957"/>
                    <a:pt x="1220" y="767"/>
                    <a:pt x="1103" y="651"/>
                  </a:cubicBezTo>
                  <a:lnTo>
                    <a:pt x="540" y="88"/>
                  </a:lnTo>
                  <a:cubicBezTo>
                    <a:pt x="481" y="29"/>
                    <a:pt x="405" y="0"/>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8"/>
            <p:cNvSpPr/>
            <p:nvPr/>
          </p:nvSpPr>
          <p:spPr>
            <a:xfrm>
              <a:off x="4859375" y="2783400"/>
              <a:ext cx="30500" cy="29050"/>
            </a:xfrm>
            <a:custGeom>
              <a:avLst/>
              <a:gdLst/>
              <a:ahLst/>
              <a:cxnLst/>
              <a:rect l="l" t="t" r="r" b="b"/>
              <a:pathLst>
                <a:path w="1220" h="1162" extrusionOk="0">
                  <a:moveTo>
                    <a:pt x="328" y="1"/>
                  </a:moveTo>
                  <a:cubicBezTo>
                    <a:pt x="251" y="1"/>
                    <a:pt x="175" y="30"/>
                    <a:pt x="116" y="88"/>
                  </a:cubicBezTo>
                  <a:cubicBezTo>
                    <a:pt x="0" y="204"/>
                    <a:pt x="0" y="394"/>
                    <a:pt x="116" y="510"/>
                  </a:cubicBezTo>
                  <a:lnTo>
                    <a:pt x="680" y="1074"/>
                  </a:lnTo>
                  <a:cubicBezTo>
                    <a:pt x="738" y="1132"/>
                    <a:pt x="815" y="1161"/>
                    <a:pt x="891" y="1161"/>
                  </a:cubicBezTo>
                  <a:cubicBezTo>
                    <a:pt x="968" y="1161"/>
                    <a:pt x="1044" y="1132"/>
                    <a:pt x="1102" y="1074"/>
                  </a:cubicBezTo>
                  <a:cubicBezTo>
                    <a:pt x="1219" y="957"/>
                    <a:pt x="1219" y="768"/>
                    <a:pt x="1102" y="652"/>
                  </a:cubicBezTo>
                  <a:lnTo>
                    <a:pt x="539" y="88"/>
                  </a:lnTo>
                  <a:cubicBezTo>
                    <a:pt x="481" y="30"/>
                    <a:pt x="404"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8"/>
            <p:cNvSpPr/>
            <p:nvPr/>
          </p:nvSpPr>
          <p:spPr>
            <a:xfrm>
              <a:off x="4715100" y="2706125"/>
              <a:ext cx="35825" cy="20100"/>
            </a:xfrm>
            <a:custGeom>
              <a:avLst/>
              <a:gdLst/>
              <a:ahLst/>
              <a:cxnLst/>
              <a:rect l="l" t="t" r="r" b="b"/>
              <a:pathLst>
                <a:path w="1433" h="804" extrusionOk="0">
                  <a:moveTo>
                    <a:pt x="332" y="0"/>
                  </a:moveTo>
                  <a:cubicBezTo>
                    <a:pt x="200" y="0"/>
                    <a:pt x="79" y="88"/>
                    <a:pt x="44" y="221"/>
                  </a:cubicBezTo>
                  <a:cubicBezTo>
                    <a:pt x="1" y="381"/>
                    <a:pt x="95" y="545"/>
                    <a:pt x="255" y="587"/>
                  </a:cubicBezTo>
                  <a:lnTo>
                    <a:pt x="1024" y="794"/>
                  </a:lnTo>
                  <a:cubicBezTo>
                    <a:pt x="1050" y="801"/>
                    <a:pt x="1076" y="804"/>
                    <a:pt x="1101" y="804"/>
                  </a:cubicBezTo>
                  <a:cubicBezTo>
                    <a:pt x="1233" y="804"/>
                    <a:pt x="1354" y="716"/>
                    <a:pt x="1390" y="583"/>
                  </a:cubicBezTo>
                  <a:cubicBezTo>
                    <a:pt x="1433" y="423"/>
                    <a:pt x="1338" y="260"/>
                    <a:pt x="1179" y="217"/>
                  </a:cubicBezTo>
                  <a:lnTo>
                    <a:pt x="409" y="11"/>
                  </a:lnTo>
                  <a:cubicBezTo>
                    <a:pt x="384" y="4"/>
                    <a:pt x="357" y="0"/>
                    <a:pt x="3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8"/>
            <p:cNvSpPr/>
            <p:nvPr/>
          </p:nvSpPr>
          <p:spPr>
            <a:xfrm>
              <a:off x="4878600" y="2749925"/>
              <a:ext cx="35825" cy="20125"/>
            </a:xfrm>
            <a:custGeom>
              <a:avLst/>
              <a:gdLst/>
              <a:ahLst/>
              <a:cxnLst/>
              <a:rect l="l" t="t" r="r" b="b"/>
              <a:pathLst>
                <a:path w="1433" h="805" extrusionOk="0">
                  <a:moveTo>
                    <a:pt x="332" y="1"/>
                  </a:moveTo>
                  <a:cubicBezTo>
                    <a:pt x="200" y="1"/>
                    <a:pt x="79" y="89"/>
                    <a:pt x="43" y="222"/>
                  </a:cubicBezTo>
                  <a:cubicBezTo>
                    <a:pt x="1" y="381"/>
                    <a:pt x="96" y="545"/>
                    <a:pt x="255" y="587"/>
                  </a:cubicBezTo>
                  <a:lnTo>
                    <a:pt x="1024" y="794"/>
                  </a:lnTo>
                  <a:cubicBezTo>
                    <a:pt x="1050" y="801"/>
                    <a:pt x="1075" y="804"/>
                    <a:pt x="1101" y="804"/>
                  </a:cubicBezTo>
                  <a:cubicBezTo>
                    <a:pt x="1233" y="804"/>
                    <a:pt x="1354" y="716"/>
                    <a:pt x="1390" y="583"/>
                  </a:cubicBezTo>
                  <a:cubicBezTo>
                    <a:pt x="1433" y="423"/>
                    <a:pt x="1338" y="260"/>
                    <a:pt x="1178" y="217"/>
                  </a:cubicBezTo>
                  <a:lnTo>
                    <a:pt x="409" y="11"/>
                  </a:lnTo>
                  <a:cubicBezTo>
                    <a:pt x="383" y="4"/>
                    <a:pt x="357" y="1"/>
                    <a:pt x="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8"/>
            <p:cNvSpPr/>
            <p:nvPr/>
          </p:nvSpPr>
          <p:spPr>
            <a:xfrm>
              <a:off x="4782000" y="2639225"/>
              <a:ext cx="21725" cy="34200"/>
            </a:xfrm>
            <a:custGeom>
              <a:avLst/>
              <a:gdLst/>
              <a:ahLst/>
              <a:cxnLst/>
              <a:rect l="l" t="t" r="r" b="b"/>
              <a:pathLst>
                <a:path w="869" h="1368" extrusionOk="0">
                  <a:moveTo>
                    <a:pt x="331" y="1"/>
                  </a:moveTo>
                  <a:cubicBezTo>
                    <a:pt x="306" y="1"/>
                    <a:pt x="280" y="4"/>
                    <a:pt x="254" y="11"/>
                  </a:cubicBezTo>
                  <a:cubicBezTo>
                    <a:pt x="95" y="53"/>
                    <a:pt x="0" y="217"/>
                    <a:pt x="43" y="376"/>
                  </a:cubicBezTo>
                  <a:lnTo>
                    <a:pt x="249" y="1147"/>
                  </a:lnTo>
                  <a:cubicBezTo>
                    <a:pt x="285" y="1280"/>
                    <a:pt x="406" y="1368"/>
                    <a:pt x="538" y="1368"/>
                  </a:cubicBezTo>
                  <a:cubicBezTo>
                    <a:pt x="564" y="1368"/>
                    <a:pt x="589" y="1365"/>
                    <a:pt x="615" y="1358"/>
                  </a:cubicBezTo>
                  <a:cubicBezTo>
                    <a:pt x="775" y="1315"/>
                    <a:pt x="869" y="1151"/>
                    <a:pt x="826" y="992"/>
                  </a:cubicBezTo>
                  <a:lnTo>
                    <a:pt x="620" y="222"/>
                  </a:lnTo>
                  <a:cubicBezTo>
                    <a:pt x="584" y="88"/>
                    <a:pt x="463" y="1"/>
                    <a:pt x="3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8"/>
            <p:cNvSpPr/>
            <p:nvPr/>
          </p:nvSpPr>
          <p:spPr>
            <a:xfrm>
              <a:off x="4825800" y="2802725"/>
              <a:ext cx="21750" cy="34200"/>
            </a:xfrm>
            <a:custGeom>
              <a:avLst/>
              <a:gdLst/>
              <a:ahLst/>
              <a:cxnLst/>
              <a:rect l="l" t="t" r="r" b="b"/>
              <a:pathLst>
                <a:path w="870" h="1368" extrusionOk="0">
                  <a:moveTo>
                    <a:pt x="332" y="1"/>
                  </a:moveTo>
                  <a:cubicBezTo>
                    <a:pt x="307" y="1"/>
                    <a:pt x="281" y="4"/>
                    <a:pt x="255" y="11"/>
                  </a:cubicBezTo>
                  <a:cubicBezTo>
                    <a:pt x="96" y="53"/>
                    <a:pt x="0" y="217"/>
                    <a:pt x="43" y="377"/>
                  </a:cubicBezTo>
                  <a:lnTo>
                    <a:pt x="249" y="1146"/>
                  </a:lnTo>
                  <a:cubicBezTo>
                    <a:pt x="285" y="1279"/>
                    <a:pt x="406" y="1368"/>
                    <a:pt x="538" y="1368"/>
                  </a:cubicBezTo>
                  <a:cubicBezTo>
                    <a:pt x="563" y="1368"/>
                    <a:pt x="589" y="1365"/>
                    <a:pt x="615" y="1358"/>
                  </a:cubicBezTo>
                  <a:cubicBezTo>
                    <a:pt x="775" y="1315"/>
                    <a:pt x="869" y="1151"/>
                    <a:pt x="826" y="992"/>
                  </a:cubicBezTo>
                  <a:lnTo>
                    <a:pt x="620" y="222"/>
                  </a:lnTo>
                  <a:cubicBezTo>
                    <a:pt x="585" y="89"/>
                    <a:pt x="464" y="1"/>
                    <a:pt x="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8"/>
            <p:cNvSpPr/>
            <p:nvPr/>
          </p:nvSpPr>
          <p:spPr>
            <a:xfrm>
              <a:off x="4686575" y="2782475"/>
              <a:ext cx="84775" cy="83050"/>
            </a:xfrm>
            <a:custGeom>
              <a:avLst/>
              <a:gdLst/>
              <a:ahLst/>
              <a:cxnLst/>
              <a:rect l="l" t="t" r="r" b="b"/>
              <a:pathLst>
                <a:path w="3391" h="3322" extrusionOk="0">
                  <a:moveTo>
                    <a:pt x="1123" y="0"/>
                  </a:moveTo>
                  <a:cubicBezTo>
                    <a:pt x="1021" y="0"/>
                    <a:pt x="919" y="39"/>
                    <a:pt x="841" y="117"/>
                  </a:cubicBezTo>
                  <a:lnTo>
                    <a:pt x="348" y="610"/>
                  </a:lnTo>
                  <a:cubicBezTo>
                    <a:pt x="193" y="765"/>
                    <a:pt x="193" y="1018"/>
                    <a:pt x="348" y="1173"/>
                  </a:cubicBezTo>
                  <a:lnTo>
                    <a:pt x="490" y="1314"/>
                  </a:lnTo>
                  <a:lnTo>
                    <a:pt x="118" y="1686"/>
                  </a:lnTo>
                  <a:cubicBezTo>
                    <a:pt x="1" y="1803"/>
                    <a:pt x="1" y="1991"/>
                    <a:pt x="118" y="2108"/>
                  </a:cubicBezTo>
                  <a:cubicBezTo>
                    <a:pt x="176" y="2166"/>
                    <a:pt x="252" y="2195"/>
                    <a:pt x="329" y="2195"/>
                  </a:cubicBezTo>
                  <a:cubicBezTo>
                    <a:pt x="405" y="2195"/>
                    <a:pt x="482" y="2166"/>
                    <a:pt x="540" y="2108"/>
                  </a:cubicBezTo>
                  <a:lnTo>
                    <a:pt x="912" y="1736"/>
                  </a:lnTo>
                  <a:lnTo>
                    <a:pt x="1616" y="2440"/>
                  </a:lnTo>
                  <a:lnTo>
                    <a:pt x="1244" y="2812"/>
                  </a:lnTo>
                  <a:cubicBezTo>
                    <a:pt x="1127" y="2929"/>
                    <a:pt x="1127" y="3118"/>
                    <a:pt x="1244" y="3235"/>
                  </a:cubicBezTo>
                  <a:cubicBezTo>
                    <a:pt x="1302" y="3293"/>
                    <a:pt x="1379" y="3322"/>
                    <a:pt x="1455" y="3322"/>
                  </a:cubicBezTo>
                  <a:cubicBezTo>
                    <a:pt x="1532" y="3322"/>
                    <a:pt x="1608" y="3293"/>
                    <a:pt x="1667" y="3235"/>
                  </a:cubicBezTo>
                  <a:lnTo>
                    <a:pt x="2039" y="2863"/>
                  </a:lnTo>
                  <a:lnTo>
                    <a:pt x="2179" y="3003"/>
                  </a:lnTo>
                  <a:cubicBezTo>
                    <a:pt x="2257" y="3081"/>
                    <a:pt x="2359" y="3120"/>
                    <a:pt x="2461" y="3120"/>
                  </a:cubicBezTo>
                  <a:cubicBezTo>
                    <a:pt x="2563" y="3120"/>
                    <a:pt x="2665" y="3081"/>
                    <a:pt x="2742" y="3003"/>
                  </a:cubicBezTo>
                  <a:lnTo>
                    <a:pt x="3235" y="2511"/>
                  </a:lnTo>
                  <a:cubicBezTo>
                    <a:pt x="3391" y="2355"/>
                    <a:pt x="3391" y="2103"/>
                    <a:pt x="3235" y="1948"/>
                  </a:cubicBezTo>
                  <a:lnTo>
                    <a:pt x="1405" y="117"/>
                  </a:lnTo>
                  <a:cubicBezTo>
                    <a:pt x="1327" y="39"/>
                    <a:pt x="1225" y="0"/>
                    <a:pt x="1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8"/>
            <p:cNvSpPr/>
            <p:nvPr/>
          </p:nvSpPr>
          <p:spPr>
            <a:xfrm>
              <a:off x="4732250" y="2655550"/>
              <a:ext cx="165050" cy="165050"/>
            </a:xfrm>
            <a:custGeom>
              <a:avLst/>
              <a:gdLst/>
              <a:ahLst/>
              <a:cxnLst/>
              <a:rect l="l" t="t" r="r" b="b"/>
              <a:pathLst>
                <a:path w="6602" h="6602" extrusionOk="0">
                  <a:moveTo>
                    <a:pt x="4771" y="0"/>
                  </a:moveTo>
                  <a:lnTo>
                    <a:pt x="0" y="4771"/>
                  </a:lnTo>
                  <a:lnTo>
                    <a:pt x="1830" y="6602"/>
                  </a:lnTo>
                  <a:lnTo>
                    <a:pt x="6601" y="1831"/>
                  </a:lnTo>
                  <a:lnTo>
                    <a:pt x="47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 name="Google Shape;996;p48"/>
          <p:cNvGrpSpPr/>
          <p:nvPr/>
        </p:nvGrpSpPr>
        <p:grpSpPr>
          <a:xfrm>
            <a:off x="1075698" y="1601120"/>
            <a:ext cx="342105" cy="343486"/>
            <a:chOff x="6337550" y="3021275"/>
            <a:chExt cx="253900" cy="254925"/>
          </a:xfrm>
        </p:grpSpPr>
        <p:sp>
          <p:nvSpPr>
            <p:cNvPr id="997" name="Google Shape;997;p48"/>
            <p:cNvSpPr/>
            <p:nvPr/>
          </p:nvSpPr>
          <p:spPr>
            <a:xfrm>
              <a:off x="6457000" y="3081000"/>
              <a:ext cx="14975" cy="14950"/>
            </a:xfrm>
            <a:custGeom>
              <a:avLst/>
              <a:gdLst/>
              <a:ahLst/>
              <a:cxnLst/>
              <a:rect l="l" t="t" r="r" b="b"/>
              <a:pathLst>
                <a:path w="599" h="598" extrusionOk="0">
                  <a:moveTo>
                    <a:pt x="299" y="0"/>
                  </a:moveTo>
                  <a:cubicBezTo>
                    <a:pt x="134" y="0"/>
                    <a:pt x="1" y="134"/>
                    <a:pt x="1" y="299"/>
                  </a:cubicBezTo>
                  <a:cubicBezTo>
                    <a:pt x="1" y="464"/>
                    <a:pt x="134" y="598"/>
                    <a:pt x="299" y="598"/>
                  </a:cubicBezTo>
                  <a:cubicBezTo>
                    <a:pt x="464" y="598"/>
                    <a:pt x="599" y="464"/>
                    <a:pt x="599" y="299"/>
                  </a:cubicBezTo>
                  <a:cubicBezTo>
                    <a:pt x="599" y="134"/>
                    <a:pt x="464"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8"/>
            <p:cNvSpPr/>
            <p:nvPr/>
          </p:nvSpPr>
          <p:spPr>
            <a:xfrm>
              <a:off x="6414050" y="3021275"/>
              <a:ext cx="100900" cy="32425"/>
            </a:xfrm>
            <a:custGeom>
              <a:avLst/>
              <a:gdLst/>
              <a:ahLst/>
              <a:cxnLst/>
              <a:rect l="l" t="t" r="r" b="b"/>
              <a:pathLst>
                <a:path w="4036" h="1297" extrusionOk="0">
                  <a:moveTo>
                    <a:pt x="2018" y="1"/>
                  </a:moveTo>
                  <a:cubicBezTo>
                    <a:pt x="1329" y="1"/>
                    <a:pt x="641" y="263"/>
                    <a:pt x="117" y="787"/>
                  </a:cubicBezTo>
                  <a:cubicBezTo>
                    <a:pt x="0" y="903"/>
                    <a:pt x="0" y="1093"/>
                    <a:pt x="117" y="1209"/>
                  </a:cubicBezTo>
                  <a:cubicBezTo>
                    <a:pt x="175" y="1267"/>
                    <a:pt x="251" y="1297"/>
                    <a:pt x="328" y="1297"/>
                  </a:cubicBezTo>
                  <a:cubicBezTo>
                    <a:pt x="404" y="1297"/>
                    <a:pt x="481" y="1267"/>
                    <a:pt x="539" y="1209"/>
                  </a:cubicBezTo>
                  <a:cubicBezTo>
                    <a:pt x="947" y="802"/>
                    <a:pt x="1482" y="598"/>
                    <a:pt x="2018" y="598"/>
                  </a:cubicBezTo>
                  <a:cubicBezTo>
                    <a:pt x="2553" y="598"/>
                    <a:pt x="3089" y="802"/>
                    <a:pt x="3496" y="1209"/>
                  </a:cubicBezTo>
                  <a:cubicBezTo>
                    <a:pt x="3555" y="1267"/>
                    <a:pt x="3631" y="1297"/>
                    <a:pt x="3707" y="1297"/>
                  </a:cubicBezTo>
                  <a:cubicBezTo>
                    <a:pt x="3784" y="1297"/>
                    <a:pt x="3861" y="1267"/>
                    <a:pt x="3919" y="1209"/>
                  </a:cubicBezTo>
                  <a:cubicBezTo>
                    <a:pt x="4035" y="1093"/>
                    <a:pt x="4035" y="903"/>
                    <a:pt x="3919" y="787"/>
                  </a:cubicBezTo>
                  <a:cubicBezTo>
                    <a:pt x="3395" y="263"/>
                    <a:pt x="2706" y="1"/>
                    <a:pt x="20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8"/>
            <p:cNvSpPr/>
            <p:nvPr/>
          </p:nvSpPr>
          <p:spPr>
            <a:xfrm>
              <a:off x="6435150" y="3051125"/>
              <a:ext cx="58675" cy="23700"/>
            </a:xfrm>
            <a:custGeom>
              <a:avLst/>
              <a:gdLst/>
              <a:ahLst/>
              <a:cxnLst/>
              <a:rect l="l" t="t" r="r" b="b"/>
              <a:pathLst>
                <a:path w="2347" h="948" extrusionOk="0">
                  <a:moveTo>
                    <a:pt x="1174" y="1"/>
                  </a:moveTo>
                  <a:cubicBezTo>
                    <a:pt x="791" y="1"/>
                    <a:pt x="409" y="146"/>
                    <a:pt x="118" y="438"/>
                  </a:cubicBezTo>
                  <a:cubicBezTo>
                    <a:pt x="1" y="555"/>
                    <a:pt x="1" y="743"/>
                    <a:pt x="118" y="860"/>
                  </a:cubicBezTo>
                  <a:cubicBezTo>
                    <a:pt x="176" y="919"/>
                    <a:pt x="253" y="948"/>
                    <a:pt x="329" y="948"/>
                  </a:cubicBezTo>
                  <a:cubicBezTo>
                    <a:pt x="405" y="948"/>
                    <a:pt x="482" y="919"/>
                    <a:pt x="540" y="860"/>
                  </a:cubicBezTo>
                  <a:cubicBezTo>
                    <a:pt x="715" y="686"/>
                    <a:pt x="944" y="598"/>
                    <a:pt x="1174" y="598"/>
                  </a:cubicBezTo>
                  <a:cubicBezTo>
                    <a:pt x="1403" y="598"/>
                    <a:pt x="1633" y="686"/>
                    <a:pt x="1807" y="860"/>
                  </a:cubicBezTo>
                  <a:cubicBezTo>
                    <a:pt x="1866" y="919"/>
                    <a:pt x="1942" y="948"/>
                    <a:pt x="2019" y="948"/>
                  </a:cubicBezTo>
                  <a:cubicBezTo>
                    <a:pt x="2095" y="948"/>
                    <a:pt x="2171" y="919"/>
                    <a:pt x="2230" y="860"/>
                  </a:cubicBezTo>
                  <a:cubicBezTo>
                    <a:pt x="2347" y="743"/>
                    <a:pt x="2347" y="555"/>
                    <a:pt x="2230" y="438"/>
                  </a:cubicBezTo>
                  <a:cubicBezTo>
                    <a:pt x="1939" y="146"/>
                    <a:pt x="1556" y="1"/>
                    <a:pt x="11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8"/>
            <p:cNvSpPr/>
            <p:nvPr/>
          </p:nvSpPr>
          <p:spPr>
            <a:xfrm>
              <a:off x="6337550" y="3236350"/>
              <a:ext cx="253900" cy="39850"/>
            </a:xfrm>
            <a:custGeom>
              <a:avLst/>
              <a:gdLst/>
              <a:ahLst/>
              <a:cxnLst/>
              <a:rect l="l" t="t" r="r" b="b"/>
              <a:pathLst>
                <a:path w="10156" h="1594" extrusionOk="0">
                  <a:moveTo>
                    <a:pt x="295" y="1"/>
                  </a:moveTo>
                  <a:cubicBezTo>
                    <a:pt x="131" y="1"/>
                    <a:pt x="0" y="135"/>
                    <a:pt x="0" y="298"/>
                  </a:cubicBezTo>
                  <a:lnTo>
                    <a:pt x="0" y="1295"/>
                  </a:lnTo>
                  <a:cubicBezTo>
                    <a:pt x="0" y="1460"/>
                    <a:pt x="134" y="1593"/>
                    <a:pt x="299" y="1593"/>
                  </a:cubicBezTo>
                  <a:lnTo>
                    <a:pt x="9857" y="1593"/>
                  </a:lnTo>
                  <a:cubicBezTo>
                    <a:pt x="10022" y="1593"/>
                    <a:pt x="10156" y="1460"/>
                    <a:pt x="10156" y="1295"/>
                  </a:cubicBezTo>
                  <a:lnTo>
                    <a:pt x="10156" y="298"/>
                  </a:lnTo>
                  <a:cubicBezTo>
                    <a:pt x="10156" y="135"/>
                    <a:pt x="10024" y="1"/>
                    <a:pt x="9860" y="1"/>
                  </a:cubicBezTo>
                  <a:lnTo>
                    <a:pt x="9857" y="1"/>
                  </a:lnTo>
                  <a:cubicBezTo>
                    <a:pt x="9529" y="1"/>
                    <a:pt x="9381" y="74"/>
                    <a:pt x="9194" y="168"/>
                  </a:cubicBezTo>
                  <a:cubicBezTo>
                    <a:pt x="8978" y="276"/>
                    <a:pt x="8732" y="399"/>
                    <a:pt x="8264" y="399"/>
                  </a:cubicBezTo>
                  <a:cubicBezTo>
                    <a:pt x="7794" y="399"/>
                    <a:pt x="7548" y="276"/>
                    <a:pt x="7332" y="168"/>
                  </a:cubicBezTo>
                  <a:cubicBezTo>
                    <a:pt x="7144" y="74"/>
                    <a:pt x="6997" y="1"/>
                    <a:pt x="6669" y="1"/>
                  </a:cubicBezTo>
                  <a:cubicBezTo>
                    <a:pt x="6341" y="1"/>
                    <a:pt x="6193" y="75"/>
                    <a:pt x="6006" y="168"/>
                  </a:cubicBezTo>
                  <a:cubicBezTo>
                    <a:pt x="5790" y="276"/>
                    <a:pt x="5545" y="399"/>
                    <a:pt x="5077" y="399"/>
                  </a:cubicBezTo>
                  <a:cubicBezTo>
                    <a:pt x="4610" y="399"/>
                    <a:pt x="4366" y="276"/>
                    <a:pt x="4149" y="168"/>
                  </a:cubicBezTo>
                  <a:cubicBezTo>
                    <a:pt x="3962" y="75"/>
                    <a:pt x="3815" y="1"/>
                    <a:pt x="3487" y="1"/>
                  </a:cubicBezTo>
                  <a:cubicBezTo>
                    <a:pt x="3159" y="1"/>
                    <a:pt x="3011" y="74"/>
                    <a:pt x="2824" y="168"/>
                  </a:cubicBezTo>
                  <a:cubicBezTo>
                    <a:pt x="2607" y="276"/>
                    <a:pt x="2362" y="399"/>
                    <a:pt x="1891" y="399"/>
                  </a:cubicBezTo>
                  <a:cubicBezTo>
                    <a:pt x="1422" y="399"/>
                    <a:pt x="1178" y="276"/>
                    <a:pt x="961" y="168"/>
                  </a:cubicBezTo>
                  <a:cubicBezTo>
                    <a:pt x="775" y="74"/>
                    <a:pt x="626"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8"/>
            <p:cNvSpPr/>
            <p:nvPr/>
          </p:nvSpPr>
          <p:spPr>
            <a:xfrm>
              <a:off x="6479375" y="3077050"/>
              <a:ext cx="99650" cy="153675"/>
            </a:xfrm>
            <a:custGeom>
              <a:avLst/>
              <a:gdLst/>
              <a:ahLst/>
              <a:cxnLst/>
              <a:rect l="l" t="t" r="r" b="b"/>
              <a:pathLst>
                <a:path w="3986" h="6147" extrusionOk="0">
                  <a:moveTo>
                    <a:pt x="1993" y="0"/>
                  </a:moveTo>
                  <a:cubicBezTo>
                    <a:pt x="1912" y="0"/>
                    <a:pt x="1833" y="34"/>
                    <a:pt x="1778" y="93"/>
                  </a:cubicBezTo>
                  <a:cubicBezTo>
                    <a:pt x="1603" y="275"/>
                    <a:pt x="1197" y="764"/>
                    <a:pt x="1197" y="1354"/>
                  </a:cubicBezTo>
                  <a:cubicBezTo>
                    <a:pt x="1197" y="1863"/>
                    <a:pt x="1498" y="2295"/>
                    <a:pt x="1695" y="2524"/>
                  </a:cubicBezTo>
                  <a:lnTo>
                    <a:pt x="1695" y="3263"/>
                  </a:lnTo>
                  <a:cubicBezTo>
                    <a:pt x="1668" y="3232"/>
                    <a:pt x="1640" y="3200"/>
                    <a:pt x="1611" y="3171"/>
                  </a:cubicBezTo>
                  <a:cubicBezTo>
                    <a:pt x="1194" y="2754"/>
                    <a:pt x="561" y="2695"/>
                    <a:pt x="309" y="2689"/>
                  </a:cubicBezTo>
                  <a:cubicBezTo>
                    <a:pt x="307" y="2689"/>
                    <a:pt x="305" y="2689"/>
                    <a:pt x="303" y="2689"/>
                  </a:cubicBezTo>
                  <a:cubicBezTo>
                    <a:pt x="224" y="2689"/>
                    <a:pt x="146" y="2721"/>
                    <a:pt x="91" y="2777"/>
                  </a:cubicBezTo>
                  <a:cubicBezTo>
                    <a:pt x="33" y="2834"/>
                    <a:pt x="1" y="2914"/>
                    <a:pt x="3" y="2995"/>
                  </a:cubicBezTo>
                  <a:cubicBezTo>
                    <a:pt x="9" y="3248"/>
                    <a:pt x="68" y="3881"/>
                    <a:pt x="484" y="4297"/>
                  </a:cubicBezTo>
                  <a:cubicBezTo>
                    <a:pt x="857" y="4670"/>
                    <a:pt x="1399" y="4756"/>
                    <a:pt x="1695" y="4775"/>
                  </a:cubicBezTo>
                  <a:lnTo>
                    <a:pt x="1695" y="5898"/>
                  </a:lnTo>
                  <a:cubicBezTo>
                    <a:pt x="1779" y="5933"/>
                    <a:pt x="1854" y="5970"/>
                    <a:pt x="1926" y="6006"/>
                  </a:cubicBezTo>
                  <a:cubicBezTo>
                    <a:pt x="2045" y="6065"/>
                    <a:pt x="2149" y="6117"/>
                    <a:pt x="2292" y="6146"/>
                  </a:cubicBezTo>
                  <a:lnTo>
                    <a:pt x="2292" y="4775"/>
                  </a:lnTo>
                  <a:cubicBezTo>
                    <a:pt x="2587" y="4756"/>
                    <a:pt x="3130" y="4670"/>
                    <a:pt x="3503" y="4297"/>
                  </a:cubicBezTo>
                  <a:cubicBezTo>
                    <a:pt x="3919" y="3881"/>
                    <a:pt x="3978" y="3248"/>
                    <a:pt x="3984" y="2995"/>
                  </a:cubicBezTo>
                  <a:cubicBezTo>
                    <a:pt x="3986" y="2914"/>
                    <a:pt x="3954" y="2834"/>
                    <a:pt x="3897" y="2777"/>
                  </a:cubicBezTo>
                  <a:cubicBezTo>
                    <a:pt x="3841" y="2721"/>
                    <a:pt x="3764" y="2689"/>
                    <a:pt x="3685" y="2689"/>
                  </a:cubicBezTo>
                  <a:cubicBezTo>
                    <a:pt x="3683" y="2689"/>
                    <a:pt x="3680" y="2689"/>
                    <a:pt x="3678" y="2689"/>
                  </a:cubicBezTo>
                  <a:cubicBezTo>
                    <a:pt x="3425" y="2695"/>
                    <a:pt x="2793" y="2754"/>
                    <a:pt x="2377" y="3171"/>
                  </a:cubicBezTo>
                  <a:cubicBezTo>
                    <a:pt x="2346" y="3200"/>
                    <a:pt x="2319" y="3232"/>
                    <a:pt x="2292" y="3263"/>
                  </a:cubicBezTo>
                  <a:lnTo>
                    <a:pt x="2292" y="2524"/>
                  </a:lnTo>
                  <a:cubicBezTo>
                    <a:pt x="2489" y="2295"/>
                    <a:pt x="2790" y="1863"/>
                    <a:pt x="2790" y="1354"/>
                  </a:cubicBezTo>
                  <a:cubicBezTo>
                    <a:pt x="2790" y="764"/>
                    <a:pt x="2384" y="275"/>
                    <a:pt x="2210" y="93"/>
                  </a:cubicBezTo>
                  <a:cubicBezTo>
                    <a:pt x="2154" y="34"/>
                    <a:pt x="2074" y="0"/>
                    <a:pt x="1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8"/>
            <p:cNvSpPr/>
            <p:nvPr/>
          </p:nvSpPr>
          <p:spPr>
            <a:xfrm>
              <a:off x="6349950" y="3077050"/>
              <a:ext cx="99650" cy="153675"/>
            </a:xfrm>
            <a:custGeom>
              <a:avLst/>
              <a:gdLst/>
              <a:ahLst/>
              <a:cxnLst/>
              <a:rect l="l" t="t" r="r" b="b"/>
              <a:pathLst>
                <a:path w="3986" h="6147" extrusionOk="0">
                  <a:moveTo>
                    <a:pt x="1993" y="0"/>
                  </a:moveTo>
                  <a:cubicBezTo>
                    <a:pt x="1911" y="0"/>
                    <a:pt x="1833" y="34"/>
                    <a:pt x="1777" y="93"/>
                  </a:cubicBezTo>
                  <a:cubicBezTo>
                    <a:pt x="1602" y="275"/>
                    <a:pt x="1196" y="764"/>
                    <a:pt x="1196" y="1354"/>
                  </a:cubicBezTo>
                  <a:cubicBezTo>
                    <a:pt x="1196" y="1863"/>
                    <a:pt x="1497" y="2295"/>
                    <a:pt x="1694" y="2524"/>
                  </a:cubicBezTo>
                  <a:lnTo>
                    <a:pt x="1694" y="3263"/>
                  </a:lnTo>
                  <a:cubicBezTo>
                    <a:pt x="1668" y="3232"/>
                    <a:pt x="1640" y="3200"/>
                    <a:pt x="1610" y="3171"/>
                  </a:cubicBezTo>
                  <a:cubicBezTo>
                    <a:pt x="1194" y="2754"/>
                    <a:pt x="561" y="2695"/>
                    <a:pt x="308" y="2689"/>
                  </a:cubicBezTo>
                  <a:cubicBezTo>
                    <a:pt x="306" y="2689"/>
                    <a:pt x="304" y="2689"/>
                    <a:pt x="302" y="2689"/>
                  </a:cubicBezTo>
                  <a:cubicBezTo>
                    <a:pt x="223" y="2689"/>
                    <a:pt x="146" y="2721"/>
                    <a:pt x="90" y="2777"/>
                  </a:cubicBezTo>
                  <a:cubicBezTo>
                    <a:pt x="32" y="2834"/>
                    <a:pt x="1" y="2914"/>
                    <a:pt x="3" y="2995"/>
                  </a:cubicBezTo>
                  <a:cubicBezTo>
                    <a:pt x="9" y="3248"/>
                    <a:pt x="67" y="3881"/>
                    <a:pt x="484" y="4297"/>
                  </a:cubicBezTo>
                  <a:cubicBezTo>
                    <a:pt x="857" y="4670"/>
                    <a:pt x="1400" y="4756"/>
                    <a:pt x="1694" y="4775"/>
                  </a:cubicBezTo>
                  <a:lnTo>
                    <a:pt x="1694" y="6146"/>
                  </a:lnTo>
                  <a:cubicBezTo>
                    <a:pt x="1838" y="6117"/>
                    <a:pt x="1942" y="6065"/>
                    <a:pt x="2061" y="6005"/>
                  </a:cubicBezTo>
                  <a:cubicBezTo>
                    <a:pt x="2132" y="5970"/>
                    <a:pt x="2207" y="5933"/>
                    <a:pt x="2292" y="5898"/>
                  </a:cubicBezTo>
                  <a:lnTo>
                    <a:pt x="2292" y="4775"/>
                  </a:lnTo>
                  <a:cubicBezTo>
                    <a:pt x="2586" y="4756"/>
                    <a:pt x="3129" y="4670"/>
                    <a:pt x="3502" y="4297"/>
                  </a:cubicBezTo>
                  <a:cubicBezTo>
                    <a:pt x="3919" y="3881"/>
                    <a:pt x="3977" y="3248"/>
                    <a:pt x="3983" y="2995"/>
                  </a:cubicBezTo>
                  <a:cubicBezTo>
                    <a:pt x="3985" y="2914"/>
                    <a:pt x="3954" y="2834"/>
                    <a:pt x="3896" y="2777"/>
                  </a:cubicBezTo>
                  <a:cubicBezTo>
                    <a:pt x="3840" y="2721"/>
                    <a:pt x="3763" y="2689"/>
                    <a:pt x="3684" y="2689"/>
                  </a:cubicBezTo>
                  <a:cubicBezTo>
                    <a:pt x="3682" y="2689"/>
                    <a:pt x="3680" y="2689"/>
                    <a:pt x="3678" y="2689"/>
                  </a:cubicBezTo>
                  <a:cubicBezTo>
                    <a:pt x="3425" y="2695"/>
                    <a:pt x="2792" y="2754"/>
                    <a:pt x="2376" y="3171"/>
                  </a:cubicBezTo>
                  <a:cubicBezTo>
                    <a:pt x="2346" y="3200"/>
                    <a:pt x="2318" y="3231"/>
                    <a:pt x="2292" y="3263"/>
                  </a:cubicBezTo>
                  <a:lnTo>
                    <a:pt x="2292" y="2524"/>
                  </a:lnTo>
                  <a:cubicBezTo>
                    <a:pt x="2488" y="2295"/>
                    <a:pt x="2790" y="1863"/>
                    <a:pt x="2790" y="1354"/>
                  </a:cubicBezTo>
                  <a:cubicBezTo>
                    <a:pt x="2790" y="764"/>
                    <a:pt x="2384" y="275"/>
                    <a:pt x="2209" y="93"/>
                  </a:cubicBezTo>
                  <a:cubicBezTo>
                    <a:pt x="2153" y="34"/>
                    <a:pt x="2075" y="0"/>
                    <a:pt x="1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 name="Google Shape;1003;p48"/>
          <p:cNvGrpSpPr/>
          <p:nvPr/>
        </p:nvGrpSpPr>
        <p:grpSpPr>
          <a:xfrm>
            <a:off x="5008549" y="1601120"/>
            <a:ext cx="221378" cy="343486"/>
            <a:chOff x="5830075" y="3424850"/>
            <a:chExt cx="164300" cy="254925"/>
          </a:xfrm>
        </p:grpSpPr>
        <p:sp>
          <p:nvSpPr>
            <p:cNvPr id="1004" name="Google Shape;1004;p48"/>
            <p:cNvSpPr/>
            <p:nvPr/>
          </p:nvSpPr>
          <p:spPr>
            <a:xfrm>
              <a:off x="5934600" y="3574200"/>
              <a:ext cx="14975" cy="14975"/>
            </a:xfrm>
            <a:custGeom>
              <a:avLst/>
              <a:gdLst/>
              <a:ahLst/>
              <a:cxnLst/>
              <a:rect l="l" t="t" r="r" b="b"/>
              <a:pathLst>
                <a:path w="599" h="599" extrusionOk="0">
                  <a:moveTo>
                    <a:pt x="300" y="1"/>
                  </a:moveTo>
                  <a:cubicBezTo>
                    <a:pt x="135" y="1"/>
                    <a:pt x="1" y="135"/>
                    <a:pt x="1" y="300"/>
                  </a:cubicBezTo>
                  <a:cubicBezTo>
                    <a:pt x="1" y="465"/>
                    <a:pt x="135" y="598"/>
                    <a:pt x="300" y="598"/>
                  </a:cubicBezTo>
                  <a:cubicBezTo>
                    <a:pt x="465" y="598"/>
                    <a:pt x="598" y="465"/>
                    <a:pt x="598" y="300"/>
                  </a:cubicBezTo>
                  <a:cubicBezTo>
                    <a:pt x="598" y="135"/>
                    <a:pt x="465" y="1"/>
                    <a:pt x="3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8"/>
            <p:cNvSpPr/>
            <p:nvPr/>
          </p:nvSpPr>
          <p:spPr>
            <a:xfrm>
              <a:off x="5904750" y="3519450"/>
              <a:ext cx="14950" cy="14975"/>
            </a:xfrm>
            <a:custGeom>
              <a:avLst/>
              <a:gdLst/>
              <a:ahLst/>
              <a:cxnLst/>
              <a:rect l="l" t="t" r="r" b="b"/>
              <a:pathLst>
                <a:path w="598" h="599" extrusionOk="0">
                  <a:moveTo>
                    <a:pt x="299" y="0"/>
                  </a:moveTo>
                  <a:cubicBezTo>
                    <a:pt x="134" y="0"/>
                    <a:pt x="1" y="135"/>
                    <a:pt x="1" y="299"/>
                  </a:cubicBezTo>
                  <a:cubicBezTo>
                    <a:pt x="1" y="464"/>
                    <a:pt x="134" y="598"/>
                    <a:pt x="299" y="598"/>
                  </a:cubicBezTo>
                  <a:cubicBezTo>
                    <a:pt x="464" y="598"/>
                    <a:pt x="598" y="464"/>
                    <a:pt x="598" y="299"/>
                  </a:cubicBezTo>
                  <a:cubicBezTo>
                    <a:pt x="598" y="135"/>
                    <a:pt x="464"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8"/>
            <p:cNvSpPr/>
            <p:nvPr/>
          </p:nvSpPr>
          <p:spPr>
            <a:xfrm>
              <a:off x="5874875" y="3574200"/>
              <a:ext cx="14975" cy="14975"/>
            </a:xfrm>
            <a:custGeom>
              <a:avLst/>
              <a:gdLst/>
              <a:ahLst/>
              <a:cxnLst/>
              <a:rect l="l" t="t" r="r" b="b"/>
              <a:pathLst>
                <a:path w="599" h="599" extrusionOk="0">
                  <a:moveTo>
                    <a:pt x="299" y="1"/>
                  </a:moveTo>
                  <a:cubicBezTo>
                    <a:pt x="135" y="1"/>
                    <a:pt x="0" y="135"/>
                    <a:pt x="0" y="300"/>
                  </a:cubicBezTo>
                  <a:cubicBezTo>
                    <a:pt x="0" y="465"/>
                    <a:pt x="135" y="598"/>
                    <a:pt x="299" y="598"/>
                  </a:cubicBezTo>
                  <a:cubicBezTo>
                    <a:pt x="464" y="598"/>
                    <a:pt x="598" y="465"/>
                    <a:pt x="598" y="300"/>
                  </a:cubicBezTo>
                  <a:cubicBezTo>
                    <a:pt x="598" y="135"/>
                    <a:pt x="464"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8"/>
            <p:cNvSpPr/>
            <p:nvPr/>
          </p:nvSpPr>
          <p:spPr>
            <a:xfrm>
              <a:off x="5830075" y="3424850"/>
              <a:ext cx="164300" cy="254925"/>
            </a:xfrm>
            <a:custGeom>
              <a:avLst/>
              <a:gdLst/>
              <a:ahLst/>
              <a:cxnLst/>
              <a:rect l="l" t="t" r="r" b="b"/>
              <a:pathLst>
                <a:path w="6572" h="10197" extrusionOk="0">
                  <a:moveTo>
                    <a:pt x="5079" y="1195"/>
                  </a:moveTo>
                  <a:cubicBezTo>
                    <a:pt x="5243" y="1195"/>
                    <a:pt x="5377" y="1330"/>
                    <a:pt x="5377" y="1495"/>
                  </a:cubicBezTo>
                  <a:lnTo>
                    <a:pt x="5377" y="4083"/>
                  </a:lnTo>
                  <a:cubicBezTo>
                    <a:pt x="5377" y="4248"/>
                    <a:pt x="5243" y="4382"/>
                    <a:pt x="5079" y="4382"/>
                  </a:cubicBezTo>
                  <a:lnTo>
                    <a:pt x="4130" y="4382"/>
                  </a:lnTo>
                  <a:cubicBezTo>
                    <a:pt x="4007" y="4730"/>
                    <a:pt x="3676" y="4980"/>
                    <a:pt x="3286" y="4980"/>
                  </a:cubicBezTo>
                  <a:cubicBezTo>
                    <a:pt x="2897" y="4980"/>
                    <a:pt x="2565" y="4730"/>
                    <a:pt x="2441" y="4382"/>
                  </a:cubicBezTo>
                  <a:lnTo>
                    <a:pt x="1494" y="4382"/>
                  </a:lnTo>
                  <a:cubicBezTo>
                    <a:pt x="1329" y="4382"/>
                    <a:pt x="1195" y="4248"/>
                    <a:pt x="1195" y="4083"/>
                  </a:cubicBezTo>
                  <a:lnTo>
                    <a:pt x="1195" y="1495"/>
                  </a:lnTo>
                  <a:cubicBezTo>
                    <a:pt x="1195" y="1330"/>
                    <a:pt x="1329" y="1195"/>
                    <a:pt x="1494" y="1195"/>
                  </a:cubicBezTo>
                  <a:close/>
                  <a:moveTo>
                    <a:pt x="2091" y="5378"/>
                  </a:moveTo>
                  <a:cubicBezTo>
                    <a:pt x="2585" y="5378"/>
                    <a:pt x="2988" y="5779"/>
                    <a:pt x="2988" y="6274"/>
                  </a:cubicBezTo>
                  <a:cubicBezTo>
                    <a:pt x="2988" y="6768"/>
                    <a:pt x="2585" y="7170"/>
                    <a:pt x="2091" y="7170"/>
                  </a:cubicBezTo>
                  <a:cubicBezTo>
                    <a:pt x="1597" y="7170"/>
                    <a:pt x="1195" y="6768"/>
                    <a:pt x="1195" y="6274"/>
                  </a:cubicBezTo>
                  <a:cubicBezTo>
                    <a:pt x="1195" y="5779"/>
                    <a:pt x="1597" y="5378"/>
                    <a:pt x="2091" y="5378"/>
                  </a:cubicBezTo>
                  <a:close/>
                  <a:moveTo>
                    <a:pt x="4481" y="5378"/>
                  </a:moveTo>
                  <a:cubicBezTo>
                    <a:pt x="4975" y="5378"/>
                    <a:pt x="5377" y="5779"/>
                    <a:pt x="5377" y="6274"/>
                  </a:cubicBezTo>
                  <a:cubicBezTo>
                    <a:pt x="5377" y="6768"/>
                    <a:pt x="4975" y="7170"/>
                    <a:pt x="4481" y="7170"/>
                  </a:cubicBezTo>
                  <a:cubicBezTo>
                    <a:pt x="3986" y="7170"/>
                    <a:pt x="3585" y="6768"/>
                    <a:pt x="3585" y="6274"/>
                  </a:cubicBezTo>
                  <a:cubicBezTo>
                    <a:pt x="3585" y="5779"/>
                    <a:pt x="3986" y="5378"/>
                    <a:pt x="4481" y="5378"/>
                  </a:cubicBezTo>
                  <a:close/>
                  <a:moveTo>
                    <a:pt x="1095" y="1"/>
                  </a:moveTo>
                  <a:cubicBezTo>
                    <a:pt x="491" y="1"/>
                    <a:pt x="1" y="493"/>
                    <a:pt x="1" y="1096"/>
                  </a:cubicBezTo>
                  <a:lnTo>
                    <a:pt x="1" y="7071"/>
                  </a:lnTo>
                  <a:cubicBezTo>
                    <a:pt x="1" y="7674"/>
                    <a:pt x="491" y="8166"/>
                    <a:pt x="1095" y="8166"/>
                  </a:cubicBezTo>
                  <a:lnTo>
                    <a:pt x="3650" y="8166"/>
                  </a:lnTo>
                  <a:lnTo>
                    <a:pt x="3793" y="8736"/>
                  </a:lnTo>
                  <a:cubicBezTo>
                    <a:pt x="3826" y="8869"/>
                    <a:pt x="3945" y="8962"/>
                    <a:pt x="4082" y="8962"/>
                  </a:cubicBezTo>
                  <a:lnTo>
                    <a:pt x="4381" y="8962"/>
                  </a:lnTo>
                  <a:lnTo>
                    <a:pt x="4381" y="9898"/>
                  </a:lnTo>
                  <a:cubicBezTo>
                    <a:pt x="4381" y="10063"/>
                    <a:pt x="4515" y="10197"/>
                    <a:pt x="4680" y="10197"/>
                  </a:cubicBezTo>
                  <a:cubicBezTo>
                    <a:pt x="4845" y="10197"/>
                    <a:pt x="4978" y="10063"/>
                    <a:pt x="4978" y="9898"/>
                  </a:cubicBezTo>
                  <a:lnTo>
                    <a:pt x="4978" y="8962"/>
                  </a:lnTo>
                  <a:lnTo>
                    <a:pt x="5278" y="8962"/>
                  </a:lnTo>
                  <a:cubicBezTo>
                    <a:pt x="5415" y="8962"/>
                    <a:pt x="5534" y="8869"/>
                    <a:pt x="5567" y="8736"/>
                  </a:cubicBezTo>
                  <a:lnTo>
                    <a:pt x="5716" y="8139"/>
                  </a:lnTo>
                  <a:cubicBezTo>
                    <a:pt x="6205" y="8029"/>
                    <a:pt x="6572" y="7592"/>
                    <a:pt x="6572" y="7071"/>
                  </a:cubicBezTo>
                  <a:lnTo>
                    <a:pt x="6572" y="1096"/>
                  </a:lnTo>
                  <a:cubicBezTo>
                    <a:pt x="6572" y="493"/>
                    <a:pt x="6080" y="1"/>
                    <a:pt x="54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8"/>
            <p:cNvSpPr/>
            <p:nvPr/>
          </p:nvSpPr>
          <p:spPr>
            <a:xfrm>
              <a:off x="5874875" y="3469675"/>
              <a:ext cx="74700" cy="49800"/>
            </a:xfrm>
            <a:custGeom>
              <a:avLst/>
              <a:gdLst/>
              <a:ahLst/>
              <a:cxnLst/>
              <a:rect l="l" t="t" r="r" b="b"/>
              <a:pathLst>
                <a:path w="2988" h="1992" extrusionOk="0">
                  <a:moveTo>
                    <a:pt x="0" y="1"/>
                  </a:moveTo>
                  <a:lnTo>
                    <a:pt x="0" y="1991"/>
                  </a:lnTo>
                  <a:lnTo>
                    <a:pt x="649" y="1991"/>
                  </a:lnTo>
                  <a:cubicBezTo>
                    <a:pt x="740" y="1737"/>
                    <a:pt x="941" y="1536"/>
                    <a:pt x="1196" y="1446"/>
                  </a:cubicBezTo>
                  <a:lnTo>
                    <a:pt x="1196" y="896"/>
                  </a:lnTo>
                  <a:cubicBezTo>
                    <a:pt x="1196" y="731"/>
                    <a:pt x="1329" y="598"/>
                    <a:pt x="1494" y="598"/>
                  </a:cubicBezTo>
                  <a:cubicBezTo>
                    <a:pt x="1659" y="598"/>
                    <a:pt x="1793" y="731"/>
                    <a:pt x="1793" y="896"/>
                  </a:cubicBezTo>
                  <a:lnTo>
                    <a:pt x="1793" y="1446"/>
                  </a:lnTo>
                  <a:cubicBezTo>
                    <a:pt x="2047" y="1536"/>
                    <a:pt x="2249" y="1737"/>
                    <a:pt x="2338" y="1991"/>
                  </a:cubicBezTo>
                  <a:lnTo>
                    <a:pt x="2987" y="1991"/>
                  </a:lnTo>
                  <a:lnTo>
                    <a:pt x="29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49"/>
          <p:cNvSpPr txBox="1">
            <a:spLocks noGrp="1"/>
          </p:cNvSpPr>
          <p:nvPr>
            <p:ph type="title"/>
          </p:nvPr>
        </p:nvSpPr>
        <p:spPr>
          <a:xfrm>
            <a:off x="1179163" y="2000425"/>
            <a:ext cx="3603000" cy="135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Precision agriculture</a:t>
            </a:r>
            <a:endParaRPr/>
          </a:p>
        </p:txBody>
      </p:sp>
      <p:sp>
        <p:nvSpPr>
          <p:cNvPr id="1014" name="Google Shape;1014;p49"/>
          <p:cNvSpPr txBox="1">
            <a:spLocks noGrp="1"/>
          </p:cNvSpPr>
          <p:nvPr>
            <p:ph type="title" idx="2"/>
          </p:nvPr>
        </p:nvSpPr>
        <p:spPr>
          <a:xfrm>
            <a:off x="3007763" y="982525"/>
            <a:ext cx="1774500" cy="1017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03</a:t>
            </a:r>
            <a:endParaRPr/>
          </a:p>
        </p:txBody>
      </p:sp>
      <p:sp>
        <p:nvSpPr>
          <p:cNvPr id="1015" name="Google Shape;1015;p49"/>
          <p:cNvSpPr txBox="1">
            <a:spLocks noGrp="1"/>
          </p:cNvSpPr>
          <p:nvPr>
            <p:ph type="subTitle" idx="1"/>
          </p:nvPr>
        </p:nvSpPr>
        <p:spPr>
          <a:xfrm>
            <a:off x="1179163" y="3443375"/>
            <a:ext cx="3603000" cy="717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enter a subtitle here if you need it</a:t>
            </a:r>
            <a:endParaRPr/>
          </a:p>
        </p:txBody>
      </p:sp>
      <p:pic>
        <p:nvPicPr>
          <p:cNvPr id="1016" name="Google Shape;1016;p49"/>
          <p:cNvPicPr preferRelativeResize="0">
            <a:picLocks noGrp="1"/>
          </p:cNvPicPr>
          <p:nvPr>
            <p:ph type="pic" idx="3"/>
          </p:nvPr>
        </p:nvPicPr>
        <p:blipFill rotWithShape="1">
          <a:blip r:embed="rId3">
            <a:alphaModFix/>
          </a:blip>
          <a:srcRect l="28800" r="28796"/>
          <a:stretch/>
        </p:blipFill>
        <p:spPr>
          <a:xfrm>
            <a:off x="5480238" y="619050"/>
            <a:ext cx="2484600" cy="3905400"/>
          </a:xfrm>
          <a:prstGeom prst="roundRect">
            <a:avLst>
              <a:gd name="adj" fmla="val 50000"/>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50"/>
          <p:cNvSpPr txBox="1">
            <a:spLocks noGrp="1"/>
          </p:cNvSpPr>
          <p:nvPr>
            <p:ph type="title"/>
          </p:nvPr>
        </p:nvSpPr>
        <p:spPr>
          <a:xfrm>
            <a:off x="72125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Precision agriculture</a:t>
            </a:r>
            <a:endParaRPr/>
          </a:p>
        </p:txBody>
      </p:sp>
      <p:sp>
        <p:nvSpPr>
          <p:cNvPr id="1022" name="Google Shape;1022;p50"/>
          <p:cNvSpPr txBox="1">
            <a:spLocks noGrp="1"/>
          </p:cNvSpPr>
          <p:nvPr>
            <p:ph type="subTitle" idx="4294967295"/>
          </p:nvPr>
        </p:nvSpPr>
        <p:spPr>
          <a:xfrm>
            <a:off x="3446230" y="1291525"/>
            <a:ext cx="2254200" cy="667800"/>
          </a:xfrm>
          <a:prstGeom prst="rect">
            <a:avLst/>
          </a:prstGeom>
          <a:solidFill>
            <a:schemeClr val="accent1"/>
          </a:solidFill>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b="1">
                <a:solidFill>
                  <a:schemeClr val="lt2"/>
                </a:solidFill>
                <a:latin typeface="Mulish"/>
                <a:ea typeface="Mulish"/>
                <a:cs typeface="Mulish"/>
                <a:sym typeface="Mulish"/>
              </a:rPr>
              <a:t>Precision agriculture</a:t>
            </a:r>
            <a:endParaRPr sz="1600" b="1">
              <a:solidFill>
                <a:schemeClr val="lt2"/>
              </a:solidFill>
              <a:latin typeface="Mulish"/>
              <a:ea typeface="Mulish"/>
              <a:cs typeface="Mulish"/>
              <a:sym typeface="Mulish"/>
            </a:endParaRPr>
          </a:p>
        </p:txBody>
      </p:sp>
      <p:sp>
        <p:nvSpPr>
          <p:cNvPr id="1023" name="Google Shape;1023;p50"/>
          <p:cNvSpPr txBox="1">
            <a:spLocks noGrp="1"/>
          </p:cNvSpPr>
          <p:nvPr>
            <p:ph type="subTitle" idx="4294967295"/>
          </p:nvPr>
        </p:nvSpPr>
        <p:spPr>
          <a:xfrm>
            <a:off x="3444900" y="1959325"/>
            <a:ext cx="2254200" cy="6678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t>Despite being red, Mars is a cold place</a:t>
            </a:r>
            <a:endParaRPr/>
          </a:p>
        </p:txBody>
      </p:sp>
      <p:sp>
        <p:nvSpPr>
          <p:cNvPr id="1024" name="Google Shape;1024;p50"/>
          <p:cNvSpPr txBox="1">
            <a:spLocks noGrp="1"/>
          </p:cNvSpPr>
          <p:nvPr>
            <p:ph type="subTitle" idx="4294967295"/>
          </p:nvPr>
        </p:nvSpPr>
        <p:spPr>
          <a:xfrm>
            <a:off x="721329" y="1959325"/>
            <a:ext cx="2253000" cy="667800"/>
          </a:xfrm>
          <a:prstGeom prst="rect">
            <a:avLst/>
          </a:prstGeom>
          <a:solidFill>
            <a:schemeClr val="accent1"/>
          </a:solidFill>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b="1">
                <a:solidFill>
                  <a:schemeClr val="lt2"/>
                </a:solidFill>
                <a:latin typeface="Mulish"/>
                <a:ea typeface="Mulish"/>
                <a:cs typeface="Mulish"/>
                <a:sym typeface="Mulish"/>
              </a:rPr>
              <a:t>Sensors and crop monitoring</a:t>
            </a:r>
            <a:endParaRPr sz="1600" b="1">
              <a:solidFill>
                <a:schemeClr val="lt2"/>
              </a:solidFill>
              <a:latin typeface="Mulish"/>
              <a:ea typeface="Mulish"/>
              <a:cs typeface="Mulish"/>
              <a:sym typeface="Mulish"/>
            </a:endParaRPr>
          </a:p>
        </p:txBody>
      </p:sp>
      <p:sp>
        <p:nvSpPr>
          <p:cNvPr id="1025" name="Google Shape;1025;p50"/>
          <p:cNvSpPr txBox="1">
            <a:spLocks noGrp="1"/>
          </p:cNvSpPr>
          <p:nvPr>
            <p:ph type="subTitle" idx="4294967295"/>
          </p:nvPr>
        </p:nvSpPr>
        <p:spPr>
          <a:xfrm>
            <a:off x="6172250" y="1959325"/>
            <a:ext cx="2253000" cy="667800"/>
          </a:xfrm>
          <a:prstGeom prst="rect">
            <a:avLst/>
          </a:prstGeom>
          <a:solidFill>
            <a:schemeClr val="accent1"/>
          </a:solidFill>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b="1">
                <a:solidFill>
                  <a:schemeClr val="lt2"/>
                </a:solidFill>
                <a:latin typeface="Mulish"/>
                <a:ea typeface="Mulish"/>
                <a:cs typeface="Mulish"/>
                <a:sym typeface="Mulish"/>
              </a:rPr>
              <a:t>Application of this technology </a:t>
            </a:r>
            <a:endParaRPr sz="1600" b="1">
              <a:solidFill>
                <a:schemeClr val="lt2"/>
              </a:solidFill>
              <a:latin typeface="Mulish"/>
              <a:ea typeface="Mulish"/>
              <a:cs typeface="Mulish"/>
              <a:sym typeface="Mulish"/>
            </a:endParaRPr>
          </a:p>
        </p:txBody>
      </p:sp>
      <p:sp>
        <p:nvSpPr>
          <p:cNvPr id="1026" name="Google Shape;1026;p50"/>
          <p:cNvSpPr txBox="1">
            <a:spLocks noGrp="1"/>
          </p:cNvSpPr>
          <p:nvPr>
            <p:ph type="subTitle" idx="4294967295"/>
          </p:nvPr>
        </p:nvSpPr>
        <p:spPr>
          <a:xfrm>
            <a:off x="4827552" y="3295000"/>
            <a:ext cx="2251800" cy="667800"/>
          </a:xfrm>
          <a:prstGeom prst="rect">
            <a:avLst/>
          </a:prstGeom>
          <a:solidFill>
            <a:schemeClr val="accent1"/>
          </a:solidFill>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b="1">
                <a:solidFill>
                  <a:schemeClr val="lt2"/>
                </a:solidFill>
                <a:latin typeface="Mulish"/>
                <a:ea typeface="Mulish"/>
                <a:cs typeface="Mulish"/>
                <a:sym typeface="Mulish"/>
              </a:rPr>
              <a:t>Geographic information systems</a:t>
            </a:r>
            <a:endParaRPr sz="1600" b="1">
              <a:solidFill>
                <a:schemeClr val="lt2"/>
              </a:solidFill>
              <a:latin typeface="Mulish"/>
              <a:ea typeface="Mulish"/>
              <a:cs typeface="Mulish"/>
              <a:sym typeface="Mulish"/>
            </a:endParaRPr>
          </a:p>
        </p:txBody>
      </p:sp>
      <p:sp>
        <p:nvSpPr>
          <p:cNvPr id="1027" name="Google Shape;1027;p50"/>
          <p:cNvSpPr txBox="1">
            <a:spLocks noGrp="1"/>
          </p:cNvSpPr>
          <p:nvPr>
            <p:ph type="subTitle" idx="4294967295"/>
          </p:nvPr>
        </p:nvSpPr>
        <p:spPr>
          <a:xfrm>
            <a:off x="2066105" y="3294925"/>
            <a:ext cx="2251800" cy="667800"/>
          </a:xfrm>
          <a:prstGeom prst="rect">
            <a:avLst/>
          </a:prstGeom>
          <a:solidFill>
            <a:schemeClr val="accent1"/>
          </a:solidFill>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b="1">
                <a:solidFill>
                  <a:schemeClr val="lt2"/>
                </a:solidFill>
                <a:latin typeface="Mulish"/>
                <a:ea typeface="Mulish"/>
                <a:cs typeface="Mulish"/>
                <a:sym typeface="Mulish"/>
              </a:rPr>
              <a:t>Precision agriculture benefits</a:t>
            </a:r>
            <a:endParaRPr sz="1600" b="1">
              <a:solidFill>
                <a:schemeClr val="lt2"/>
              </a:solidFill>
              <a:latin typeface="Mulish"/>
              <a:ea typeface="Mulish"/>
              <a:cs typeface="Mulish"/>
              <a:sym typeface="Mulish"/>
            </a:endParaRPr>
          </a:p>
        </p:txBody>
      </p:sp>
      <p:cxnSp>
        <p:nvCxnSpPr>
          <p:cNvPr id="1028" name="Google Shape;1028;p50"/>
          <p:cNvCxnSpPr>
            <a:stCxn id="1022" idx="1"/>
            <a:endCxn id="1024" idx="0"/>
          </p:cNvCxnSpPr>
          <p:nvPr/>
        </p:nvCxnSpPr>
        <p:spPr>
          <a:xfrm flipH="1">
            <a:off x="1847830" y="1625425"/>
            <a:ext cx="1598400" cy="333900"/>
          </a:xfrm>
          <a:prstGeom prst="bentConnector2">
            <a:avLst/>
          </a:prstGeom>
          <a:noFill/>
          <a:ln w="9525" cap="flat" cmpd="sng">
            <a:solidFill>
              <a:schemeClr val="lt2"/>
            </a:solidFill>
            <a:prstDash val="solid"/>
            <a:round/>
            <a:headEnd type="none" w="med" len="med"/>
            <a:tailEnd type="triangle" w="med" len="med"/>
          </a:ln>
        </p:spPr>
      </p:cxnSp>
      <p:cxnSp>
        <p:nvCxnSpPr>
          <p:cNvPr id="1029" name="Google Shape;1029;p50"/>
          <p:cNvCxnSpPr>
            <a:stCxn id="1022" idx="3"/>
            <a:endCxn id="1025" idx="0"/>
          </p:cNvCxnSpPr>
          <p:nvPr/>
        </p:nvCxnSpPr>
        <p:spPr>
          <a:xfrm>
            <a:off x="5700430" y="1625425"/>
            <a:ext cx="1598400" cy="333900"/>
          </a:xfrm>
          <a:prstGeom prst="bentConnector2">
            <a:avLst/>
          </a:prstGeom>
          <a:noFill/>
          <a:ln w="9525" cap="flat" cmpd="sng">
            <a:solidFill>
              <a:schemeClr val="lt2"/>
            </a:solidFill>
            <a:prstDash val="solid"/>
            <a:round/>
            <a:headEnd type="none" w="med" len="med"/>
            <a:tailEnd type="triangle" w="med" len="med"/>
          </a:ln>
        </p:spPr>
      </p:cxnSp>
      <p:cxnSp>
        <p:nvCxnSpPr>
          <p:cNvPr id="1030" name="Google Shape;1030;p50"/>
          <p:cNvCxnSpPr>
            <a:stCxn id="1023" idx="2"/>
            <a:endCxn id="1027" idx="0"/>
          </p:cNvCxnSpPr>
          <p:nvPr/>
        </p:nvCxnSpPr>
        <p:spPr>
          <a:xfrm rot="5400000">
            <a:off x="3548100" y="2271025"/>
            <a:ext cx="667800" cy="1380000"/>
          </a:xfrm>
          <a:prstGeom prst="bentConnector3">
            <a:avLst>
              <a:gd name="adj1" fmla="val 50000"/>
            </a:avLst>
          </a:prstGeom>
          <a:noFill/>
          <a:ln w="9525" cap="flat" cmpd="sng">
            <a:solidFill>
              <a:schemeClr val="lt2"/>
            </a:solidFill>
            <a:prstDash val="solid"/>
            <a:round/>
            <a:headEnd type="none" w="med" len="med"/>
            <a:tailEnd type="triangle" w="med" len="med"/>
          </a:ln>
        </p:spPr>
      </p:cxnSp>
      <p:sp>
        <p:nvSpPr>
          <p:cNvPr id="1031" name="Google Shape;1031;p50"/>
          <p:cNvSpPr txBox="1"/>
          <p:nvPr/>
        </p:nvSpPr>
        <p:spPr>
          <a:xfrm flipH="1">
            <a:off x="719871" y="2627125"/>
            <a:ext cx="2253000" cy="667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Poppins"/>
                <a:ea typeface="Poppins"/>
                <a:cs typeface="Poppins"/>
                <a:sym typeface="Poppins"/>
              </a:rPr>
              <a:t>Venus is the second planet from the Sun</a:t>
            </a:r>
            <a:endParaRPr>
              <a:solidFill>
                <a:schemeClr val="dk1"/>
              </a:solidFill>
              <a:latin typeface="Poppins"/>
              <a:ea typeface="Poppins"/>
              <a:cs typeface="Poppins"/>
              <a:sym typeface="Poppins"/>
            </a:endParaRPr>
          </a:p>
        </p:txBody>
      </p:sp>
      <p:sp>
        <p:nvSpPr>
          <p:cNvPr id="1032" name="Google Shape;1032;p50"/>
          <p:cNvSpPr txBox="1"/>
          <p:nvPr/>
        </p:nvSpPr>
        <p:spPr>
          <a:xfrm flipH="1">
            <a:off x="4827552" y="3962875"/>
            <a:ext cx="2251800" cy="667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Poppins"/>
                <a:ea typeface="Poppins"/>
                <a:cs typeface="Poppins"/>
                <a:sym typeface="Poppins"/>
              </a:rPr>
              <a:t>Mercury is the smallest planet of them all</a:t>
            </a:r>
            <a:endParaRPr>
              <a:solidFill>
                <a:schemeClr val="dk1"/>
              </a:solidFill>
              <a:latin typeface="Poppins"/>
              <a:ea typeface="Poppins"/>
              <a:cs typeface="Poppins"/>
              <a:sym typeface="Poppins"/>
            </a:endParaRPr>
          </a:p>
        </p:txBody>
      </p:sp>
      <p:sp>
        <p:nvSpPr>
          <p:cNvPr id="1033" name="Google Shape;1033;p50"/>
          <p:cNvSpPr txBox="1"/>
          <p:nvPr/>
        </p:nvSpPr>
        <p:spPr>
          <a:xfrm flipH="1">
            <a:off x="6172250" y="2627125"/>
            <a:ext cx="2253000" cy="667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Poppins"/>
                <a:ea typeface="Poppins"/>
                <a:cs typeface="Poppins"/>
                <a:sym typeface="Poppins"/>
              </a:rPr>
              <a:t>Saturn was named after a Roman god</a:t>
            </a:r>
            <a:endParaRPr>
              <a:solidFill>
                <a:schemeClr val="dk1"/>
              </a:solidFill>
              <a:latin typeface="Poppins"/>
              <a:ea typeface="Poppins"/>
              <a:cs typeface="Poppins"/>
              <a:sym typeface="Poppins"/>
            </a:endParaRPr>
          </a:p>
        </p:txBody>
      </p:sp>
      <p:sp>
        <p:nvSpPr>
          <p:cNvPr id="1034" name="Google Shape;1034;p50"/>
          <p:cNvSpPr txBox="1"/>
          <p:nvPr/>
        </p:nvSpPr>
        <p:spPr>
          <a:xfrm flipH="1">
            <a:off x="2064648" y="3962728"/>
            <a:ext cx="2251800" cy="667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Poppins"/>
                <a:ea typeface="Poppins"/>
                <a:cs typeface="Poppins"/>
                <a:sym typeface="Poppins"/>
              </a:rPr>
              <a:t>Jupiter is the biggest planet of them all</a:t>
            </a:r>
            <a:endParaRPr>
              <a:solidFill>
                <a:schemeClr val="dk1"/>
              </a:solidFill>
              <a:latin typeface="Poppins"/>
              <a:ea typeface="Poppins"/>
              <a:cs typeface="Poppins"/>
              <a:sym typeface="Poppins"/>
            </a:endParaRPr>
          </a:p>
        </p:txBody>
      </p:sp>
      <p:cxnSp>
        <p:nvCxnSpPr>
          <p:cNvPr id="1035" name="Google Shape;1035;p50"/>
          <p:cNvCxnSpPr>
            <a:stCxn id="1023" idx="2"/>
            <a:endCxn id="1026" idx="0"/>
          </p:cNvCxnSpPr>
          <p:nvPr/>
        </p:nvCxnSpPr>
        <p:spPr>
          <a:xfrm rot="-5400000" flipH="1">
            <a:off x="4928850" y="2270275"/>
            <a:ext cx="667800" cy="1381500"/>
          </a:xfrm>
          <a:prstGeom prst="bentConnector3">
            <a:avLst>
              <a:gd name="adj1" fmla="val 50006"/>
            </a:avLst>
          </a:prstGeom>
          <a:noFill/>
          <a:ln w="9525" cap="flat" cmpd="sng">
            <a:solidFill>
              <a:schemeClr val="lt2"/>
            </a:solidFill>
            <a:prstDash val="solid"/>
            <a:round/>
            <a:headEnd type="none" w="med" len="med"/>
            <a:tailEnd type="triangl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Google Shape;1040;p51"/>
          <p:cNvSpPr txBox="1">
            <a:spLocks noGrp="1"/>
          </p:cNvSpPr>
          <p:nvPr>
            <p:ph type="subTitle" idx="2"/>
          </p:nvPr>
        </p:nvSpPr>
        <p:spPr>
          <a:xfrm>
            <a:off x="3429150" y="2092925"/>
            <a:ext cx="228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extremely high temperatures</a:t>
            </a:r>
            <a:endParaRPr/>
          </a:p>
        </p:txBody>
      </p:sp>
      <p:sp>
        <p:nvSpPr>
          <p:cNvPr id="1041" name="Google Shape;1041;p51"/>
          <p:cNvSpPr txBox="1">
            <a:spLocks noGrp="1"/>
          </p:cNvSpPr>
          <p:nvPr>
            <p:ph type="subTitle" idx="5"/>
          </p:nvPr>
        </p:nvSpPr>
        <p:spPr>
          <a:xfrm>
            <a:off x="6138300" y="2092925"/>
            <a:ext cx="228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1042" name="Google Shape;1042;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Terrain mapping techniques</a:t>
            </a:r>
            <a:endParaRPr/>
          </a:p>
        </p:txBody>
      </p:sp>
      <p:sp>
        <p:nvSpPr>
          <p:cNvPr id="1043" name="Google Shape;1043;p51"/>
          <p:cNvSpPr txBox="1">
            <a:spLocks noGrp="1"/>
          </p:cNvSpPr>
          <p:nvPr>
            <p:ph type="subTitle" idx="1"/>
          </p:nvPr>
        </p:nvSpPr>
        <p:spPr>
          <a:xfrm>
            <a:off x="720000" y="2092925"/>
            <a:ext cx="228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1044" name="Google Shape;1044;p51"/>
          <p:cNvSpPr txBox="1">
            <a:spLocks noGrp="1"/>
          </p:cNvSpPr>
          <p:nvPr>
            <p:ph type="subTitle" idx="3"/>
          </p:nvPr>
        </p:nvSpPr>
        <p:spPr>
          <a:xfrm>
            <a:off x="720000" y="3440100"/>
            <a:ext cx="228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1045" name="Google Shape;1045;p51"/>
          <p:cNvSpPr txBox="1">
            <a:spLocks noGrp="1"/>
          </p:cNvSpPr>
          <p:nvPr>
            <p:ph type="subTitle" idx="4"/>
          </p:nvPr>
        </p:nvSpPr>
        <p:spPr>
          <a:xfrm>
            <a:off x="3429150" y="3440100"/>
            <a:ext cx="228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with several rings</a:t>
            </a:r>
            <a:endParaRPr/>
          </a:p>
        </p:txBody>
      </p:sp>
      <p:sp>
        <p:nvSpPr>
          <p:cNvPr id="1046" name="Google Shape;1046;p51"/>
          <p:cNvSpPr txBox="1">
            <a:spLocks noGrp="1"/>
          </p:cNvSpPr>
          <p:nvPr>
            <p:ph type="subTitle" idx="6"/>
          </p:nvPr>
        </p:nvSpPr>
        <p:spPr>
          <a:xfrm>
            <a:off x="6138300" y="3440100"/>
            <a:ext cx="228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1047" name="Google Shape;1047;p51"/>
          <p:cNvSpPr txBox="1">
            <a:spLocks noGrp="1"/>
          </p:cNvSpPr>
          <p:nvPr>
            <p:ph type="subTitle" idx="7"/>
          </p:nvPr>
        </p:nvSpPr>
        <p:spPr>
          <a:xfrm>
            <a:off x="720000" y="1676525"/>
            <a:ext cx="22767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Topography</a:t>
            </a:r>
            <a:endParaRPr/>
          </a:p>
        </p:txBody>
      </p:sp>
      <p:sp>
        <p:nvSpPr>
          <p:cNvPr id="1048" name="Google Shape;1048;p51"/>
          <p:cNvSpPr txBox="1">
            <a:spLocks noGrp="1"/>
          </p:cNvSpPr>
          <p:nvPr>
            <p:ph type="subTitle" idx="8"/>
          </p:nvPr>
        </p:nvSpPr>
        <p:spPr>
          <a:xfrm>
            <a:off x="3433650" y="1676525"/>
            <a:ext cx="22767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Drones</a:t>
            </a:r>
            <a:endParaRPr/>
          </a:p>
        </p:txBody>
      </p:sp>
      <p:sp>
        <p:nvSpPr>
          <p:cNvPr id="1049" name="Google Shape;1049;p51"/>
          <p:cNvSpPr txBox="1">
            <a:spLocks noGrp="1"/>
          </p:cNvSpPr>
          <p:nvPr>
            <p:ph type="subTitle" idx="9"/>
          </p:nvPr>
        </p:nvSpPr>
        <p:spPr>
          <a:xfrm>
            <a:off x="6147300" y="1676525"/>
            <a:ext cx="22767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Satellite imagery</a:t>
            </a:r>
            <a:endParaRPr/>
          </a:p>
        </p:txBody>
      </p:sp>
      <p:sp>
        <p:nvSpPr>
          <p:cNvPr id="1050" name="Google Shape;1050;p51"/>
          <p:cNvSpPr txBox="1">
            <a:spLocks noGrp="1"/>
          </p:cNvSpPr>
          <p:nvPr>
            <p:ph type="subTitle" idx="13"/>
          </p:nvPr>
        </p:nvSpPr>
        <p:spPr>
          <a:xfrm>
            <a:off x="720000" y="3023675"/>
            <a:ext cx="22767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Applied GIS</a:t>
            </a:r>
            <a:endParaRPr/>
          </a:p>
        </p:txBody>
      </p:sp>
      <p:sp>
        <p:nvSpPr>
          <p:cNvPr id="1051" name="Google Shape;1051;p51"/>
          <p:cNvSpPr txBox="1">
            <a:spLocks noGrp="1"/>
          </p:cNvSpPr>
          <p:nvPr>
            <p:ph type="subTitle" idx="14"/>
          </p:nvPr>
        </p:nvSpPr>
        <p:spPr>
          <a:xfrm>
            <a:off x="3433650" y="3023675"/>
            <a:ext cx="22767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Photogrammetry</a:t>
            </a:r>
            <a:endParaRPr/>
          </a:p>
        </p:txBody>
      </p:sp>
      <p:sp>
        <p:nvSpPr>
          <p:cNvPr id="1052" name="Google Shape;1052;p51"/>
          <p:cNvSpPr txBox="1">
            <a:spLocks noGrp="1"/>
          </p:cNvSpPr>
          <p:nvPr>
            <p:ph type="subTitle" idx="15"/>
          </p:nvPr>
        </p:nvSpPr>
        <p:spPr>
          <a:xfrm>
            <a:off x="6147300" y="3023675"/>
            <a:ext cx="22767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Digital mapping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Hydroponic crops</a:t>
            </a:r>
            <a:endParaRPr/>
          </a:p>
        </p:txBody>
      </p:sp>
      <p:sp>
        <p:nvSpPr>
          <p:cNvPr id="1058" name="Google Shape;1058;p52"/>
          <p:cNvSpPr txBox="1">
            <a:spLocks noGrp="1"/>
          </p:cNvSpPr>
          <p:nvPr>
            <p:ph type="subTitle" idx="1"/>
          </p:nvPr>
        </p:nvSpPr>
        <p:spPr>
          <a:xfrm>
            <a:off x="1748350" y="1644275"/>
            <a:ext cx="6489600" cy="55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 It’s also the fourth-largest planet by diameter in the Solar System </a:t>
            </a:r>
            <a:endParaRPr/>
          </a:p>
        </p:txBody>
      </p:sp>
      <p:sp>
        <p:nvSpPr>
          <p:cNvPr id="1059" name="Google Shape;1059;p52"/>
          <p:cNvSpPr txBox="1">
            <a:spLocks noGrp="1"/>
          </p:cNvSpPr>
          <p:nvPr>
            <p:ph type="subTitle" idx="2"/>
          </p:nvPr>
        </p:nvSpPr>
        <p:spPr>
          <a:xfrm>
            <a:off x="1748489" y="2797250"/>
            <a:ext cx="6489600" cy="55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 which gives the planet its reddish cast</a:t>
            </a:r>
            <a:endParaRPr/>
          </a:p>
        </p:txBody>
      </p:sp>
      <p:sp>
        <p:nvSpPr>
          <p:cNvPr id="1060" name="Google Shape;1060;p52"/>
          <p:cNvSpPr txBox="1">
            <a:spLocks noGrp="1"/>
          </p:cNvSpPr>
          <p:nvPr>
            <p:ph type="subTitle" idx="6"/>
          </p:nvPr>
        </p:nvSpPr>
        <p:spPr>
          <a:xfrm>
            <a:off x="1748489" y="3601025"/>
            <a:ext cx="6489600" cy="42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Examples of hydroponic crops</a:t>
            </a:r>
            <a:endParaRPr/>
          </a:p>
        </p:txBody>
      </p:sp>
      <p:sp>
        <p:nvSpPr>
          <p:cNvPr id="1061" name="Google Shape;1061;p52"/>
          <p:cNvSpPr txBox="1">
            <a:spLocks noGrp="1"/>
          </p:cNvSpPr>
          <p:nvPr>
            <p:ph type="subTitle" idx="4"/>
          </p:nvPr>
        </p:nvSpPr>
        <p:spPr>
          <a:xfrm>
            <a:off x="1748350" y="1295075"/>
            <a:ext cx="6489600" cy="42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Benefits of hydroponic crops</a:t>
            </a:r>
            <a:endParaRPr/>
          </a:p>
        </p:txBody>
      </p:sp>
      <p:sp>
        <p:nvSpPr>
          <p:cNvPr id="1062" name="Google Shape;1062;p52"/>
          <p:cNvSpPr txBox="1">
            <a:spLocks noGrp="1"/>
          </p:cNvSpPr>
          <p:nvPr>
            <p:ph type="subTitle" idx="5"/>
          </p:nvPr>
        </p:nvSpPr>
        <p:spPr>
          <a:xfrm>
            <a:off x="1748499" y="2448050"/>
            <a:ext cx="6489600" cy="42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Types of hydroponic crops</a:t>
            </a:r>
            <a:endParaRPr/>
          </a:p>
        </p:txBody>
      </p:sp>
      <p:sp>
        <p:nvSpPr>
          <p:cNvPr id="1063" name="Google Shape;1063;p52"/>
          <p:cNvSpPr txBox="1">
            <a:spLocks noGrp="1"/>
          </p:cNvSpPr>
          <p:nvPr>
            <p:ph type="subTitle" idx="3"/>
          </p:nvPr>
        </p:nvSpPr>
        <p:spPr>
          <a:xfrm>
            <a:off x="1748488" y="3950225"/>
            <a:ext cx="6489600" cy="55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Earth is the third planet from the Sun and the only one that harbors life in the Solar System. All humans live on this planet</a:t>
            </a:r>
            <a:endParaRPr/>
          </a:p>
        </p:txBody>
      </p:sp>
      <p:sp>
        <p:nvSpPr>
          <p:cNvPr id="1064" name="Google Shape;1064;p52"/>
          <p:cNvSpPr/>
          <p:nvPr/>
        </p:nvSpPr>
        <p:spPr>
          <a:xfrm>
            <a:off x="872171" y="2578253"/>
            <a:ext cx="723900" cy="7239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2"/>
          <p:cNvSpPr/>
          <p:nvPr/>
        </p:nvSpPr>
        <p:spPr>
          <a:xfrm>
            <a:off x="872171" y="1425293"/>
            <a:ext cx="723900" cy="7239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2"/>
          <p:cNvSpPr/>
          <p:nvPr/>
        </p:nvSpPr>
        <p:spPr>
          <a:xfrm>
            <a:off x="872171" y="3731213"/>
            <a:ext cx="723900" cy="7239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7" name="Google Shape;1067;p52"/>
          <p:cNvGrpSpPr/>
          <p:nvPr/>
        </p:nvGrpSpPr>
        <p:grpSpPr>
          <a:xfrm>
            <a:off x="1062378" y="2768460"/>
            <a:ext cx="343486" cy="343486"/>
            <a:chOff x="3582775" y="2207025"/>
            <a:chExt cx="254925" cy="254925"/>
          </a:xfrm>
        </p:grpSpPr>
        <p:sp>
          <p:nvSpPr>
            <p:cNvPr id="1068" name="Google Shape;1068;p52"/>
            <p:cNvSpPr/>
            <p:nvPr/>
          </p:nvSpPr>
          <p:spPr>
            <a:xfrm>
              <a:off x="3582775" y="2207025"/>
              <a:ext cx="254925" cy="29925"/>
            </a:xfrm>
            <a:custGeom>
              <a:avLst/>
              <a:gdLst/>
              <a:ahLst/>
              <a:cxnLst/>
              <a:rect l="l" t="t" r="r" b="b"/>
              <a:pathLst>
                <a:path w="10197" h="1197" extrusionOk="0">
                  <a:moveTo>
                    <a:pt x="300" y="1"/>
                  </a:moveTo>
                  <a:cubicBezTo>
                    <a:pt x="135" y="1"/>
                    <a:pt x="0" y="134"/>
                    <a:pt x="0" y="299"/>
                  </a:cubicBezTo>
                  <a:lnTo>
                    <a:pt x="0" y="1196"/>
                  </a:lnTo>
                  <a:lnTo>
                    <a:pt x="10197" y="1196"/>
                  </a:lnTo>
                  <a:lnTo>
                    <a:pt x="10197" y="299"/>
                  </a:lnTo>
                  <a:cubicBezTo>
                    <a:pt x="10197" y="134"/>
                    <a:pt x="10062" y="1"/>
                    <a:pt x="98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2"/>
            <p:cNvSpPr/>
            <p:nvPr/>
          </p:nvSpPr>
          <p:spPr>
            <a:xfrm>
              <a:off x="3629625" y="2383825"/>
              <a:ext cx="21950" cy="30650"/>
            </a:xfrm>
            <a:custGeom>
              <a:avLst/>
              <a:gdLst/>
              <a:ahLst/>
              <a:cxnLst/>
              <a:rect l="l" t="t" r="r" b="b"/>
              <a:pathLst>
                <a:path w="878" h="1226" extrusionOk="0">
                  <a:moveTo>
                    <a:pt x="9" y="0"/>
                  </a:moveTo>
                  <a:cubicBezTo>
                    <a:pt x="1" y="228"/>
                    <a:pt x="26" y="544"/>
                    <a:pt x="195" y="784"/>
                  </a:cubicBezTo>
                  <a:cubicBezTo>
                    <a:pt x="362" y="1024"/>
                    <a:pt x="650" y="1156"/>
                    <a:pt x="868" y="1225"/>
                  </a:cubicBezTo>
                  <a:cubicBezTo>
                    <a:pt x="877" y="997"/>
                    <a:pt x="852" y="681"/>
                    <a:pt x="683" y="441"/>
                  </a:cubicBezTo>
                  <a:cubicBezTo>
                    <a:pt x="516" y="202"/>
                    <a:pt x="228" y="70"/>
                    <a:pt x="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2"/>
            <p:cNvSpPr/>
            <p:nvPr/>
          </p:nvSpPr>
          <p:spPr>
            <a:xfrm>
              <a:off x="3732425" y="2383800"/>
              <a:ext cx="21950" cy="30675"/>
            </a:xfrm>
            <a:custGeom>
              <a:avLst/>
              <a:gdLst/>
              <a:ahLst/>
              <a:cxnLst/>
              <a:rect l="l" t="t" r="r" b="b"/>
              <a:pathLst>
                <a:path w="878" h="1227" extrusionOk="0">
                  <a:moveTo>
                    <a:pt x="10" y="1"/>
                  </a:moveTo>
                  <a:cubicBezTo>
                    <a:pt x="0" y="229"/>
                    <a:pt x="26" y="544"/>
                    <a:pt x="194" y="785"/>
                  </a:cubicBezTo>
                  <a:cubicBezTo>
                    <a:pt x="363" y="1025"/>
                    <a:pt x="650" y="1157"/>
                    <a:pt x="868" y="1226"/>
                  </a:cubicBezTo>
                  <a:cubicBezTo>
                    <a:pt x="878" y="998"/>
                    <a:pt x="852" y="682"/>
                    <a:pt x="684" y="442"/>
                  </a:cubicBezTo>
                  <a:cubicBezTo>
                    <a:pt x="515" y="202"/>
                    <a:pt x="228" y="70"/>
                    <a:pt x="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2"/>
            <p:cNvSpPr/>
            <p:nvPr/>
          </p:nvSpPr>
          <p:spPr>
            <a:xfrm>
              <a:off x="3666100" y="2383800"/>
              <a:ext cx="21925" cy="30675"/>
            </a:xfrm>
            <a:custGeom>
              <a:avLst/>
              <a:gdLst/>
              <a:ahLst/>
              <a:cxnLst/>
              <a:rect l="l" t="t" r="r" b="b"/>
              <a:pathLst>
                <a:path w="877" h="1227" extrusionOk="0">
                  <a:moveTo>
                    <a:pt x="868" y="1"/>
                  </a:moveTo>
                  <a:lnTo>
                    <a:pt x="868" y="1"/>
                  </a:lnTo>
                  <a:cubicBezTo>
                    <a:pt x="649" y="70"/>
                    <a:pt x="362" y="202"/>
                    <a:pt x="194" y="442"/>
                  </a:cubicBezTo>
                  <a:cubicBezTo>
                    <a:pt x="27" y="682"/>
                    <a:pt x="1" y="998"/>
                    <a:pt x="10" y="1226"/>
                  </a:cubicBezTo>
                  <a:cubicBezTo>
                    <a:pt x="228" y="1157"/>
                    <a:pt x="515" y="1025"/>
                    <a:pt x="683" y="785"/>
                  </a:cubicBezTo>
                  <a:cubicBezTo>
                    <a:pt x="851" y="545"/>
                    <a:pt x="876" y="229"/>
                    <a:pt x="8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2"/>
            <p:cNvSpPr/>
            <p:nvPr/>
          </p:nvSpPr>
          <p:spPr>
            <a:xfrm>
              <a:off x="3768925" y="2383800"/>
              <a:ext cx="21900" cy="30675"/>
            </a:xfrm>
            <a:custGeom>
              <a:avLst/>
              <a:gdLst/>
              <a:ahLst/>
              <a:cxnLst/>
              <a:rect l="l" t="t" r="r" b="b"/>
              <a:pathLst>
                <a:path w="876" h="1227" extrusionOk="0">
                  <a:moveTo>
                    <a:pt x="866" y="1"/>
                  </a:moveTo>
                  <a:cubicBezTo>
                    <a:pt x="649" y="70"/>
                    <a:pt x="361" y="202"/>
                    <a:pt x="193" y="442"/>
                  </a:cubicBezTo>
                  <a:cubicBezTo>
                    <a:pt x="25" y="682"/>
                    <a:pt x="0" y="998"/>
                    <a:pt x="9" y="1226"/>
                  </a:cubicBezTo>
                  <a:cubicBezTo>
                    <a:pt x="227" y="1157"/>
                    <a:pt x="514" y="1025"/>
                    <a:pt x="682" y="785"/>
                  </a:cubicBezTo>
                  <a:cubicBezTo>
                    <a:pt x="850" y="545"/>
                    <a:pt x="876" y="229"/>
                    <a:pt x="8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2"/>
            <p:cNvSpPr/>
            <p:nvPr/>
          </p:nvSpPr>
          <p:spPr>
            <a:xfrm>
              <a:off x="3582775" y="2341450"/>
              <a:ext cx="254925" cy="74700"/>
            </a:xfrm>
            <a:custGeom>
              <a:avLst/>
              <a:gdLst/>
              <a:ahLst/>
              <a:cxnLst/>
              <a:rect l="l" t="t" r="r" b="b"/>
              <a:pathLst>
                <a:path w="10197" h="2988" extrusionOk="0">
                  <a:moveTo>
                    <a:pt x="0" y="1"/>
                  </a:moveTo>
                  <a:lnTo>
                    <a:pt x="0" y="2689"/>
                  </a:lnTo>
                  <a:cubicBezTo>
                    <a:pt x="0" y="2854"/>
                    <a:pt x="135" y="2988"/>
                    <a:pt x="300" y="2988"/>
                  </a:cubicBezTo>
                  <a:lnTo>
                    <a:pt x="1715" y="2988"/>
                  </a:lnTo>
                  <a:cubicBezTo>
                    <a:pt x="1667" y="2937"/>
                    <a:pt x="1621" y="2881"/>
                    <a:pt x="1579" y="2822"/>
                  </a:cubicBezTo>
                  <a:cubicBezTo>
                    <a:pt x="1129" y="2179"/>
                    <a:pt x="1328" y="1298"/>
                    <a:pt x="1337" y="1261"/>
                  </a:cubicBezTo>
                  <a:cubicBezTo>
                    <a:pt x="1369" y="1125"/>
                    <a:pt x="1490" y="1030"/>
                    <a:pt x="1627" y="1030"/>
                  </a:cubicBezTo>
                  <a:cubicBezTo>
                    <a:pt x="1639" y="1030"/>
                    <a:pt x="1651" y="1031"/>
                    <a:pt x="1663" y="1033"/>
                  </a:cubicBezTo>
                  <a:cubicBezTo>
                    <a:pt x="1701" y="1037"/>
                    <a:pt x="2591" y="1151"/>
                    <a:pt x="3042" y="1787"/>
                  </a:cubicBezTo>
                  <a:cubicBezTo>
                    <a:pt x="3493" y="1151"/>
                    <a:pt x="4383" y="1037"/>
                    <a:pt x="4422" y="1033"/>
                  </a:cubicBezTo>
                  <a:cubicBezTo>
                    <a:pt x="4434" y="1031"/>
                    <a:pt x="4446" y="1030"/>
                    <a:pt x="4458" y="1030"/>
                  </a:cubicBezTo>
                  <a:cubicBezTo>
                    <a:pt x="4595" y="1030"/>
                    <a:pt x="4716" y="1125"/>
                    <a:pt x="4748" y="1261"/>
                  </a:cubicBezTo>
                  <a:cubicBezTo>
                    <a:pt x="4757" y="1298"/>
                    <a:pt x="4956" y="2179"/>
                    <a:pt x="4505" y="2822"/>
                  </a:cubicBezTo>
                  <a:cubicBezTo>
                    <a:pt x="4464" y="2881"/>
                    <a:pt x="4418" y="2937"/>
                    <a:pt x="4369" y="2988"/>
                  </a:cubicBezTo>
                  <a:lnTo>
                    <a:pt x="5827" y="2988"/>
                  </a:lnTo>
                  <a:cubicBezTo>
                    <a:pt x="5778" y="2937"/>
                    <a:pt x="5733" y="2881"/>
                    <a:pt x="5691" y="2822"/>
                  </a:cubicBezTo>
                  <a:cubicBezTo>
                    <a:pt x="5241" y="2179"/>
                    <a:pt x="5441" y="1298"/>
                    <a:pt x="5449" y="1261"/>
                  </a:cubicBezTo>
                  <a:cubicBezTo>
                    <a:pt x="5481" y="1125"/>
                    <a:pt x="5603" y="1030"/>
                    <a:pt x="5739" y="1030"/>
                  </a:cubicBezTo>
                  <a:cubicBezTo>
                    <a:pt x="5751" y="1030"/>
                    <a:pt x="5763" y="1031"/>
                    <a:pt x="5775" y="1033"/>
                  </a:cubicBezTo>
                  <a:cubicBezTo>
                    <a:pt x="5813" y="1037"/>
                    <a:pt x="6703" y="1151"/>
                    <a:pt x="7155" y="1787"/>
                  </a:cubicBezTo>
                  <a:cubicBezTo>
                    <a:pt x="7606" y="1151"/>
                    <a:pt x="8496" y="1037"/>
                    <a:pt x="8533" y="1033"/>
                  </a:cubicBezTo>
                  <a:cubicBezTo>
                    <a:pt x="8545" y="1031"/>
                    <a:pt x="8557" y="1030"/>
                    <a:pt x="8569" y="1030"/>
                  </a:cubicBezTo>
                  <a:cubicBezTo>
                    <a:pt x="8706" y="1030"/>
                    <a:pt x="8828" y="1125"/>
                    <a:pt x="8860" y="1261"/>
                  </a:cubicBezTo>
                  <a:cubicBezTo>
                    <a:pt x="8868" y="1298"/>
                    <a:pt x="9068" y="2179"/>
                    <a:pt x="8618" y="2822"/>
                  </a:cubicBezTo>
                  <a:cubicBezTo>
                    <a:pt x="8576" y="2881"/>
                    <a:pt x="8531" y="2937"/>
                    <a:pt x="8482" y="2988"/>
                  </a:cubicBezTo>
                  <a:lnTo>
                    <a:pt x="9898" y="2988"/>
                  </a:lnTo>
                  <a:cubicBezTo>
                    <a:pt x="10062" y="2988"/>
                    <a:pt x="10197" y="2854"/>
                    <a:pt x="10197" y="2689"/>
                  </a:cubicBezTo>
                  <a:lnTo>
                    <a:pt x="101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2"/>
            <p:cNvSpPr/>
            <p:nvPr/>
          </p:nvSpPr>
          <p:spPr>
            <a:xfrm>
              <a:off x="3582775" y="2251850"/>
              <a:ext cx="254925" cy="74700"/>
            </a:xfrm>
            <a:custGeom>
              <a:avLst/>
              <a:gdLst/>
              <a:ahLst/>
              <a:cxnLst/>
              <a:rect l="l" t="t" r="r" b="b"/>
              <a:pathLst>
                <a:path w="10197" h="2988" extrusionOk="0">
                  <a:moveTo>
                    <a:pt x="0" y="0"/>
                  </a:moveTo>
                  <a:lnTo>
                    <a:pt x="0" y="2987"/>
                  </a:lnTo>
                  <a:lnTo>
                    <a:pt x="1715" y="2987"/>
                  </a:lnTo>
                  <a:cubicBezTo>
                    <a:pt x="1667" y="2936"/>
                    <a:pt x="1621" y="2881"/>
                    <a:pt x="1579" y="2822"/>
                  </a:cubicBezTo>
                  <a:cubicBezTo>
                    <a:pt x="1129" y="2179"/>
                    <a:pt x="1328" y="1298"/>
                    <a:pt x="1337" y="1260"/>
                  </a:cubicBezTo>
                  <a:cubicBezTo>
                    <a:pt x="1369" y="1124"/>
                    <a:pt x="1490" y="1029"/>
                    <a:pt x="1627" y="1029"/>
                  </a:cubicBezTo>
                  <a:cubicBezTo>
                    <a:pt x="1639" y="1029"/>
                    <a:pt x="1651" y="1030"/>
                    <a:pt x="1663" y="1032"/>
                  </a:cubicBezTo>
                  <a:cubicBezTo>
                    <a:pt x="1701" y="1037"/>
                    <a:pt x="2591" y="1150"/>
                    <a:pt x="3042" y="1787"/>
                  </a:cubicBezTo>
                  <a:cubicBezTo>
                    <a:pt x="3493" y="1150"/>
                    <a:pt x="4383" y="1037"/>
                    <a:pt x="4422" y="1032"/>
                  </a:cubicBezTo>
                  <a:cubicBezTo>
                    <a:pt x="4434" y="1030"/>
                    <a:pt x="4446" y="1029"/>
                    <a:pt x="4458" y="1029"/>
                  </a:cubicBezTo>
                  <a:cubicBezTo>
                    <a:pt x="4595" y="1029"/>
                    <a:pt x="4716" y="1124"/>
                    <a:pt x="4748" y="1260"/>
                  </a:cubicBezTo>
                  <a:cubicBezTo>
                    <a:pt x="4757" y="1298"/>
                    <a:pt x="4956" y="2179"/>
                    <a:pt x="4505" y="2822"/>
                  </a:cubicBezTo>
                  <a:cubicBezTo>
                    <a:pt x="4464" y="2881"/>
                    <a:pt x="4418" y="2936"/>
                    <a:pt x="4369" y="2987"/>
                  </a:cubicBezTo>
                  <a:lnTo>
                    <a:pt x="5827" y="2987"/>
                  </a:lnTo>
                  <a:cubicBezTo>
                    <a:pt x="5778" y="2936"/>
                    <a:pt x="5733" y="2881"/>
                    <a:pt x="5691" y="2822"/>
                  </a:cubicBezTo>
                  <a:cubicBezTo>
                    <a:pt x="5241" y="2179"/>
                    <a:pt x="5441" y="1298"/>
                    <a:pt x="5449" y="1260"/>
                  </a:cubicBezTo>
                  <a:cubicBezTo>
                    <a:pt x="5481" y="1124"/>
                    <a:pt x="5603" y="1029"/>
                    <a:pt x="5739" y="1029"/>
                  </a:cubicBezTo>
                  <a:cubicBezTo>
                    <a:pt x="5751" y="1029"/>
                    <a:pt x="5763" y="1030"/>
                    <a:pt x="5775" y="1032"/>
                  </a:cubicBezTo>
                  <a:cubicBezTo>
                    <a:pt x="5813" y="1037"/>
                    <a:pt x="6703" y="1150"/>
                    <a:pt x="7155" y="1787"/>
                  </a:cubicBezTo>
                  <a:cubicBezTo>
                    <a:pt x="7606" y="1150"/>
                    <a:pt x="8496" y="1037"/>
                    <a:pt x="8533" y="1032"/>
                  </a:cubicBezTo>
                  <a:cubicBezTo>
                    <a:pt x="8545" y="1030"/>
                    <a:pt x="8557" y="1029"/>
                    <a:pt x="8569" y="1029"/>
                  </a:cubicBezTo>
                  <a:cubicBezTo>
                    <a:pt x="8706" y="1029"/>
                    <a:pt x="8828" y="1124"/>
                    <a:pt x="8860" y="1260"/>
                  </a:cubicBezTo>
                  <a:cubicBezTo>
                    <a:pt x="8868" y="1298"/>
                    <a:pt x="9068" y="2179"/>
                    <a:pt x="8618" y="2822"/>
                  </a:cubicBezTo>
                  <a:cubicBezTo>
                    <a:pt x="8576" y="2881"/>
                    <a:pt x="8531" y="2936"/>
                    <a:pt x="8482" y="2987"/>
                  </a:cubicBezTo>
                  <a:lnTo>
                    <a:pt x="10197" y="2987"/>
                  </a:lnTo>
                  <a:lnTo>
                    <a:pt x="101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2"/>
            <p:cNvSpPr/>
            <p:nvPr/>
          </p:nvSpPr>
          <p:spPr>
            <a:xfrm>
              <a:off x="3629625" y="2294225"/>
              <a:ext cx="21950" cy="30650"/>
            </a:xfrm>
            <a:custGeom>
              <a:avLst/>
              <a:gdLst/>
              <a:ahLst/>
              <a:cxnLst/>
              <a:rect l="l" t="t" r="r" b="b"/>
              <a:pathLst>
                <a:path w="878" h="1226" extrusionOk="0">
                  <a:moveTo>
                    <a:pt x="9" y="0"/>
                  </a:moveTo>
                  <a:lnTo>
                    <a:pt x="9" y="0"/>
                  </a:lnTo>
                  <a:cubicBezTo>
                    <a:pt x="1" y="228"/>
                    <a:pt x="26" y="543"/>
                    <a:pt x="195" y="783"/>
                  </a:cubicBezTo>
                  <a:cubicBezTo>
                    <a:pt x="362" y="1023"/>
                    <a:pt x="650" y="1155"/>
                    <a:pt x="868" y="1225"/>
                  </a:cubicBezTo>
                  <a:cubicBezTo>
                    <a:pt x="877" y="996"/>
                    <a:pt x="852" y="681"/>
                    <a:pt x="683" y="441"/>
                  </a:cubicBezTo>
                  <a:cubicBezTo>
                    <a:pt x="516" y="202"/>
                    <a:pt x="228" y="69"/>
                    <a:pt x="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2"/>
            <p:cNvSpPr/>
            <p:nvPr/>
          </p:nvSpPr>
          <p:spPr>
            <a:xfrm>
              <a:off x="3666100" y="2294200"/>
              <a:ext cx="21925" cy="30675"/>
            </a:xfrm>
            <a:custGeom>
              <a:avLst/>
              <a:gdLst/>
              <a:ahLst/>
              <a:cxnLst/>
              <a:rect l="l" t="t" r="r" b="b"/>
              <a:pathLst>
                <a:path w="877" h="1227" extrusionOk="0">
                  <a:moveTo>
                    <a:pt x="868" y="0"/>
                  </a:moveTo>
                  <a:lnTo>
                    <a:pt x="868" y="0"/>
                  </a:lnTo>
                  <a:cubicBezTo>
                    <a:pt x="649" y="70"/>
                    <a:pt x="362" y="202"/>
                    <a:pt x="194" y="442"/>
                  </a:cubicBezTo>
                  <a:cubicBezTo>
                    <a:pt x="27" y="681"/>
                    <a:pt x="1" y="997"/>
                    <a:pt x="10" y="1226"/>
                  </a:cubicBezTo>
                  <a:cubicBezTo>
                    <a:pt x="228" y="1156"/>
                    <a:pt x="515" y="1024"/>
                    <a:pt x="683" y="784"/>
                  </a:cubicBezTo>
                  <a:cubicBezTo>
                    <a:pt x="851" y="545"/>
                    <a:pt x="876" y="229"/>
                    <a:pt x="8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2"/>
            <p:cNvSpPr/>
            <p:nvPr/>
          </p:nvSpPr>
          <p:spPr>
            <a:xfrm>
              <a:off x="3768925" y="2294200"/>
              <a:ext cx="21900" cy="30675"/>
            </a:xfrm>
            <a:custGeom>
              <a:avLst/>
              <a:gdLst/>
              <a:ahLst/>
              <a:cxnLst/>
              <a:rect l="l" t="t" r="r" b="b"/>
              <a:pathLst>
                <a:path w="876" h="1227" extrusionOk="0">
                  <a:moveTo>
                    <a:pt x="866" y="0"/>
                  </a:moveTo>
                  <a:cubicBezTo>
                    <a:pt x="649" y="70"/>
                    <a:pt x="361" y="202"/>
                    <a:pt x="193" y="442"/>
                  </a:cubicBezTo>
                  <a:cubicBezTo>
                    <a:pt x="25" y="681"/>
                    <a:pt x="0" y="997"/>
                    <a:pt x="9" y="1226"/>
                  </a:cubicBezTo>
                  <a:cubicBezTo>
                    <a:pt x="227" y="1156"/>
                    <a:pt x="514" y="1024"/>
                    <a:pt x="682" y="784"/>
                  </a:cubicBezTo>
                  <a:cubicBezTo>
                    <a:pt x="850" y="545"/>
                    <a:pt x="876" y="229"/>
                    <a:pt x="8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2"/>
            <p:cNvSpPr/>
            <p:nvPr/>
          </p:nvSpPr>
          <p:spPr>
            <a:xfrm>
              <a:off x="3732425" y="2294200"/>
              <a:ext cx="21950" cy="30675"/>
            </a:xfrm>
            <a:custGeom>
              <a:avLst/>
              <a:gdLst/>
              <a:ahLst/>
              <a:cxnLst/>
              <a:rect l="l" t="t" r="r" b="b"/>
              <a:pathLst>
                <a:path w="878" h="1227" extrusionOk="0">
                  <a:moveTo>
                    <a:pt x="10" y="0"/>
                  </a:moveTo>
                  <a:cubicBezTo>
                    <a:pt x="0" y="229"/>
                    <a:pt x="26" y="544"/>
                    <a:pt x="194" y="784"/>
                  </a:cubicBezTo>
                  <a:cubicBezTo>
                    <a:pt x="363" y="1024"/>
                    <a:pt x="650" y="1156"/>
                    <a:pt x="868" y="1226"/>
                  </a:cubicBezTo>
                  <a:cubicBezTo>
                    <a:pt x="878" y="997"/>
                    <a:pt x="852" y="682"/>
                    <a:pt x="684" y="442"/>
                  </a:cubicBezTo>
                  <a:cubicBezTo>
                    <a:pt x="515" y="202"/>
                    <a:pt x="228" y="69"/>
                    <a:pt x="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2"/>
            <p:cNvSpPr/>
            <p:nvPr/>
          </p:nvSpPr>
          <p:spPr>
            <a:xfrm>
              <a:off x="3774950" y="2431050"/>
              <a:ext cx="34850" cy="30900"/>
            </a:xfrm>
            <a:custGeom>
              <a:avLst/>
              <a:gdLst/>
              <a:ahLst/>
              <a:cxnLst/>
              <a:rect l="l" t="t" r="r" b="b"/>
              <a:pathLst>
                <a:path w="1394" h="1236" extrusionOk="0">
                  <a:moveTo>
                    <a:pt x="0" y="1"/>
                  </a:moveTo>
                  <a:lnTo>
                    <a:pt x="332" y="1029"/>
                  </a:lnTo>
                  <a:cubicBezTo>
                    <a:pt x="371" y="1152"/>
                    <a:pt x="486" y="1235"/>
                    <a:pt x="616" y="1235"/>
                  </a:cubicBezTo>
                  <a:lnTo>
                    <a:pt x="1095" y="1235"/>
                  </a:lnTo>
                  <a:cubicBezTo>
                    <a:pt x="1260" y="1235"/>
                    <a:pt x="1394" y="1102"/>
                    <a:pt x="1394" y="937"/>
                  </a:cubicBezTo>
                  <a:lnTo>
                    <a:pt x="13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2"/>
            <p:cNvSpPr/>
            <p:nvPr/>
          </p:nvSpPr>
          <p:spPr>
            <a:xfrm>
              <a:off x="3610650" y="2431050"/>
              <a:ext cx="34875" cy="30900"/>
            </a:xfrm>
            <a:custGeom>
              <a:avLst/>
              <a:gdLst/>
              <a:ahLst/>
              <a:cxnLst/>
              <a:rect l="l" t="t" r="r" b="b"/>
              <a:pathLst>
                <a:path w="1395" h="1236" extrusionOk="0">
                  <a:moveTo>
                    <a:pt x="1" y="1"/>
                  </a:moveTo>
                  <a:lnTo>
                    <a:pt x="1" y="937"/>
                  </a:lnTo>
                  <a:cubicBezTo>
                    <a:pt x="1" y="1102"/>
                    <a:pt x="135" y="1235"/>
                    <a:pt x="300" y="1235"/>
                  </a:cubicBezTo>
                  <a:lnTo>
                    <a:pt x="779" y="1235"/>
                  </a:lnTo>
                  <a:cubicBezTo>
                    <a:pt x="908" y="1235"/>
                    <a:pt x="1023" y="1152"/>
                    <a:pt x="1064" y="1029"/>
                  </a:cubicBezTo>
                  <a:lnTo>
                    <a:pt x="13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 name="Google Shape;1081;p52"/>
          <p:cNvGrpSpPr/>
          <p:nvPr/>
        </p:nvGrpSpPr>
        <p:grpSpPr>
          <a:xfrm>
            <a:off x="1061620" y="1615517"/>
            <a:ext cx="345002" cy="343452"/>
            <a:chOff x="1932475" y="2610625"/>
            <a:chExt cx="256050" cy="254900"/>
          </a:xfrm>
        </p:grpSpPr>
        <p:sp>
          <p:nvSpPr>
            <p:cNvPr id="1082" name="Google Shape;1082;p52"/>
            <p:cNvSpPr/>
            <p:nvPr/>
          </p:nvSpPr>
          <p:spPr>
            <a:xfrm>
              <a:off x="2053025" y="2731100"/>
              <a:ext cx="14975" cy="34875"/>
            </a:xfrm>
            <a:custGeom>
              <a:avLst/>
              <a:gdLst/>
              <a:ahLst/>
              <a:cxnLst/>
              <a:rect l="l" t="t" r="r" b="b"/>
              <a:pathLst>
                <a:path w="599" h="1395" extrusionOk="0">
                  <a:moveTo>
                    <a:pt x="300" y="0"/>
                  </a:moveTo>
                  <a:cubicBezTo>
                    <a:pt x="135" y="0"/>
                    <a:pt x="1" y="134"/>
                    <a:pt x="1" y="299"/>
                  </a:cubicBezTo>
                  <a:lnTo>
                    <a:pt x="1" y="1096"/>
                  </a:lnTo>
                  <a:cubicBezTo>
                    <a:pt x="1" y="1261"/>
                    <a:pt x="135" y="1395"/>
                    <a:pt x="300" y="1395"/>
                  </a:cubicBezTo>
                  <a:cubicBezTo>
                    <a:pt x="465" y="1395"/>
                    <a:pt x="598" y="1261"/>
                    <a:pt x="598" y="1096"/>
                  </a:cubicBezTo>
                  <a:lnTo>
                    <a:pt x="598" y="299"/>
                  </a:lnTo>
                  <a:cubicBezTo>
                    <a:pt x="598" y="134"/>
                    <a:pt x="465" y="0"/>
                    <a:pt x="3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2"/>
            <p:cNvSpPr/>
            <p:nvPr/>
          </p:nvSpPr>
          <p:spPr>
            <a:xfrm>
              <a:off x="2053025" y="2780875"/>
              <a:ext cx="14975" cy="34875"/>
            </a:xfrm>
            <a:custGeom>
              <a:avLst/>
              <a:gdLst/>
              <a:ahLst/>
              <a:cxnLst/>
              <a:rect l="l" t="t" r="r" b="b"/>
              <a:pathLst>
                <a:path w="599" h="1395" extrusionOk="0">
                  <a:moveTo>
                    <a:pt x="300" y="1"/>
                  </a:moveTo>
                  <a:cubicBezTo>
                    <a:pt x="135" y="1"/>
                    <a:pt x="1" y="134"/>
                    <a:pt x="1" y="299"/>
                  </a:cubicBezTo>
                  <a:lnTo>
                    <a:pt x="1" y="1096"/>
                  </a:lnTo>
                  <a:cubicBezTo>
                    <a:pt x="1" y="1261"/>
                    <a:pt x="135" y="1394"/>
                    <a:pt x="300" y="1394"/>
                  </a:cubicBezTo>
                  <a:cubicBezTo>
                    <a:pt x="465" y="1394"/>
                    <a:pt x="598" y="1261"/>
                    <a:pt x="598" y="1096"/>
                  </a:cubicBezTo>
                  <a:lnTo>
                    <a:pt x="598" y="299"/>
                  </a:lnTo>
                  <a:cubicBezTo>
                    <a:pt x="598" y="134"/>
                    <a:pt x="465" y="1"/>
                    <a:pt x="3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2"/>
            <p:cNvSpPr/>
            <p:nvPr/>
          </p:nvSpPr>
          <p:spPr>
            <a:xfrm>
              <a:off x="2053025" y="2830675"/>
              <a:ext cx="14975" cy="34850"/>
            </a:xfrm>
            <a:custGeom>
              <a:avLst/>
              <a:gdLst/>
              <a:ahLst/>
              <a:cxnLst/>
              <a:rect l="l" t="t" r="r" b="b"/>
              <a:pathLst>
                <a:path w="599" h="1394" extrusionOk="0">
                  <a:moveTo>
                    <a:pt x="300" y="0"/>
                  </a:moveTo>
                  <a:cubicBezTo>
                    <a:pt x="135" y="0"/>
                    <a:pt x="1" y="134"/>
                    <a:pt x="1" y="299"/>
                  </a:cubicBezTo>
                  <a:lnTo>
                    <a:pt x="1" y="1095"/>
                  </a:lnTo>
                  <a:cubicBezTo>
                    <a:pt x="1" y="1260"/>
                    <a:pt x="135" y="1394"/>
                    <a:pt x="300" y="1394"/>
                  </a:cubicBezTo>
                  <a:cubicBezTo>
                    <a:pt x="465" y="1394"/>
                    <a:pt x="598" y="1260"/>
                    <a:pt x="598" y="1095"/>
                  </a:cubicBezTo>
                  <a:lnTo>
                    <a:pt x="598" y="299"/>
                  </a:lnTo>
                  <a:cubicBezTo>
                    <a:pt x="598" y="134"/>
                    <a:pt x="465" y="0"/>
                    <a:pt x="3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2"/>
            <p:cNvSpPr/>
            <p:nvPr/>
          </p:nvSpPr>
          <p:spPr>
            <a:xfrm>
              <a:off x="2083975" y="2748400"/>
              <a:ext cx="21725" cy="34200"/>
            </a:xfrm>
            <a:custGeom>
              <a:avLst/>
              <a:gdLst/>
              <a:ahLst/>
              <a:cxnLst/>
              <a:rect l="l" t="t" r="r" b="b"/>
              <a:pathLst>
                <a:path w="869" h="1368" extrusionOk="0">
                  <a:moveTo>
                    <a:pt x="332" y="1"/>
                  </a:moveTo>
                  <a:cubicBezTo>
                    <a:pt x="306" y="1"/>
                    <a:pt x="280" y="4"/>
                    <a:pt x="254" y="11"/>
                  </a:cubicBezTo>
                  <a:cubicBezTo>
                    <a:pt x="94" y="54"/>
                    <a:pt x="0" y="217"/>
                    <a:pt x="43" y="377"/>
                  </a:cubicBezTo>
                  <a:lnTo>
                    <a:pt x="249" y="1146"/>
                  </a:lnTo>
                  <a:cubicBezTo>
                    <a:pt x="285" y="1280"/>
                    <a:pt x="405" y="1368"/>
                    <a:pt x="537" y="1368"/>
                  </a:cubicBezTo>
                  <a:cubicBezTo>
                    <a:pt x="563" y="1368"/>
                    <a:pt x="589" y="1364"/>
                    <a:pt x="615" y="1357"/>
                  </a:cubicBezTo>
                  <a:cubicBezTo>
                    <a:pt x="774" y="1315"/>
                    <a:pt x="869" y="1150"/>
                    <a:pt x="826" y="992"/>
                  </a:cubicBezTo>
                  <a:lnTo>
                    <a:pt x="620" y="222"/>
                  </a:lnTo>
                  <a:cubicBezTo>
                    <a:pt x="584" y="89"/>
                    <a:pt x="463" y="1"/>
                    <a:pt x="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2"/>
            <p:cNvSpPr/>
            <p:nvPr/>
          </p:nvSpPr>
          <p:spPr>
            <a:xfrm>
              <a:off x="2096850" y="2796500"/>
              <a:ext cx="21750" cy="34200"/>
            </a:xfrm>
            <a:custGeom>
              <a:avLst/>
              <a:gdLst/>
              <a:ahLst/>
              <a:cxnLst/>
              <a:rect l="l" t="t" r="r" b="b"/>
              <a:pathLst>
                <a:path w="870" h="1368" extrusionOk="0">
                  <a:moveTo>
                    <a:pt x="332" y="0"/>
                  </a:moveTo>
                  <a:cubicBezTo>
                    <a:pt x="306" y="0"/>
                    <a:pt x="280" y="4"/>
                    <a:pt x="254" y="11"/>
                  </a:cubicBezTo>
                  <a:cubicBezTo>
                    <a:pt x="95" y="53"/>
                    <a:pt x="0" y="217"/>
                    <a:pt x="43" y="376"/>
                  </a:cubicBezTo>
                  <a:lnTo>
                    <a:pt x="249" y="1146"/>
                  </a:lnTo>
                  <a:cubicBezTo>
                    <a:pt x="285" y="1279"/>
                    <a:pt x="406" y="1367"/>
                    <a:pt x="537" y="1367"/>
                  </a:cubicBezTo>
                  <a:cubicBezTo>
                    <a:pt x="563" y="1367"/>
                    <a:pt x="589" y="1364"/>
                    <a:pt x="615" y="1357"/>
                  </a:cubicBezTo>
                  <a:cubicBezTo>
                    <a:pt x="775" y="1314"/>
                    <a:pt x="869" y="1150"/>
                    <a:pt x="826" y="991"/>
                  </a:cubicBezTo>
                  <a:lnTo>
                    <a:pt x="620" y="222"/>
                  </a:lnTo>
                  <a:cubicBezTo>
                    <a:pt x="584" y="88"/>
                    <a:pt x="464" y="0"/>
                    <a:pt x="3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2"/>
            <p:cNvSpPr/>
            <p:nvPr/>
          </p:nvSpPr>
          <p:spPr>
            <a:xfrm>
              <a:off x="2015325" y="2748400"/>
              <a:ext cx="21725" cy="34200"/>
            </a:xfrm>
            <a:custGeom>
              <a:avLst/>
              <a:gdLst/>
              <a:ahLst/>
              <a:cxnLst/>
              <a:rect l="l" t="t" r="r" b="b"/>
              <a:pathLst>
                <a:path w="869" h="1368" extrusionOk="0">
                  <a:moveTo>
                    <a:pt x="537" y="1"/>
                  </a:moveTo>
                  <a:cubicBezTo>
                    <a:pt x="406" y="1"/>
                    <a:pt x="285" y="89"/>
                    <a:pt x="249" y="222"/>
                  </a:cubicBezTo>
                  <a:lnTo>
                    <a:pt x="43" y="992"/>
                  </a:lnTo>
                  <a:cubicBezTo>
                    <a:pt x="0" y="1151"/>
                    <a:pt x="94" y="1315"/>
                    <a:pt x="254" y="1357"/>
                  </a:cubicBezTo>
                  <a:cubicBezTo>
                    <a:pt x="280" y="1364"/>
                    <a:pt x="306" y="1368"/>
                    <a:pt x="332" y="1368"/>
                  </a:cubicBezTo>
                  <a:cubicBezTo>
                    <a:pt x="463" y="1368"/>
                    <a:pt x="584" y="1280"/>
                    <a:pt x="620" y="1146"/>
                  </a:cubicBezTo>
                  <a:lnTo>
                    <a:pt x="826" y="377"/>
                  </a:lnTo>
                  <a:cubicBezTo>
                    <a:pt x="869" y="217"/>
                    <a:pt x="775" y="54"/>
                    <a:pt x="615" y="11"/>
                  </a:cubicBezTo>
                  <a:cubicBezTo>
                    <a:pt x="589" y="4"/>
                    <a:pt x="563" y="1"/>
                    <a:pt x="5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2"/>
            <p:cNvSpPr/>
            <p:nvPr/>
          </p:nvSpPr>
          <p:spPr>
            <a:xfrm>
              <a:off x="2002450" y="2796500"/>
              <a:ext cx="21725" cy="34200"/>
            </a:xfrm>
            <a:custGeom>
              <a:avLst/>
              <a:gdLst/>
              <a:ahLst/>
              <a:cxnLst/>
              <a:rect l="l" t="t" r="r" b="b"/>
              <a:pathLst>
                <a:path w="869" h="1368" extrusionOk="0">
                  <a:moveTo>
                    <a:pt x="537" y="0"/>
                  </a:moveTo>
                  <a:cubicBezTo>
                    <a:pt x="405" y="0"/>
                    <a:pt x="285" y="88"/>
                    <a:pt x="249" y="222"/>
                  </a:cubicBezTo>
                  <a:lnTo>
                    <a:pt x="43" y="991"/>
                  </a:lnTo>
                  <a:cubicBezTo>
                    <a:pt x="0" y="1150"/>
                    <a:pt x="94" y="1314"/>
                    <a:pt x="254" y="1357"/>
                  </a:cubicBezTo>
                  <a:cubicBezTo>
                    <a:pt x="280" y="1364"/>
                    <a:pt x="306" y="1367"/>
                    <a:pt x="332" y="1367"/>
                  </a:cubicBezTo>
                  <a:cubicBezTo>
                    <a:pt x="463" y="1367"/>
                    <a:pt x="584" y="1279"/>
                    <a:pt x="620" y="1146"/>
                  </a:cubicBezTo>
                  <a:lnTo>
                    <a:pt x="826" y="376"/>
                  </a:lnTo>
                  <a:cubicBezTo>
                    <a:pt x="869" y="217"/>
                    <a:pt x="774" y="53"/>
                    <a:pt x="615" y="11"/>
                  </a:cubicBezTo>
                  <a:cubicBezTo>
                    <a:pt x="589" y="4"/>
                    <a:pt x="563" y="0"/>
                    <a:pt x="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2"/>
            <p:cNvSpPr/>
            <p:nvPr/>
          </p:nvSpPr>
          <p:spPr>
            <a:xfrm>
              <a:off x="2111700" y="2731100"/>
              <a:ext cx="27025" cy="32200"/>
            </a:xfrm>
            <a:custGeom>
              <a:avLst/>
              <a:gdLst/>
              <a:ahLst/>
              <a:cxnLst/>
              <a:rect l="l" t="t" r="r" b="b"/>
              <a:pathLst>
                <a:path w="1081" h="1288" extrusionOk="0">
                  <a:moveTo>
                    <a:pt x="341" y="0"/>
                  </a:moveTo>
                  <a:cubicBezTo>
                    <a:pt x="291" y="0"/>
                    <a:pt x="240" y="13"/>
                    <a:pt x="193" y="40"/>
                  </a:cubicBezTo>
                  <a:cubicBezTo>
                    <a:pt x="50" y="123"/>
                    <a:pt x="1" y="306"/>
                    <a:pt x="83" y="448"/>
                  </a:cubicBezTo>
                  <a:lnTo>
                    <a:pt x="481" y="1138"/>
                  </a:lnTo>
                  <a:cubicBezTo>
                    <a:pt x="537" y="1234"/>
                    <a:pt x="637" y="1288"/>
                    <a:pt x="741" y="1288"/>
                  </a:cubicBezTo>
                  <a:cubicBezTo>
                    <a:pt x="791" y="1288"/>
                    <a:pt x="843" y="1275"/>
                    <a:pt x="890" y="1248"/>
                  </a:cubicBezTo>
                  <a:cubicBezTo>
                    <a:pt x="1032" y="1165"/>
                    <a:pt x="1081" y="982"/>
                    <a:pt x="999" y="839"/>
                  </a:cubicBezTo>
                  <a:lnTo>
                    <a:pt x="601" y="149"/>
                  </a:lnTo>
                  <a:cubicBezTo>
                    <a:pt x="545" y="54"/>
                    <a:pt x="445" y="0"/>
                    <a:pt x="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2"/>
            <p:cNvSpPr/>
            <p:nvPr/>
          </p:nvSpPr>
          <p:spPr>
            <a:xfrm>
              <a:off x="2136600" y="2774200"/>
              <a:ext cx="27050" cy="32225"/>
            </a:xfrm>
            <a:custGeom>
              <a:avLst/>
              <a:gdLst/>
              <a:ahLst/>
              <a:cxnLst/>
              <a:rect l="l" t="t" r="r" b="b"/>
              <a:pathLst>
                <a:path w="1082" h="1289" extrusionOk="0">
                  <a:moveTo>
                    <a:pt x="341" y="1"/>
                  </a:moveTo>
                  <a:cubicBezTo>
                    <a:pt x="291" y="1"/>
                    <a:pt x="239" y="14"/>
                    <a:pt x="192" y="41"/>
                  </a:cubicBezTo>
                  <a:cubicBezTo>
                    <a:pt x="49" y="124"/>
                    <a:pt x="0" y="306"/>
                    <a:pt x="83" y="449"/>
                  </a:cubicBezTo>
                  <a:lnTo>
                    <a:pt x="481" y="1139"/>
                  </a:lnTo>
                  <a:cubicBezTo>
                    <a:pt x="536" y="1235"/>
                    <a:pt x="637" y="1288"/>
                    <a:pt x="741" y="1288"/>
                  </a:cubicBezTo>
                  <a:cubicBezTo>
                    <a:pt x="791" y="1288"/>
                    <a:pt x="842" y="1275"/>
                    <a:pt x="889" y="1248"/>
                  </a:cubicBezTo>
                  <a:cubicBezTo>
                    <a:pt x="1032" y="1165"/>
                    <a:pt x="1081" y="983"/>
                    <a:pt x="998" y="840"/>
                  </a:cubicBezTo>
                  <a:lnTo>
                    <a:pt x="600" y="150"/>
                  </a:lnTo>
                  <a:cubicBezTo>
                    <a:pt x="545" y="54"/>
                    <a:pt x="445" y="1"/>
                    <a:pt x="3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2"/>
            <p:cNvSpPr/>
            <p:nvPr/>
          </p:nvSpPr>
          <p:spPr>
            <a:xfrm>
              <a:off x="2161500" y="2817325"/>
              <a:ext cx="27025" cy="32200"/>
            </a:xfrm>
            <a:custGeom>
              <a:avLst/>
              <a:gdLst/>
              <a:ahLst/>
              <a:cxnLst/>
              <a:rect l="l" t="t" r="r" b="b"/>
              <a:pathLst>
                <a:path w="1081" h="1288" extrusionOk="0">
                  <a:moveTo>
                    <a:pt x="341" y="0"/>
                  </a:moveTo>
                  <a:cubicBezTo>
                    <a:pt x="290" y="0"/>
                    <a:pt x="239" y="13"/>
                    <a:pt x="192" y="40"/>
                  </a:cubicBezTo>
                  <a:cubicBezTo>
                    <a:pt x="49" y="123"/>
                    <a:pt x="1" y="306"/>
                    <a:pt x="83" y="449"/>
                  </a:cubicBezTo>
                  <a:lnTo>
                    <a:pt x="481" y="1139"/>
                  </a:lnTo>
                  <a:cubicBezTo>
                    <a:pt x="536" y="1234"/>
                    <a:pt x="637" y="1288"/>
                    <a:pt x="740" y="1288"/>
                  </a:cubicBezTo>
                  <a:cubicBezTo>
                    <a:pt x="791" y="1288"/>
                    <a:pt x="842" y="1275"/>
                    <a:pt x="889" y="1248"/>
                  </a:cubicBezTo>
                  <a:cubicBezTo>
                    <a:pt x="1032" y="1165"/>
                    <a:pt x="1081" y="982"/>
                    <a:pt x="999" y="840"/>
                  </a:cubicBezTo>
                  <a:lnTo>
                    <a:pt x="600" y="150"/>
                  </a:lnTo>
                  <a:cubicBezTo>
                    <a:pt x="545" y="54"/>
                    <a:pt x="444" y="0"/>
                    <a:pt x="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2"/>
            <p:cNvSpPr/>
            <p:nvPr/>
          </p:nvSpPr>
          <p:spPr>
            <a:xfrm>
              <a:off x="1982275" y="2731100"/>
              <a:ext cx="27050" cy="32200"/>
            </a:xfrm>
            <a:custGeom>
              <a:avLst/>
              <a:gdLst/>
              <a:ahLst/>
              <a:cxnLst/>
              <a:rect l="l" t="t" r="r" b="b"/>
              <a:pathLst>
                <a:path w="1082" h="1288" extrusionOk="0">
                  <a:moveTo>
                    <a:pt x="740" y="0"/>
                  </a:moveTo>
                  <a:cubicBezTo>
                    <a:pt x="637" y="0"/>
                    <a:pt x="536" y="54"/>
                    <a:pt x="481" y="149"/>
                  </a:cubicBezTo>
                  <a:lnTo>
                    <a:pt x="83" y="839"/>
                  </a:lnTo>
                  <a:cubicBezTo>
                    <a:pt x="0" y="982"/>
                    <a:pt x="49" y="1165"/>
                    <a:pt x="192" y="1248"/>
                  </a:cubicBezTo>
                  <a:cubicBezTo>
                    <a:pt x="239" y="1275"/>
                    <a:pt x="290" y="1288"/>
                    <a:pt x="341" y="1288"/>
                  </a:cubicBezTo>
                  <a:cubicBezTo>
                    <a:pt x="444" y="1288"/>
                    <a:pt x="545" y="1234"/>
                    <a:pt x="600" y="1138"/>
                  </a:cubicBezTo>
                  <a:lnTo>
                    <a:pt x="998" y="448"/>
                  </a:lnTo>
                  <a:cubicBezTo>
                    <a:pt x="1081" y="306"/>
                    <a:pt x="1032" y="123"/>
                    <a:pt x="889" y="40"/>
                  </a:cubicBezTo>
                  <a:cubicBezTo>
                    <a:pt x="842" y="13"/>
                    <a:pt x="791" y="0"/>
                    <a:pt x="7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2"/>
            <p:cNvSpPr/>
            <p:nvPr/>
          </p:nvSpPr>
          <p:spPr>
            <a:xfrm>
              <a:off x="1957375" y="2774200"/>
              <a:ext cx="27025" cy="32225"/>
            </a:xfrm>
            <a:custGeom>
              <a:avLst/>
              <a:gdLst/>
              <a:ahLst/>
              <a:cxnLst/>
              <a:rect l="l" t="t" r="r" b="b"/>
              <a:pathLst>
                <a:path w="1081" h="1289" extrusionOk="0">
                  <a:moveTo>
                    <a:pt x="741" y="1"/>
                  </a:moveTo>
                  <a:cubicBezTo>
                    <a:pt x="637" y="1"/>
                    <a:pt x="537" y="54"/>
                    <a:pt x="481" y="150"/>
                  </a:cubicBezTo>
                  <a:lnTo>
                    <a:pt x="83" y="840"/>
                  </a:lnTo>
                  <a:cubicBezTo>
                    <a:pt x="1" y="983"/>
                    <a:pt x="50" y="1165"/>
                    <a:pt x="192" y="1248"/>
                  </a:cubicBezTo>
                  <a:cubicBezTo>
                    <a:pt x="239" y="1275"/>
                    <a:pt x="291" y="1288"/>
                    <a:pt x="341" y="1288"/>
                  </a:cubicBezTo>
                  <a:cubicBezTo>
                    <a:pt x="445" y="1288"/>
                    <a:pt x="545" y="1235"/>
                    <a:pt x="601" y="1139"/>
                  </a:cubicBezTo>
                  <a:lnTo>
                    <a:pt x="999" y="449"/>
                  </a:lnTo>
                  <a:cubicBezTo>
                    <a:pt x="1081" y="306"/>
                    <a:pt x="1032" y="124"/>
                    <a:pt x="890" y="41"/>
                  </a:cubicBezTo>
                  <a:cubicBezTo>
                    <a:pt x="843" y="14"/>
                    <a:pt x="791" y="1"/>
                    <a:pt x="7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2"/>
            <p:cNvSpPr/>
            <p:nvPr/>
          </p:nvSpPr>
          <p:spPr>
            <a:xfrm>
              <a:off x="1932475" y="2817325"/>
              <a:ext cx="27050" cy="32200"/>
            </a:xfrm>
            <a:custGeom>
              <a:avLst/>
              <a:gdLst/>
              <a:ahLst/>
              <a:cxnLst/>
              <a:rect l="l" t="t" r="r" b="b"/>
              <a:pathLst>
                <a:path w="1082" h="1288" extrusionOk="0">
                  <a:moveTo>
                    <a:pt x="741" y="0"/>
                  </a:moveTo>
                  <a:cubicBezTo>
                    <a:pt x="638" y="0"/>
                    <a:pt x="537" y="54"/>
                    <a:pt x="482" y="150"/>
                  </a:cubicBezTo>
                  <a:lnTo>
                    <a:pt x="84" y="840"/>
                  </a:lnTo>
                  <a:cubicBezTo>
                    <a:pt x="1" y="982"/>
                    <a:pt x="50" y="1165"/>
                    <a:pt x="193" y="1248"/>
                  </a:cubicBezTo>
                  <a:cubicBezTo>
                    <a:pt x="240" y="1275"/>
                    <a:pt x="291" y="1288"/>
                    <a:pt x="342" y="1288"/>
                  </a:cubicBezTo>
                  <a:cubicBezTo>
                    <a:pt x="445" y="1288"/>
                    <a:pt x="545" y="1234"/>
                    <a:pt x="600" y="1139"/>
                  </a:cubicBezTo>
                  <a:lnTo>
                    <a:pt x="1000" y="449"/>
                  </a:lnTo>
                  <a:cubicBezTo>
                    <a:pt x="1082" y="306"/>
                    <a:pt x="1033" y="123"/>
                    <a:pt x="889" y="40"/>
                  </a:cubicBezTo>
                  <a:cubicBezTo>
                    <a:pt x="843" y="13"/>
                    <a:pt x="792" y="0"/>
                    <a:pt x="7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2"/>
            <p:cNvSpPr/>
            <p:nvPr/>
          </p:nvSpPr>
          <p:spPr>
            <a:xfrm>
              <a:off x="1987075" y="2685300"/>
              <a:ext cx="146850" cy="29875"/>
            </a:xfrm>
            <a:custGeom>
              <a:avLst/>
              <a:gdLst/>
              <a:ahLst/>
              <a:cxnLst/>
              <a:rect l="l" t="t" r="r" b="b"/>
              <a:pathLst>
                <a:path w="5874" h="1195" extrusionOk="0">
                  <a:moveTo>
                    <a:pt x="763" y="0"/>
                  </a:moveTo>
                  <a:cubicBezTo>
                    <a:pt x="506" y="0"/>
                    <a:pt x="278" y="164"/>
                    <a:pt x="196" y="409"/>
                  </a:cubicBezTo>
                  <a:lnTo>
                    <a:pt x="65" y="802"/>
                  </a:lnTo>
                  <a:cubicBezTo>
                    <a:pt x="0" y="996"/>
                    <a:pt x="144" y="1195"/>
                    <a:pt x="349" y="1195"/>
                  </a:cubicBezTo>
                  <a:lnTo>
                    <a:pt x="5526" y="1195"/>
                  </a:lnTo>
                  <a:cubicBezTo>
                    <a:pt x="5730" y="1195"/>
                    <a:pt x="5874" y="996"/>
                    <a:pt x="5809" y="802"/>
                  </a:cubicBezTo>
                  <a:lnTo>
                    <a:pt x="5678" y="409"/>
                  </a:lnTo>
                  <a:cubicBezTo>
                    <a:pt x="5597" y="164"/>
                    <a:pt x="5369" y="0"/>
                    <a:pt x="51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2"/>
            <p:cNvSpPr/>
            <p:nvPr/>
          </p:nvSpPr>
          <p:spPr>
            <a:xfrm>
              <a:off x="1933050" y="2610625"/>
              <a:ext cx="254900" cy="29875"/>
            </a:xfrm>
            <a:custGeom>
              <a:avLst/>
              <a:gdLst/>
              <a:ahLst/>
              <a:cxnLst/>
              <a:rect l="l" t="t" r="r" b="b"/>
              <a:pathLst>
                <a:path w="10196" h="1195" extrusionOk="0">
                  <a:moveTo>
                    <a:pt x="299" y="0"/>
                  </a:moveTo>
                  <a:cubicBezTo>
                    <a:pt x="134" y="0"/>
                    <a:pt x="0" y="134"/>
                    <a:pt x="0" y="299"/>
                  </a:cubicBezTo>
                  <a:lnTo>
                    <a:pt x="0" y="896"/>
                  </a:lnTo>
                  <a:cubicBezTo>
                    <a:pt x="0" y="1061"/>
                    <a:pt x="134" y="1195"/>
                    <a:pt x="299" y="1195"/>
                  </a:cubicBezTo>
                  <a:lnTo>
                    <a:pt x="9897" y="1195"/>
                  </a:lnTo>
                  <a:cubicBezTo>
                    <a:pt x="10062" y="1195"/>
                    <a:pt x="10196" y="1061"/>
                    <a:pt x="10196" y="896"/>
                  </a:cubicBezTo>
                  <a:lnTo>
                    <a:pt x="10196" y="299"/>
                  </a:lnTo>
                  <a:cubicBezTo>
                    <a:pt x="10196" y="134"/>
                    <a:pt x="10062" y="0"/>
                    <a:pt x="98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2"/>
            <p:cNvSpPr/>
            <p:nvPr/>
          </p:nvSpPr>
          <p:spPr>
            <a:xfrm>
              <a:off x="2028125" y="2655425"/>
              <a:ext cx="64750" cy="14975"/>
            </a:xfrm>
            <a:custGeom>
              <a:avLst/>
              <a:gdLst/>
              <a:ahLst/>
              <a:cxnLst/>
              <a:rect l="l" t="t" r="r" b="b"/>
              <a:pathLst>
                <a:path w="2590" h="599" extrusionOk="0">
                  <a:moveTo>
                    <a:pt x="1" y="1"/>
                  </a:moveTo>
                  <a:lnTo>
                    <a:pt x="1" y="598"/>
                  </a:lnTo>
                  <a:lnTo>
                    <a:pt x="2590" y="598"/>
                  </a:lnTo>
                  <a:lnTo>
                    <a:pt x="25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52"/>
          <p:cNvGrpSpPr/>
          <p:nvPr/>
        </p:nvGrpSpPr>
        <p:grpSpPr>
          <a:xfrm>
            <a:off x="1083179" y="3921436"/>
            <a:ext cx="301885" cy="343452"/>
            <a:chOff x="2500750" y="3424875"/>
            <a:chExt cx="224050" cy="254900"/>
          </a:xfrm>
        </p:grpSpPr>
        <p:sp>
          <p:nvSpPr>
            <p:cNvPr id="1099" name="Google Shape;1099;p52"/>
            <p:cNvSpPr/>
            <p:nvPr/>
          </p:nvSpPr>
          <p:spPr>
            <a:xfrm>
              <a:off x="2595350" y="3484600"/>
              <a:ext cx="34875" cy="14950"/>
            </a:xfrm>
            <a:custGeom>
              <a:avLst/>
              <a:gdLst/>
              <a:ahLst/>
              <a:cxnLst/>
              <a:rect l="l" t="t" r="r" b="b"/>
              <a:pathLst>
                <a:path w="1395" h="598" extrusionOk="0">
                  <a:moveTo>
                    <a:pt x="0" y="1"/>
                  </a:moveTo>
                  <a:lnTo>
                    <a:pt x="0" y="598"/>
                  </a:lnTo>
                  <a:lnTo>
                    <a:pt x="1394" y="598"/>
                  </a:lnTo>
                  <a:lnTo>
                    <a:pt x="13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2"/>
            <p:cNvSpPr/>
            <p:nvPr/>
          </p:nvSpPr>
          <p:spPr>
            <a:xfrm>
              <a:off x="2547650" y="3424875"/>
              <a:ext cx="130275" cy="44825"/>
            </a:xfrm>
            <a:custGeom>
              <a:avLst/>
              <a:gdLst/>
              <a:ahLst/>
              <a:cxnLst/>
              <a:rect l="l" t="t" r="r" b="b"/>
              <a:pathLst>
                <a:path w="5211" h="1793" extrusionOk="0">
                  <a:moveTo>
                    <a:pt x="2605" y="0"/>
                  </a:moveTo>
                  <a:cubicBezTo>
                    <a:pt x="2544" y="0"/>
                    <a:pt x="2483" y="19"/>
                    <a:pt x="2431" y="56"/>
                  </a:cubicBezTo>
                  <a:lnTo>
                    <a:pt x="0" y="1793"/>
                  </a:lnTo>
                  <a:lnTo>
                    <a:pt x="5210" y="1793"/>
                  </a:lnTo>
                  <a:lnTo>
                    <a:pt x="2779" y="56"/>
                  </a:lnTo>
                  <a:cubicBezTo>
                    <a:pt x="2727" y="19"/>
                    <a:pt x="2666" y="0"/>
                    <a:pt x="26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2"/>
            <p:cNvSpPr/>
            <p:nvPr/>
          </p:nvSpPr>
          <p:spPr>
            <a:xfrm>
              <a:off x="2500750" y="3484600"/>
              <a:ext cx="224050" cy="195175"/>
            </a:xfrm>
            <a:custGeom>
              <a:avLst/>
              <a:gdLst/>
              <a:ahLst/>
              <a:cxnLst/>
              <a:rect l="l" t="t" r="r" b="b"/>
              <a:pathLst>
                <a:path w="8962" h="7807" extrusionOk="0">
                  <a:moveTo>
                    <a:pt x="3286" y="1672"/>
                  </a:moveTo>
                  <a:cubicBezTo>
                    <a:pt x="3337" y="1672"/>
                    <a:pt x="3388" y="1685"/>
                    <a:pt x="3436" y="1712"/>
                  </a:cubicBezTo>
                  <a:cubicBezTo>
                    <a:pt x="3579" y="1794"/>
                    <a:pt x="3628" y="1977"/>
                    <a:pt x="3545" y="2120"/>
                  </a:cubicBezTo>
                  <a:lnTo>
                    <a:pt x="3246" y="2638"/>
                  </a:lnTo>
                  <a:cubicBezTo>
                    <a:pt x="3191" y="2733"/>
                    <a:pt x="3090" y="2787"/>
                    <a:pt x="2987" y="2787"/>
                  </a:cubicBezTo>
                  <a:cubicBezTo>
                    <a:pt x="2936" y="2787"/>
                    <a:pt x="2885" y="2774"/>
                    <a:pt x="2838" y="2747"/>
                  </a:cubicBezTo>
                  <a:cubicBezTo>
                    <a:pt x="2695" y="2664"/>
                    <a:pt x="2646" y="2481"/>
                    <a:pt x="2729" y="2339"/>
                  </a:cubicBezTo>
                  <a:lnTo>
                    <a:pt x="3028" y="1821"/>
                  </a:lnTo>
                  <a:cubicBezTo>
                    <a:pt x="3083" y="1725"/>
                    <a:pt x="3183" y="1672"/>
                    <a:pt x="3286" y="1672"/>
                  </a:cubicBezTo>
                  <a:close/>
                  <a:moveTo>
                    <a:pt x="5676" y="1672"/>
                  </a:moveTo>
                  <a:cubicBezTo>
                    <a:pt x="5779" y="1672"/>
                    <a:pt x="5880" y="1725"/>
                    <a:pt x="5935" y="1821"/>
                  </a:cubicBezTo>
                  <a:lnTo>
                    <a:pt x="6233" y="2339"/>
                  </a:lnTo>
                  <a:cubicBezTo>
                    <a:pt x="6316" y="2481"/>
                    <a:pt x="6267" y="2664"/>
                    <a:pt x="6124" y="2747"/>
                  </a:cubicBezTo>
                  <a:cubicBezTo>
                    <a:pt x="6077" y="2774"/>
                    <a:pt x="6026" y="2787"/>
                    <a:pt x="5975" y="2787"/>
                  </a:cubicBezTo>
                  <a:cubicBezTo>
                    <a:pt x="5872" y="2787"/>
                    <a:pt x="5771" y="2733"/>
                    <a:pt x="5716" y="2638"/>
                  </a:cubicBezTo>
                  <a:lnTo>
                    <a:pt x="5417" y="2120"/>
                  </a:lnTo>
                  <a:cubicBezTo>
                    <a:pt x="5335" y="1977"/>
                    <a:pt x="5384" y="1794"/>
                    <a:pt x="5527" y="1712"/>
                  </a:cubicBezTo>
                  <a:cubicBezTo>
                    <a:pt x="5574" y="1685"/>
                    <a:pt x="5625" y="1672"/>
                    <a:pt x="5676" y="1672"/>
                  </a:cubicBezTo>
                  <a:close/>
                  <a:moveTo>
                    <a:pt x="4481" y="1992"/>
                  </a:moveTo>
                  <a:cubicBezTo>
                    <a:pt x="4646" y="1992"/>
                    <a:pt x="4779" y="2126"/>
                    <a:pt x="4779" y="2291"/>
                  </a:cubicBezTo>
                  <a:lnTo>
                    <a:pt x="4779" y="2888"/>
                  </a:lnTo>
                  <a:cubicBezTo>
                    <a:pt x="4779" y="3053"/>
                    <a:pt x="4646" y="3187"/>
                    <a:pt x="4481" y="3187"/>
                  </a:cubicBezTo>
                  <a:cubicBezTo>
                    <a:pt x="4316" y="3187"/>
                    <a:pt x="4182" y="3053"/>
                    <a:pt x="4182" y="2888"/>
                  </a:cubicBezTo>
                  <a:lnTo>
                    <a:pt x="4182" y="2291"/>
                  </a:lnTo>
                  <a:cubicBezTo>
                    <a:pt x="4182" y="2126"/>
                    <a:pt x="4316" y="1992"/>
                    <a:pt x="4481" y="1992"/>
                  </a:cubicBezTo>
                  <a:close/>
                  <a:moveTo>
                    <a:pt x="1040" y="1"/>
                  </a:moveTo>
                  <a:lnTo>
                    <a:pt x="126" y="654"/>
                  </a:lnTo>
                  <a:cubicBezTo>
                    <a:pt x="47" y="710"/>
                    <a:pt x="1" y="801"/>
                    <a:pt x="1" y="897"/>
                  </a:cubicBezTo>
                  <a:lnTo>
                    <a:pt x="1" y="7508"/>
                  </a:lnTo>
                  <a:cubicBezTo>
                    <a:pt x="1" y="7673"/>
                    <a:pt x="134" y="7807"/>
                    <a:pt x="299" y="7807"/>
                  </a:cubicBezTo>
                  <a:lnTo>
                    <a:pt x="4182" y="7807"/>
                  </a:lnTo>
                  <a:lnTo>
                    <a:pt x="4182" y="6500"/>
                  </a:lnTo>
                  <a:cubicBezTo>
                    <a:pt x="3861" y="6467"/>
                    <a:pt x="3359" y="6358"/>
                    <a:pt x="3002" y="6001"/>
                  </a:cubicBezTo>
                  <a:cubicBezTo>
                    <a:pt x="2447" y="5446"/>
                    <a:pt x="2490" y="4544"/>
                    <a:pt x="2492" y="4506"/>
                  </a:cubicBezTo>
                  <a:cubicBezTo>
                    <a:pt x="2501" y="4353"/>
                    <a:pt x="2622" y="4232"/>
                    <a:pt x="2774" y="4224"/>
                  </a:cubicBezTo>
                  <a:cubicBezTo>
                    <a:pt x="2780" y="4224"/>
                    <a:pt x="2806" y="4222"/>
                    <a:pt x="2848" y="4222"/>
                  </a:cubicBezTo>
                  <a:cubicBezTo>
                    <a:pt x="3080" y="4222"/>
                    <a:pt x="3799" y="4263"/>
                    <a:pt x="4269" y="4733"/>
                  </a:cubicBezTo>
                  <a:cubicBezTo>
                    <a:pt x="4352" y="4817"/>
                    <a:pt x="4422" y="4909"/>
                    <a:pt x="4481" y="5004"/>
                  </a:cubicBezTo>
                  <a:cubicBezTo>
                    <a:pt x="4540" y="4909"/>
                    <a:pt x="4610" y="4817"/>
                    <a:pt x="4694" y="4733"/>
                  </a:cubicBezTo>
                  <a:cubicBezTo>
                    <a:pt x="5164" y="4263"/>
                    <a:pt x="5883" y="4222"/>
                    <a:pt x="6115" y="4222"/>
                  </a:cubicBezTo>
                  <a:cubicBezTo>
                    <a:pt x="6157" y="4222"/>
                    <a:pt x="6183" y="4224"/>
                    <a:pt x="6189" y="4224"/>
                  </a:cubicBezTo>
                  <a:cubicBezTo>
                    <a:pt x="6341" y="4232"/>
                    <a:pt x="6462" y="4353"/>
                    <a:pt x="6470" y="4506"/>
                  </a:cubicBezTo>
                  <a:cubicBezTo>
                    <a:pt x="6472" y="4544"/>
                    <a:pt x="6515" y="5447"/>
                    <a:pt x="5961" y="6001"/>
                  </a:cubicBezTo>
                  <a:cubicBezTo>
                    <a:pt x="5604" y="6358"/>
                    <a:pt x="5102" y="6467"/>
                    <a:pt x="4779" y="6500"/>
                  </a:cubicBezTo>
                  <a:lnTo>
                    <a:pt x="4779" y="7807"/>
                  </a:lnTo>
                  <a:lnTo>
                    <a:pt x="8663" y="7807"/>
                  </a:lnTo>
                  <a:cubicBezTo>
                    <a:pt x="8828" y="7807"/>
                    <a:pt x="8962" y="7673"/>
                    <a:pt x="8962" y="7508"/>
                  </a:cubicBezTo>
                  <a:lnTo>
                    <a:pt x="8962" y="897"/>
                  </a:lnTo>
                  <a:cubicBezTo>
                    <a:pt x="8962" y="801"/>
                    <a:pt x="8915" y="710"/>
                    <a:pt x="8837" y="654"/>
                  </a:cubicBezTo>
                  <a:lnTo>
                    <a:pt x="7923" y="1"/>
                  </a:lnTo>
                  <a:lnTo>
                    <a:pt x="5776" y="1"/>
                  </a:lnTo>
                  <a:lnTo>
                    <a:pt x="5776" y="598"/>
                  </a:lnTo>
                  <a:lnTo>
                    <a:pt x="6472" y="598"/>
                  </a:lnTo>
                  <a:cubicBezTo>
                    <a:pt x="6637" y="598"/>
                    <a:pt x="6771" y="732"/>
                    <a:pt x="6771" y="897"/>
                  </a:cubicBezTo>
                  <a:cubicBezTo>
                    <a:pt x="6771" y="1062"/>
                    <a:pt x="6637" y="1195"/>
                    <a:pt x="6472" y="1195"/>
                  </a:cubicBezTo>
                  <a:lnTo>
                    <a:pt x="2490" y="1195"/>
                  </a:lnTo>
                  <a:cubicBezTo>
                    <a:pt x="2325" y="1195"/>
                    <a:pt x="2191" y="1062"/>
                    <a:pt x="2191" y="897"/>
                  </a:cubicBezTo>
                  <a:cubicBezTo>
                    <a:pt x="2191" y="732"/>
                    <a:pt x="2325" y="598"/>
                    <a:pt x="2490" y="598"/>
                  </a:cubicBezTo>
                  <a:lnTo>
                    <a:pt x="3187" y="598"/>
                  </a:lnTo>
                  <a:lnTo>
                    <a:pt x="31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2"/>
            <p:cNvSpPr/>
            <p:nvPr/>
          </p:nvSpPr>
          <p:spPr>
            <a:xfrm>
              <a:off x="2578400" y="3605525"/>
              <a:ext cx="26450" cy="26500"/>
            </a:xfrm>
            <a:custGeom>
              <a:avLst/>
              <a:gdLst/>
              <a:ahLst/>
              <a:cxnLst/>
              <a:rect l="l" t="t" r="r" b="b"/>
              <a:pathLst>
                <a:path w="1058" h="1060" extrusionOk="0">
                  <a:moveTo>
                    <a:pt x="1" y="1"/>
                  </a:moveTo>
                  <a:cubicBezTo>
                    <a:pt x="30" y="228"/>
                    <a:pt x="111" y="534"/>
                    <a:pt x="318" y="741"/>
                  </a:cubicBezTo>
                  <a:cubicBezTo>
                    <a:pt x="525" y="948"/>
                    <a:pt x="832" y="1029"/>
                    <a:pt x="1058" y="1059"/>
                  </a:cubicBezTo>
                  <a:cubicBezTo>
                    <a:pt x="1027" y="832"/>
                    <a:pt x="948" y="526"/>
                    <a:pt x="740" y="319"/>
                  </a:cubicBezTo>
                  <a:cubicBezTo>
                    <a:pt x="533" y="112"/>
                    <a:pt x="227" y="3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2"/>
            <p:cNvSpPr/>
            <p:nvPr/>
          </p:nvSpPr>
          <p:spPr>
            <a:xfrm>
              <a:off x="2620700" y="3605525"/>
              <a:ext cx="26450" cy="26500"/>
            </a:xfrm>
            <a:custGeom>
              <a:avLst/>
              <a:gdLst/>
              <a:ahLst/>
              <a:cxnLst/>
              <a:rect l="l" t="t" r="r" b="b"/>
              <a:pathLst>
                <a:path w="1058" h="1060" extrusionOk="0">
                  <a:moveTo>
                    <a:pt x="1058" y="1"/>
                  </a:moveTo>
                  <a:lnTo>
                    <a:pt x="1058" y="1"/>
                  </a:lnTo>
                  <a:cubicBezTo>
                    <a:pt x="832" y="31"/>
                    <a:pt x="525" y="112"/>
                    <a:pt x="318" y="319"/>
                  </a:cubicBezTo>
                  <a:cubicBezTo>
                    <a:pt x="112" y="526"/>
                    <a:pt x="31" y="832"/>
                    <a:pt x="1" y="1059"/>
                  </a:cubicBezTo>
                  <a:cubicBezTo>
                    <a:pt x="227" y="1029"/>
                    <a:pt x="533" y="948"/>
                    <a:pt x="740" y="741"/>
                  </a:cubicBezTo>
                  <a:cubicBezTo>
                    <a:pt x="947" y="534"/>
                    <a:pt x="1027" y="228"/>
                    <a:pt x="10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53"/>
          <p:cNvSpPr txBox="1">
            <a:spLocks noGrp="1"/>
          </p:cNvSpPr>
          <p:nvPr>
            <p:ph type="title"/>
          </p:nvPr>
        </p:nvSpPr>
        <p:spPr>
          <a:xfrm>
            <a:off x="713250" y="952475"/>
            <a:ext cx="7717500" cy="96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Awesome words</a:t>
            </a:r>
            <a:endParaRPr/>
          </a:p>
        </p:txBody>
      </p:sp>
      <p:pic>
        <p:nvPicPr>
          <p:cNvPr id="1109" name="Google Shape;1109;p53"/>
          <p:cNvPicPr preferRelativeResize="0">
            <a:picLocks noGrp="1"/>
          </p:cNvPicPr>
          <p:nvPr>
            <p:ph type="pic" idx="2"/>
          </p:nvPr>
        </p:nvPicPr>
        <p:blipFill rotWithShape="1">
          <a:blip r:embed="rId3">
            <a:alphaModFix/>
          </a:blip>
          <a:srcRect t="2882" b="58057"/>
          <a:stretch/>
        </p:blipFill>
        <p:spPr>
          <a:xfrm>
            <a:off x="713250" y="2401850"/>
            <a:ext cx="7717500" cy="2012100"/>
          </a:xfrm>
          <a:prstGeom prst="roundRect">
            <a:avLst>
              <a:gd name="adj" fmla="val 50000"/>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54"/>
          <p:cNvSpPr txBox="1">
            <a:spLocks noGrp="1"/>
          </p:cNvSpPr>
          <p:nvPr>
            <p:ph type="subTitle" idx="1"/>
          </p:nvPr>
        </p:nvSpPr>
        <p:spPr>
          <a:xfrm>
            <a:off x="852750" y="947113"/>
            <a:ext cx="4421700" cy="260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“This is a quote, words full of wisdom that someone important said and can make the reader get inspired.”</a:t>
            </a:r>
            <a:endParaRPr/>
          </a:p>
        </p:txBody>
      </p:sp>
      <p:sp>
        <p:nvSpPr>
          <p:cNvPr id="1115" name="Google Shape;1115;p54"/>
          <p:cNvSpPr txBox="1">
            <a:spLocks noGrp="1"/>
          </p:cNvSpPr>
          <p:nvPr>
            <p:ph type="title"/>
          </p:nvPr>
        </p:nvSpPr>
        <p:spPr>
          <a:xfrm>
            <a:off x="852852" y="3676188"/>
            <a:ext cx="4421700" cy="52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—Someone Famous</a:t>
            </a:r>
            <a:endParaRPr/>
          </a:p>
        </p:txBody>
      </p:sp>
      <p:pic>
        <p:nvPicPr>
          <p:cNvPr id="1116" name="Google Shape;1116;p54"/>
          <p:cNvPicPr preferRelativeResize="0">
            <a:picLocks noGrp="1"/>
          </p:cNvPicPr>
          <p:nvPr>
            <p:ph type="pic" idx="2"/>
          </p:nvPr>
        </p:nvPicPr>
        <p:blipFill rotWithShape="1">
          <a:blip r:embed="rId3">
            <a:alphaModFix/>
          </a:blip>
          <a:srcRect l="573" r="573"/>
          <a:stretch/>
        </p:blipFill>
        <p:spPr>
          <a:xfrm>
            <a:off x="5924100" y="808050"/>
            <a:ext cx="2324100" cy="3527400"/>
          </a:xfrm>
          <a:prstGeom prst="roundRect">
            <a:avLst>
              <a:gd name="adj" fmla="val 50000"/>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pic>
        <p:nvPicPr>
          <p:cNvPr id="1121" name="Google Shape;1121;p55"/>
          <p:cNvPicPr preferRelativeResize="0">
            <a:picLocks noGrp="1"/>
          </p:cNvPicPr>
          <p:nvPr>
            <p:ph type="pic" idx="2"/>
          </p:nvPr>
        </p:nvPicPr>
        <p:blipFill rotWithShape="1">
          <a:blip r:embed="rId3">
            <a:alphaModFix/>
          </a:blip>
          <a:srcRect t="7692" b="7683"/>
          <a:stretch/>
        </p:blipFill>
        <p:spPr>
          <a:xfrm>
            <a:off x="-25" y="-13725"/>
            <a:ext cx="9143997" cy="5157301"/>
          </a:xfrm>
          <a:prstGeom prst="rect">
            <a:avLst/>
          </a:prstGeom>
        </p:spPr>
      </p:pic>
      <p:sp>
        <p:nvSpPr>
          <p:cNvPr id="1122" name="Google Shape;1122;p55"/>
          <p:cNvSpPr txBox="1">
            <a:spLocks noGrp="1"/>
          </p:cNvSpPr>
          <p:nvPr>
            <p:ph type="title"/>
          </p:nvPr>
        </p:nvSpPr>
        <p:spPr>
          <a:xfrm>
            <a:off x="720000" y="3973900"/>
            <a:ext cx="7704000" cy="65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picture is worth a thousand words</a:t>
            </a:r>
            <a:endParaRPr/>
          </a:p>
        </p:txBody>
      </p:sp>
      <p:sp>
        <p:nvSpPr>
          <p:cNvPr id="1123" name="Google Shape;1123;p55"/>
          <p:cNvSpPr/>
          <p:nvPr/>
        </p:nvSpPr>
        <p:spPr>
          <a:xfrm flipH="1">
            <a:off x="-947119" y="-1007392"/>
            <a:ext cx="1387233" cy="1374450"/>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5"/>
          <p:cNvSpPr/>
          <p:nvPr/>
        </p:nvSpPr>
        <p:spPr>
          <a:xfrm flipH="1">
            <a:off x="306334" y="128580"/>
            <a:ext cx="254487" cy="240279"/>
          </a:xfrm>
          <a:custGeom>
            <a:avLst/>
            <a:gdLst/>
            <a:ahLst/>
            <a:cxnLst/>
            <a:rect l="l" t="t" r="r" b="b"/>
            <a:pathLst>
              <a:path w="7147" h="6748" extrusionOk="0">
                <a:moveTo>
                  <a:pt x="4907" y="1"/>
                </a:moveTo>
                <a:cubicBezTo>
                  <a:pt x="4385" y="1"/>
                  <a:pt x="3863" y="202"/>
                  <a:pt x="3462" y="603"/>
                </a:cubicBezTo>
                <a:lnTo>
                  <a:pt x="803" y="3271"/>
                </a:lnTo>
                <a:cubicBezTo>
                  <a:pt x="1" y="4064"/>
                  <a:pt x="1" y="5358"/>
                  <a:pt x="803" y="6152"/>
                </a:cubicBezTo>
                <a:cubicBezTo>
                  <a:pt x="1200" y="6549"/>
                  <a:pt x="1722" y="6747"/>
                  <a:pt x="2244" y="6747"/>
                </a:cubicBezTo>
                <a:cubicBezTo>
                  <a:pt x="2766" y="6747"/>
                  <a:pt x="3288" y="6549"/>
                  <a:pt x="3685" y="6152"/>
                </a:cubicBezTo>
                <a:lnTo>
                  <a:pt x="6352" y="3485"/>
                </a:lnTo>
                <a:cubicBezTo>
                  <a:pt x="7146" y="2691"/>
                  <a:pt x="7146" y="1397"/>
                  <a:pt x="6352" y="603"/>
                </a:cubicBezTo>
                <a:cubicBezTo>
                  <a:pt x="5951" y="202"/>
                  <a:pt x="5429" y="1"/>
                  <a:pt x="4907"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5"/>
          <p:cNvSpPr/>
          <p:nvPr/>
        </p:nvSpPr>
        <p:spPr>
          <a:xfrm rot="10800000" flipH="1">
            <a:off x="8732526" y="4779136"/>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5"/>
          <p:cNvSpPr/>
          <p:nvPr/>
        </p:nvSpPr>
        <p:spPr>
          <a:xfrm rot="10800000" flipH="1">
            <a:off x="8851027" y="4756396"/>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5"/>
          <p:cNvSpPr/>
          <p:nvPr/>
        </p:nvSpPr>
        <p:spPr>
          <a:xfrm flipH="1">
            <a:off x="-2410265" y="-2472872"/>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5"/>
          <p:cNvSpPr/>
          <p:nvPr/>
        </p:nvSpPr>
        <p:spPr>
          <a:xfrm rot="10800000" flipH="1">
            <a:off x="8878658" y="5009484"/>
            <a:ext cx="2623240" cy="2622884"/>
          </a:xfrm>
          <a:custGeom>
            <a:avLst/>
            <a:gdLst/>
            <a:ahLst/>
            <a:cxnLst/>
            <a:rect l="l" t="t" r="r" b="b"/>
            <a:pathLst>
              <a:path w="73671" h="73661" extrusionOk="0">
                <a:moveTo>
                  <a:pt x="73582" y="0"/>
                </a:moveTo>
                <a:cubicBezTo>
                  <a:pt x="73561" y="0"/>
                  <a:pt x="73541" y="9"/>
                  <a:pt x="73528" y="27"/>
                </a:cubicBezTo>
                <a:lnTo>
                  <a:pt x="27" y="73518"/>
                </a:lnTo>
                <a:cubicBezTo>
                  <a:pt x="1" y="73554"/>
                  <a:pt x="1" y="73607"/>
                  <a:pt x="27" y="73634"/>
                </a:cubicBezTo>
                <a:cubicBezTo>
                  <a:pt x="45" y="73652"/>
                  <a:pt x="63" y="73661"/>
                  <a:pt x="90" y="73661"/>
                </a:cubicBezTo>
                <a:cubicBezTo>
                  <a:pt x="108" y="73661"/>
                  <a:pt x="125" y="73652"/>
                  <a:pt x="143" y="73634"/>
                </a:cubicBezTo>
                <a:lnTo>
                  <a:pt x="73644" y="143"/>
                </a:lnTo>
                <a:cubicBezTo>
                  <a:pt x="73671" y="107"/>
                  <a:pt x="73671" y="54"/>
                  <a:pt x="73644" y="27"/>
                </a:cubicBezTo>
                <a:cubicBezTo>
                  <a:pt x="73626" y="9"/>
                  <a:pt x="73604" y="0"/>
                  <a:pt x="735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9" name="Google Shape;1129;p55"/>
          <p:cNvGrpSpPr/>
          <p:nvPr/>
        </p:nvGrpSpPr>
        <p:grpSpPr>
          <a:xfrm>
            <a:off x="7646450" y="-1315524"/>
            <a:ext cx="2653579" cy="3196037"/>
            <a:chOff x="7798850" y="-1467924"/>
            <a:chExt cx="2653579" cy="3196037"/>
          </a:xfrm>
        </p:grpSpPr>
        <p:sp>
          <p:nvSpPr>
            <p:cNvPr id="1130" name="Google Shape;1130;p55"/>
            <p:cNvSpPr/>
            <p:nvPr/>
          </p:nvSpPr>
          <p:spPr>
            <a:xfrm flipH="1">
              <a:off x="8067629" y="-1215463"/>
              <a:ext cx="2384800" cy="2683706"/>
            </a:xfrm>
            <a:custGeom>
              <a:avLst/>
              <a:gdLst/>
              <a:ahLst/>
              <a:cxnLst/>
              <a:rect l="l" t="t" r="r" b="b"/>
              <a:pathLst>
                <a:path w="77016" h="86669" extrusionOk="0">
                  <a:moveTo>
                    <a:pt x="15576" y="57747"/>
                  </a:moveTo>
                  <a:lnTo>
                    <a:pt x="15576" y="57747"/>
                  </a:lnTo>
                  <a:cubicBezTo>
                    <a:pt x="16558" y="58737"/>
                    <a:pt x="16558" y="60334"/>
                    <a:pt x="15576" y="61315"/>
                  </a:cubicBezTo>
                  <a:lnTo>
                    <a:pt x="8350" y="68541"/>
                  </a:lnTo>
                  <a:cubicBezTo>
                    <a:pt x="7485" y="69406"/>
                    <a:pt x="7485" y="70816"/>
                    <a:pt x="8350" y="71681"/>
                  </a:cubicBezTo>
                  <a:cubicBezTo>
                    <a:pt x="9216" y="72547"/>
                    <a:pt x="9216" y="73956"/>
                    <a:pt x="8350" y="74821"/>
                  </a:cubicBezTo>
                  <a:lnTo>
                    <a:pt x="964" y="82199"/>
                  </a:lnTo>
                  <a:cubicBezTo>
                    <a:pt x="0" y="83171"/>
                    <a:pt x="0" y="84742"/>
                    <a:pt x="964" y="85705"/>
                  </a:cubicBezTo>
                  <a:cubicBezTo>
                    <a:pt x="1936" y="86668"/>
                    <a:pt x="3506" y="86668"/>
                    <a:pt x="4470" y="85705"/>
                  </a:cubicBezTo>
                  <a:lnTo>
                    <a:pt x="16353" y="73822"/>
                  </a:lnTo>
                  <a:cubicBezTo>
                    <a:pt x="17182" y="72993"/>
                    <a:pt x="18520" y="72993"/>
                    <a:pt x="19341" y="73822"/>
                  </a:cubicBezTo>
                  <a:cubicBezTo>
                    <a:pt x="20171" y="74652"/>
                    <a:pt x="21509" y="74652"/>
                    <a:pt x="22339" y="73822"/>
                  </a:cubicBezTo>
                  <a:lnTo>
                    <a:pt x="43455" y="52706"/>
                  </a:lnTo>
                  <a:cubicBezTo>
                    <a:pt x="44079" y="52082"/>
                    <a:pt x="44079" y="51074"/>
                    <a:pt x="43455" y="50449"/>
                  </a:cubicBezTo>
                  <a:cubicBezTo>
                    <a:pt x="42830" y="49825"/>
                    <a:pt x="42830" y="48817"/>
                    <a:pt x="43455" y="48192"/>
                  </a:cubicBezTo>
                  <a:lnTo>
                    <a:pt x="64285" y="27362"/>
                  </a:lnTo>
                  <a:cubicBezTo>
                    <a:pt x="65133" y="26514"/>
                    <a:pt x="65133" y="25140"/>
                    <a:pt x="64285" y="24293"/>
                  </a:cubicBezTo>
                  <a:lnTo>
                    <a:pt x="64285" y="24293"/>
                  </a:lnTo>
                  <a:cubicBezTo>
                    <a:pt x="63438" y="23436"/>
                    <a:pt x="63438" y="22063"/>
                    <a:pt x="64285" y="21215"/>
                  </a:cubicBezTo>
                  <a:lnTo>
                    <a:pt x="69602" y="15898"/>
                  </a:lnTo>
                  <a:cubicBezTo>
                    <a:pt x="70307" y="15185"/>
                    <a:pt x="70307" y="14034"/>
                    <a:pt x="69602" y="13320"/>
                  </a:cubicBezTo>
                  <a:lnTo>
                    <a:pt x="69602" y="13320"/>
                  </a:lnTo>
                  <a:cubicBezTo>
                    <a:pt x="68889" y="12606"/>
                    <a:pt x="68889" y="11447"/>
                    <a:pt x="69602" y="10733"/>
                  </a:cubicBezTo>
                  <a:lnTo>
                    <a:pt x="76097" y="4238"/>
                  </a:lnTo>
                  <a:cubicBezTo>
                    <a:pt x="77016" y="3320"/>
                    <a:pt x="77016" y="1839"/>
                    <a:pt x="76097" y="920"/>
                  </a:cubicBezTo>
                  <a:lnTo>
                    <a:pt x="76097" y="920"/>
                  </a:lnTo>
                  <a:cubicBezTo>
                    <a:pt x="75178" y="1"/>
                    <a:pt x="73688" y="1"/>
                    <a:pt x="72769" y="920"/>
                  </a:cubicBezTo>
                  <a:lnTo>
                    <a:pt x="44481" y="29217"/>
                  </a:lnTo>
                  <a:cubicBezTo>
                    <a:pt x="43936" y="29761"/>
                    <a:pt x="43053" y="29761"/>
                    <a:pt x="42509" y="29217"/>
                  </a:cubicBezTo>
                  <a:cubicBezTo>
                    <a:pt x="41965" y="28673"/>
                    <a:pt x="41082" y="28673"/>
                    <a:pt x="40538" y="29217"/>
                  </a:cubicBezTo>
                  <a:lnTo>
                    <a:pt x="15576" y="54178"/>
                  </a:lnTo>
                  <a:cubicBezTo>
                    <a:pt x="14586" y="55168"/>
                    <a:pt x="14586" y="56765"/>
                    <a:pt x="15576" y="57747"/>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5"/>
            <p:cNvSpPr/>
            <p:nvPr/>
          </p:nvSpPr>
          <p:spPr>
            <a:xfrm flipH="1">
              <a:off x="8463196" y="-1247203"/>
              <a:ext cx="1104150" cy="1097585"/>
            </a:xfrm>
            <a:custGeom>
              <a:avLst/>
              <a:gdLst/>
              <a:ahLst/>
              <a:cxnLst/>
              <a:rect l="l" t="t" r="r" b="b"/>
              <a:pathLst>
                <a:path w="35658" h="35446" extrusionOk="0">
                  <a:moveTo>
                    <a:pt x="34466" y="0"/>
                  </a:moveTo>
                  <a:cubicBezTo>
                    <a:pt x="34188" y="0"/>
                    <a:pt x="33909" y="107"/>
                    <a:pt x="33695" y="321"/>
                  </a:cubicBezTo>
                  <a:lnTo>
                    <a:pt x="420" y="33588"/>
                  </a:lnTo>
                  <a:cubicBezTo>
                    <a:pt x="0" y="34016"/>
                    <a:pt x="0" y="34703"/>
                    <a:pt x="420" y="35131"/>
                  </a:cubicBezTo>
                  <a:cubicBezTo>
                    <a:pt x="634" y="35341"/>
                    <a:pt x="913" y="35445"/>
                    <a:pt x="1191" y="35445"/>
                  </a:cubicBezTo>
                  <a:cubicBezTo>
                    <a:pt x="1470" y="35445"/>
                    <a:pt x="1749" y="35341"/>
                    <a:pt x="1963" y="35131"/>
                  </a:cubicBezTo>
                  <a:lnTo>
                    <a:pt x="35230" y="1856"/>
                  </a:lnTo>
                  <a:cubicBezTo>
                    <a:pt x="35658" y="1427"/>
                    <a:pt x="35658" y="741"/>
                    <a:pt x="35230" y="321"/>
                  </a:cubicBezTo>
                  <a:cubicBezTo>
                    <a:pt x="35020" y="107"/>
                    <a:pt x="34743" y="0"/>
                    <a:pt x="34466"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5"/>
            <p:cNvSpPr/>
            <p:nvPr/>
          </p:nvSpPr>
          <p:spPr>
            <a:xfrm flipH="1">
              <a:off x="8471177" y="-231074"/>
              <a:ext cx="427936" cy="425397"/>
            </a:xfrm>
            <a:custGeom>
              <a:avLst/>
              <a:gdLst/>
              <a:ahLst/>
              <a:cxnLst/>
              <a:rect l="l" t="t" r="r" b="b"/>
              <a:pathLst>
                <a:path w="13820" h="13738" extrusionOk="0">
                  <a:moveTo>
                    <a:pt x="13354" y="1"/>
                  </a:moveTo>
                  <a:cubicBezTo>
                    <a:pt x="13246" y="1"/>
                    <a:pt x="13137" y="41"/>
                    <a:pt x="13052" y="121"/>
                  </a:cubicBezTo>
                  <a:lnTo>
                    <a:pt x="161" y="13012"/>
                  </a:lnTo>
                  <a:cubicBezTo>
                    <a:pt x="0" y="13182"/>
                    <a:pt x="0" y="13449"/>
                    <a:pt x="161" y="13610"/>
                  </a:cubicBezTo>
                  <a:cubicBezTo>
                    <a:pt x="246" y="13695"/>
                    <a:pt x="355" y="13737"/>
                    <a:pt x="463" y="13737"/>
                  </a:cubicBezTo>
                  <a:cubicBezTo>
                    <a:pt x="571" y="13737"/>
                    <a:pt x="678" y="13695"/>
                    <a:pt x="759" y="13610"/>
                  </a:cubicBezTo>
                  <a:lnTo>
                    <a:pt x="13650" y="719"/>
                  </a:lnTo>
                  <a:cubicBezTo>
                    <a:pt x="13819" y="559"/>
                    <a:pt x="13819" y="291"/>
                    <a:pt x="13650" y="121"/>
                  </a:cubicBezTo>
                  <a:cubicBezTo>
                    <a:pt x="13569" y="41"/>
                    <a:pt x="13462" y="1"/>
                    <a:pt x="133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5"/>
            <p:cNvSpPr/>
            <p:nvPr/>
          </p:nvSpPr>
          <p:spPr>
            <a:xfrm flipH="1">
              <a:off x="9012369" y="-480315"/>
              <a:ext cx="1283437" cy="1271640"/>
            </a:xfrm>
            <a:custGeom>
              <a:avLst/>
              <a:gdLst/>
              <a:ahLst/>
              <a:cxnLst/>
              <a:rect l="l" t="t" r="r" b="b"/>
              <a:pathLst>
                <a:path w="41448" h="41067" extrusionOk="0">
                  <a:moveTo>
                    <a:pt x="39302" y="1"/>
                  </a:moveTo>
                  <a:cubicBezTo>
                    <a:pt x="38800" y="1"/>
                    <a:pt x="38299" y="191"/>
                    <a:pt x="37915" y="570"/>
                  </a:cubicBezTo>
                  <a:lnTo>
                    <a:pt x="768" y="37726"/>
                  </a:lnTo>
                  <a:cubicBezTo>
                    <a:pt x="1" y="38484"/>
                    <a:pt x="1" y="39724"/>
                    <a:pt x="768" y="40491"/>
                  </a:cubicBezTo>
                  <a:cubicBezTo>
                    <a:pt x="1151" y="40875"/>
                    <a:pt x="1653" y="41067"/>
                    <a:pt x="2154" y="41067"/>
                  </a:cubicBezTo>
                  <a:cubicBezTo>
                    <a:pt x="2655" y="41067"/>
                    <a:pt x="3154" y="40875"/>
                    <a:pt x="3533" y="40491"/>
                  </a:cubicBezTo>
                  <a:lnTo>
                    <a:pt x="40689" y="3344"/>
                  </a:lnTo>
                  <a:cubicBezTo>
                    <a:pt x="41448" y="2577"/>
                    <a:pt x="41448" y="1337"/>
                    <a:pt x="40689" y="570"/>
                  </a:cubicBezTo>
                  <a:cubicBezTo>
                    <a:pt x="40306" y="191"/>
                    <a:pt x="39804" y="1"/>
                    <a:pt x="39302"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5"/>
            <p:cNvSpPr/>
            <p:nvPr/>
          </p:nvSpPr>
          <p:spPr>
            <a:xfrm flipH="1">
              <a:off x="7856829" y="-1351432"/>
              <a:ext cx="880118" cy="866803"/>
            </a:xfrm>
            <a:custGeom>
              <a:avLst/>
              <a:gdLst/>
              <a:ahLst/>
              <a:cxnLst/>
              <a:rect l="l" t="t" r="r" b="b"/>
              <a:pathLst>
                <a:path w="28423" h="27993" extrusionOk="0">
                  <a:moveTo>
                    <a:pt x="25956" y="1"/>
                  </a:moveTo>
                  <a:cubicBezTo>
                    <a:pt x="25380" y="1"/>
                    <a:pt x="24805" y="221"/>
                    <a:pt x="24363" y="663"/>
                  </a:cubicBezTo>
                  <a:lnTo>
                    <a:pt x="874" y="24152"/>
                  </a:lnTo>
                  <a:cubicBezTo>
                    <a:pt x="0" y="25035"/>
                    <a:pt x="0" y="26454"/>
                    <a:pt x="874" y="27337"/>
                  </a:cubicBezTo>
                  <a:cubicBezTo>
                    <a:pt x="1316" y="27774"/>
                    <a:pt x="1891" y="27992"/>
                    <a:pt x="2467" y="27992"/>
                  </a:cubicBezTo>
                  <a:cubicBezTo>
                    <a:pt x="3042" y="27992"/>
                    <a:pt x="3618" y="27774"/>
                    <a:pt x="4059" y="27337"/>
                  </a:cubicBezTo>
                  <a:lnTo>
                    <a:pt x="27548" y="3839"/>
                  </a:lnTo>
                  <a:cubicBezTo>
                    <a:pt x="28422" y="2965"/>
                    <a:pt x="28422" y="1537"/>
                    <a:pt x="27548" y="663"/>
                  </a:cubicBezTo>
                  <a:cubicBezTo>
                    <a:pt x="27107" y="221"/>
                    <a:pt x="26531" y="1"/>
                    <a:pt x="259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5"/>
            <p:cNvSpPr/>
            <p:nvPr/>
          </p:nvSpPr>
          <p:spPr>
            <a:xfrm flipH="1">
              <a:off x="8671457" y="-378717"/>
              <a:ext cx="169936" cy="154856"/>
            </a:xfrm>
            <a:custGeom>
              <a:avLst/>
              <a:gdLst/>
              <a:ahLst/>
              <a:cxnLst/>
              <a:rect l="l" t="t" r="r" b="b"/>
              <a:pathLst>
                <a:path w="5488" h="5001" extrusionOk="0">
                  <a:moveTo>
                    <a:pt x="2749" y="1"/>
                  </a:moveTo>
                  <a:cubicBezTo>
                    <a:pt x="2106" y="1"/>
                    <a:pt x="1464" y="242"/>
                    <a:pt x="973" y="732"/>
                  </a:cubicBezTo>
                  <a:cubicBezTo>
                    <a:pt x="1" y="1714"/>
                    <a:pt x="1" y="3293"/>
                    <a:pt x="973" y="4265"/>
                  </a:cubicBezTo>
                  <a:cubicBezTo>
                    <a:pt x="1464" y="4756"/>
                    <a:pt x="2104" y="5001"/>
                    <a:pt x="2744" y="5001"/>
                  </a:cubicBezTo>
                  <a:cubicBezTo>
                    <a:pt x="3384" y="5001"/>
                    <a:pt x="4024" y="4756"/>
                    <a:pt x="4515" y="4265"/>
                  </a:cubicBezTo>
                  <a:cubicBezTo>
                    <a:pt x="5487" y="3293"/>
                    <a:pt x="5487" y="1714"/>
                    <a:pt x="4515" y="732"/>
                  </a:cubicBezTo>
                  <a:cubicBezTo>
                    <a:pt x="4024" y="242"/>
                    <a:pt x="3382" y="1"/>
                    <a:pt x="2749"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5"/>
            <p:cNvSpPr/>
            <p:nvPr/>
          </p:nvSpPr>
          <p:spPr>
            <a:xfrm flipH="1">
              <a:off x="8697453" y="-155426"/>
              <a:ext cx="1455819" cy="1883539"/>
            </a:xfrm>
            <a:custGeom>
              <a:avLst/>
              <a:gdLst/>
              <a:ahLst/>
              <a:cxnLst/>
              <a:rect l="l" t="t" r="r" b="b"/>
              <a:pathLst>
                <a:path w="47015" h="60828" extrusionOk="0">
                  <a:moveTo>
                    <a:pt x="41008" y="0"/>
                  </a:moveTo>
                  <a:cubicBezTo>
                    <a:pt x="40629" y="0"/>
                    <a:pt x="40253" y="145"/>
                    <a:pt x="39967" y="435"/>
                  </a:cubicBezTo>
                  <a:lnTo>
                    <a:pt x="36274" y="4128"/>
                  </a:lnTo>
                  <a:cubicBezTo>
                    <a:pt x="34811" y="5591"/>
                    <a:pt x="34811" y="7955"/>
                    <a:pt x="36274" y="9418"/>
                  </a:cubicBezTo>
                  <a:cubicBezTo>
                    <a:pt x="37737" y="10881"/>
                    <a:pt x="37737" y="13246"/>
                    <a:pt x="36274" y="14709"/>
                  </a:cubicBezTo>
                  <a:lnTo>
                    <a:pt x="26104" y="24879"/>
                  </a:lnTo>
                  <a:cubicBezTo>
                    <a:pt x="25096" y="25887"/>
                    <a:pt x="25096" y="27519"/>
                    <a:pt x="26104" y="28518"/>
                  </a:cubicBezTo>
                  <a:cubicBezTo>
                    <a:pt x="27112" y="29526"/>
                    <a:pt x="27112" y="31159"/>
                    <a:pt x="26104" y="32167"/>
                  </a:cubicBezTo>
                  <a:lnTo>
                    <a:pt x="768" y="57512"/>
                  </a:lnTo>
                  <a:cubicBezTo>
                    <a:pt x="1" y="58270"/>
                    <a:pt x="1" y="59501"/>
                    <a:pt x="768" y="60259"/>
                  </a:cubicBezTo>
                  <a:cubicBezTo>
                    <a:pt x="1147" y="60638"/>
                    <a:pt x="1645" y="60828"/>
                    <a:pt x="2142" y="60828"/>
                  </a:cubicBezTo>
                  <a:cubicBezTo>
                    <a:pt x="2639" y="60828"/>
                    <a:pt x="3137" y="60638"/>
                    <a:pt x="3516" y="60259"/>
                  </a:cubicBezTo>
                  <a:lnTo>
                    <a:pt x="20849" y="42926"/>
                  </a:lnTo>
                  <a:cubicBezTo>
                    <a:pt x="21349" y="42426"/>
                    <a:pt x="22007" y="42176"/>
                    <a:pt x="22666" y="42176"/>
                  </a:cubicBezTo>
                  <a:cubicBezTo>
                    <a:pt x="23325" y="42176"/>
                    <a:pt x="23985" y="42426"/>
                    <a:pt x="24489" y="42926"/>
                  </a:cubicBezTo>
                  <a:cubicBezTo>
                    <a:pt x="24989" y="43430"/>
                    <a:pt x="25647" y="43682"/>
                    <a:pt x="26306" y="43682"/>
                  </a:cubicBezTo>
                  <a:cubicBezTo>
                    <a:pt x="26965" y="43682"/>
                    <a:pt x="27625" y="43430"/>
                    <a:pt x="28129" y="42926"/>
                  </a:cubicBezTo>
                  <a:lnTo>
                    <a:pt x="37210" y="33844"/>
                  </a:lnTo>
                  <a:cubicBezTo>
                    <a:pt x="39075" y="31980"/>
                    <a:pt x="39075" y="28946"/>
                    <a:pt x="37210" y="27082"/>
                  </a:cubicBezTo>
                  <a:cubicBezTo>
                    <a:pt x="35346" y="25218"/>
                    <a:pt x="35346" y="22184"/>
                    <a:pt x="37210" y="20320"/>
                  </a:cubicBezTo>
                  <a:lnTo>
                    <a:pt x="46435" y="11096"/>
                  </a:lnTo>
                  <a:cubicBezTo>
                    <a:pt x="47015" y="10516"/>
                    <a:pt x="47015" y="9579"/>
                    <a:pt x="46435" y="8999"/>
                  </a:cubicBezTo>
                  <a:lnTo>
                    <a:pt x="42920" y="5484"/>
                  </a:lnTo>
                  <a:cubicBezTo>
                    <a:pt x="42340" y="4904"/>
                    <a:pt x="42340" y="3968"/>
                    <a:pt x="42920" y="3388"/>
                  </a:cubicBezTo>
                  <a:cubicBezTo>
                    <a:pt x="43491" y="2808"/>
                    <a:pt x="43491" y="1871"/>
                    <a:pt x="42920" y="1300"/>
                  </a:cubicBezTo>
                  <a:lnTo>
                    <a:pt x="42055" y="435"/>
                  </a:lnTo>
                  <a:cubicBezTo>
                    <a:pt x="41765" y="145"/>
                    <a:pt x="41386" y="0"/>
                    <a:pt x="41008"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5"/>
            <p:cNvSpPr/>
            <p:nvPr/>
          </p:nvSpPr>
          <p:spPr>
            <a:xfrm flipH="1">
              <a:off x="7798850" y="-1467924"/>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55"/>
          <p:cNvGrpSpPr/>
          <p:nvPr/>
        </p:nvGrpSpPr>
        <p:grpSpPr>
          <a:xfrm>
            <a:off x="-2059041" y="2816413"/>
            <a:ext cx="3160763" cy="3386317"/>
            <a:chOff x="-2211441" y="2968813"/>
            <a:chExt cx="3160763" cy="3386317"/>
          </a:xfrm>
        </p:grpSpPr>
        <p:sp>
          <p:nvSpPr>
            <p:cNvPr id="1139" name="Google Shape;1139;p55"/>
            <p:cNvSpPr/>
            <p:nvPr/>
          </p:nvSpPr>
          <p:spPr>
            <a:xfrm flipH="1">
              <a:off x="-1349304" y="3791036"/>
              <a:ext cx="2241463" cy="2522378"/>
            </a:xfrm>
            <a:custGeom>
              <a:avLst/>
              <a:gdLst/>
              <a:ahLst/>
              <a:cxnLst/>
              <a:rect l="l" t="t" r="r" b="b"/>
              <a:pathLst>
                <a:path w="72387" h="81459" extrusionOk="0">
                  <a:moveTo>
                    <a:pt x="57747" y="27183"/>
                  </a:moveTo>
                  <a:lnTo>
                    <a:pt x="57747" y="27183"/>
                  </a:lnTo>
                  <a:cubicBezTo>
                    <a:pt x="56819" y="26255"/>
                    <a:pt x="56819" y="24756"/>
                    <a:pt x="57747" y="23829"/>
                  </a:cubicBezTo>
                  <a:lnTo>
                    <a:pt x="64536" y="17040"/>
                  </a:lnTo>
                  <a:cubicBezTo>
                    <a:pt x="65357" y="16219"/>
                    <a:pt x="65357" y="14899"/>
                    <a:pt x="64536" y="14087"/>
                  </a:cubicBezTo>
                  <a:lnTo>
                    <a:pt x="64536" y="14087"/>
                  </a:lnTo>
                  <a:cubicBezTo>
                    <a:pt x="63724" y="13275"/>
                    <a:pt x="63724" y="11946"/>
                    <a:pt x="64536" y="11134"/>
                  </a:cubicBezTo>
                  <a:lnTo>
                    <a:pt x="71476" y="4193"/>
                  </a:lnTo>
                  <a:cubicBezTo>
                    <a:pt x="72386" y="3292"/>
                    <a:pt x="72386" y="1812"/>
                    <a:pt x="71476" y="902"/>
                  </a:cubicBezTo>
                  <a:lnTo>
                    <a:pt x="71476" y="902"/>
                  </a:lnTo>
                  <a:cubicBezTo>
                    <a:pt x="70566" y="1"/>
                    <a:pt x="69094" y="1"/>
                    <a:pt x="68185" y="902"/>
                  </a:cubicBezTo>
                  <a:lnTo>
                    <a:pt x="57015" y="12071"/>
                  </a:lnTo>
                  <a:cubicBezTo>
                    <a:pt x="56239" y="12856"/>
                    <a:pt x="54981" y="12856"/>
                    <a:pt x="54205" y="12071"/>
                  </a:cubicBezTo>
                  <a:cubicBezTo>
                    <a:pt x="53429" y="11295"/>
                    <a:pt x="52171" y="11295"/>
                    <a:pt x="51386" y="12071"/>
                  </a:cubicBezTo>
                  <a:lnTo>
                    <a:pt x="31537" y="31920"/>
                  </a:lnTo>
                  <a:cubicBezTo>
                    <a:pt x="30957" y="32509"/>
                    <a:pt x="30957" y="33454"/>
                    <a:pt x="31537" y="34043"/>
                  </a:cubicBezTo>
                  <a:cubicBezTo>
                    <a:pt x="32126" y="34632"/>
                    <a:pt x="32126" y="35577"/>
                    <a:pt x="31537" y="36166"/>
                  </a:cubicBezTo>
                  <a:lnTo>
                    <a:pt x="11964" y="55739"/>
                  </a:lnTo>
                  <a:cubicBezTo>
                    <a:pt x="11161" y="56542"/>
                    <a:pt x="11161" y="57835"/>
                    <a:pt x="11964" y="58629"/>
                  </a:cubicBezTo>
                  <a:cubicBezTo>
                    <a:pt x="12758" y="59432"/>
                    <a:pt x="12758" y="60726"/>
                    <a:pt x="11964" y="61520"/>
                  </a:cubicBezTo>
                  <a:lnTo>
                    <a:pt x="6968" y="66516"/>
                  </a:lnTo>
                  <a:cubicBezTo>
                    <a:pt x="6299" y="67185"/>
                    <a:pt x="6299" y="68273"/>
                    <a:pt x="6968" y="68942"/>
                  </a:cubicBezTo>
                  <a:cubicBezTo>
                    <a:pt x="7637" y="69611"/>
                    <a:pt x="7637" y="70699"/>
                    <a:pt x="6968" y="71369"/>
                  </a:cubicBezTo>
                  <a:lnTo>
                    <a:pt x="866" y="77479"/>
                  </a:lnTo>
                  <a:cubicBezTo>
                    <a:pt x="1" y="78336"/>
                    <a:pt x="1" y="79736"/>
                    <a:pt x="866" y="80602"/>
                  </a:cubicBezTo>
                  <a:lnTo>
                    <a:pt x="866" y="80602"/>
                  </a:lnTo>
                  <a:cubicBezTo>
                    <a:pt x="1723" y="81458"/>
                    <a:pt x="3123" y="81458"/>
                    <a:pt x="3980" y="80602"/>
                  </a:cubicBezTo>
                  <a:lnTo>
                    <a:pt x="30582" y="53999"/>
                  </a:lnTo>
                  <a:cubicBezTo>
                    <a:pt x="31091" y="53491"/>
                    <a:pt x="31920" y="53491"/>
                    <a:pt x="32429" y="53999"/>
                  </a:cubicBezTo>
                  <a:lnTo>
                    <a:pt x="32429" y="53999"/>
                  </a:lnTo>
                  <a:cubicBezTo>
                    <a:pt x="32946" y="54517"/>
                    <a:pt x="33767" y="54517"/>
                    <a:pt x="34285" y="53999"/>
                  </a:cubicBezTo>
                  <a:lnTo>
                    <a:pt x="57747" y="30537"/>
                  </a:lnTo>
                  <a:cubicBezTo>
                    <a:pt x="58675" y="29609"/>
                    <a:pt x="58675" y="28111"/>
                    <a:pt x="57747" y="27183"/>
                  </a:cubicBezTo>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5"/>
            <p:cNvSpPr/>
            <p:nvPr/>
          </p:nvSpPr>
          <p:spPr>
            <a:xfrm flipH="1">
              <a:off x="58425" y="4694079"/>
              <a:ext cx="654445" cy="650575"/>
            </a:xfrm>
            <a:custGeom>
              <a:avLst/>
              <a:gdLst/>
              <a:ahLst/>
              <a:cxnLst/>
              <a:rect l="l" t="t" r="r" b="b"/>
              <a:pathLst>
                <a:path w="21135" h="21010" extrusionOk="0">
                  <a:moveTo>
                    <a:pt x="20430" y="0"/>
                  </a:moveTo>
                  <a:cubicBezTo>
                    <a:pt x="20265" y="0"/>
                    <a:pt x="20100" y="63"/>
                    <a:pt x="19975" y="188"/>
                  </a:cubicBezTo>
                  <a:lnTo>
                    <a:pt x="251" y="19912"/>
                  </a:lnTo>
                  <a:cubicBezTo>
                    <a:pt x="1" y="20162"/>
                    <a:pt x="1" y="20572"/>
                    <a:pt x="251" y="20822"/>
                  </a:cubicBezTo>
                  <a:cubicBezTo>
                    <a:pt x="375" y="20947"/>
                    <a:pt x="540" y="21009"/>
                    <a:pt x="706" y="21009"/>
                  </a:cubicBezTo>
                  <a:cubicBezTo>
                    <a:pt x="871" y="21009"/>
                    <a:pt x="1036" y="20947"/>
                    <a:pt x="1160" y="20822"/>
                  </a:cubicBezTo>
                  <a:lnTo>
                    <a:pt x="20885" y="1098"/>
                  </a:lnTo>
                  <a:cubicBezTo>
                    <a:pt x="21135" y="848"/>
                    <a:pt x="21135" y="446"/>
                    <a:pt x="20885" y="188"/>
                  </a:cubicBezTo>
                  <a:cubicBezTo>
                    <a:pt x="20760" y="63"/>
                    <a:pt x="20595" y="0"/>
                    <a:pt x="20430"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5"/>
            <p:cNvSpPr/>
            <p:nvPr/>
          </p:nvSpPr>
          <p:spPr>
            <a:xfrm flipH="1">
              <a:off x="443226" y="4836117"/>
              <a:ext cx="221028" cy="208952"/>
            </a:xfrm>
            <a:custGeom>
              <a:avLst/>
              <a:gdLst/>
              <a:ahLst/>
              <a:cxnLst/>
              <a:rect l="l" t="t" r="r" b="b"/>
              <a:pathLst>
                <a:path w="7138" h="6748" extrusionOk="0">
                  <a:moveTo>
                    <a:pt x="4903" y="1"/>
                  </a:moveTo>
                  <a:cubicBezTo>
                    <a:pt x="4381" y="1"/>
                    <a:pt x="3859" y="199"/>
                    <a:pt x="3462" y="596"/>
                  </a:cubicBezTo>
                  <a:lnTo>
                    <a:pt x="795" y="3264"/>
                  </a:lnTo>
                  <a:cubicBezTo>
                    <a:pt x="1" y="4058"/>
                    <a:pt x="1" y="5351"/>
                    <a:pt x="795" y="6145"/>
                  </a:cubicBezTo>
                  <a:cubicBezTo>
                    <a:pt x="1192" y="6547"/>
                    <a:pt x="1714" y="6747"/>
                    <a:pt x="2236" y="6747"/>
                  </a:cubicBezTo>
                  <a:cubicBezTo>
                    <a:pt x="2757" y="6747"/>
                    <a:pt x="3279" y="6547"/>
                    <a:pt x="3676" y="6145"/>
                  </a:cubicBezTo>
                  <a:lnTo>
                    <a:pt x="6344" y="3487"/>
                  </a:lnTo>
                  <a:cubicBezTo>
                    <a:pt x="7138" y="2684"/>
                    <a:pt x="7138" y="1399"/>
                    <a:pt x="6344" y="596"/>
                  </a:cubicBezTo>
                  <a:cubicBezTo>
                    <a:pt x="5947" y="199"/>
                    <a:pt x="5425" y="1"/>
                    <a:pt x="4903"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5"/>
            <p:cNvSpPr/>
            <p:nvPr/>
          </p:nvSpPr>
          <p:spPr>
            <a:xfrm flipH="1">
              <a:off x="165032" y="5381355"/>
              <a:ext cx="159717" cy="145690"/>
            </a:xfrm>
            <a:custGeom>
              <a:avLst/>
              <a:gdLst/>
              <a:ahLst/>
              <a:cxnLst/>
              <a:rect l="l" t="t" r="r" b="b"/>
              <a:pathLst>
                <a:path w="5158" h="4705" extrusionOk="0">
                  <a:moveTo>
                    <a:pt x="2579" y="1"/>
                  </a:moveTo>
                  <a:cubicBezTo>
                    <a:pt x="1981" y="1"/>
                    <a:pt x="1375" y="233"/>
                    <a:pt x="920" y="697"/>
                  </a:cubicBezTo>
                  <a:cubicBezTo>
                    <a:pt x="1" y="1607"/>
                    <a:pt x="1" y="3096"/>
                    <a:pt x="920" y="4015"/>
                  </a:cubicBezTo>
                  <a:cubicBezTo>
                    <a:pt x="1379" y="4475"/>
                    <a:pt x="1981" y="4704"/>
                    <a:pt x="2582" y="4704"/>
                  </a:cubicBezTo>
                  <a:cubicBezTo>
                    <a:pt x="3183" y="4704"/>
                    <a:pt x="3783" y="4475"/>
                    <a:pt x="4238" y="4015"/>
                  </a:cubicBezTo>
                  <a:cubicBezTo>
                    <a:pt x="5157" y="3096"/>
                    <a:pt x="5157" y="1607"/>
                    <a:pt x="4238" y="697"/>
                  </a:cubicBezTo>
                  <a:cubicBezTo>
                    <a:pt x="3783" y="233"/>
                    <a:pt x="3186" y="1"/>
                    <a:pt x="2579"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5"/>
            <p:cNvSpPr/>
            <p:nvPr/>
          </p:nvSpPr>
          <p:spPr>
            <a:xfrm flipH="1">
              <a:off x="686860" y="5060492"/>
              <a:ext cx="64407" cy="58679"/>
            </a:xfrm>
            <a:custGeom>
              <a:avLst/>
              <a:gdLst/>
              <a:ahLst/>
              <a:cxnLst/>
              <a:rect l="l" t="t" r="r" b="b"/>
              <a:pathLst>
                <a:path w="2080" h="1895" extrusionOk="0">
                  <a:moveTo>
                    <a:pt x="1041" y="1"/>
                  </a:moveTo>
                  <a:cubicBezTo>
                    <a:pt x="799" y="1"/>
                    <a:pt x="558" y="95"/>
                    <a:pt x="375" y="282"/>
                  </a:cubicBezTo>
                  <a:cubicBezTo>
                    <a:pt x="1" y="648"/>
                    <a:pt x="1" y="1245"/>
                    <a:pt x="375" y="1620"/>
                  </a:cubicBezTo>
                  <a:cubicBezTo>
                    <a:pt x="558" y="1803"/>
                    <a:pt x="799" y="1894"/>
                    <a:pt x="1041" y="1894"/>
                  </a:cubicBezTo>
                  <a:cubicBezTo>
                    <a:pt x="1283" y="1894"/>
                    <a:pt x="1526" y="1803"/>
                    <a:pt x="1714" y="1620"/>
                  </a:cubicBezTo>
                  <a:cubicBezTo>
                    <a:pt x="2079" y="1245"/>
                    <a:pt x="2079" y="648"/>
                    <a:pt x="1714" y="282"/>
                  </a:cubicBezTo>
                  <a:cubicBezTo>
                    <a:pt x="1526" y="95"/>
                    <a:pt x="1283" y="1"/>
                    <a:pt x="1041"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5"/>
            <p:cNvSpPr/>
            <p:nvPr/>
          </p:nvSpPr>
          <p:spPr>
            <a:xfrm flipH="1">
              <a:off x="-607601" y="4047677"/>
              <a:ext cx="1368250" cy="1770362"/>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5"/>
            <p:cNvSpPr/>
            <p:nvPr/>
          </p:nvSpPr>
          <p:spPr>
            <a:xfrm flipH="1">
              <a:off x="-1142116" y="4264713"/>
              <a:ext cx="2091438" cy="2090416"/>
            </a:xfrm>
            <a:custGeom>
              <a:avLst/>
              <a:gdLst/>
              <a:ahLst/>
              <a:cxnLst/>
              <a:rect l="l" t="t" r="r" b="b"/>
              <a:pathLst>
                <a:path w="67542" h="67509" extrusionOk="0">
                  <a:moveTo>
                    <a:pt x="67360" y="1"/>
                  </a:moveTo>
                  <a:cubicBezTo>
                    <a:pt x="67319" y="1"/>
                    <a:pt x="67278" y="16"/>
                    <a:pt x="67247" y="48"/>
                  </a:cubicBezTo>
                  <a:lnTo>
                    <a:pt x="72" y="67223"/>
                  </a:lnTo>
                  <a:cubicBezTo>
                    <a:pt x="0" y="67294"/>
                    <a:pt x="0" y="67392"/>
                    <a:pt x="72" y="67455"/>
                  </a:cubicBezTo>
                  <a:cubicBezTo>
                    <a:pt x="98" y="67490"/>
                    <a:pt x="143" y="67508"/>
                    <a:pt x="188" y="67508"/>
                  </a:cubicBezTo>
                  <a:cubicBezTo>
                    <a:pt x="223" y="67508"/>
                    <a:pt x="268" y="67490"/>
                    <a:pt x="304" y="67455"/>
                  </a:cubicBezTo>
                  <a:lnTo>
                    <a:pt x="67479" y="280"/>
                  </a:lnTo>
                  <a:cubicBezTo>
                    <a:pt x="67542" y="217"/>
                    <a:pt x="67542" y="119"/>
                    <a:pt x="67479" y="48"/>
                  </a:cubicBezTo>
                  <a:cubicBezTo>
                    <a:pt x="67443" y="16"/>
                    <a:pt x="67401" y="1"/>
                    <a:pt x="67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5"/>
            <p:cNvSpPr/>
            <p:nvPr/>
          </p:nvSpPr>
          <p:spPr>
            <a:xfrm flipH="1">
              <a:off x="-2211441" y="2968813"/>
              <a:ext cx="2298067" cy="2296241"/>
            </a:xfrm>
            <a:custGeom>
              <a:avLst/>
              <a:gdLst/>
              <a:ahLst/>
              <a:cxnLst/>
              <a:rect l="l" t="t" r="r" b="b"/>
              <a:pathLst>
                <a:path w="74215" h="74156" extrusionOk="0">
                  <a:moveTo>
                    <a:pt x="73858" y="0"/>
                  </a:moveTo>
                  <a:cubicBezTo>
                    <a:pt x="73773" y="0"/>
                    <a:pt x="73689" y="31"/>
                    <a:pt x="73626" y="94"/>
                  </a:cubicBezTo>
                  <a:lnTo>
                    <a:pt x="126" y="73594"/>
                  </a:lnTo>
                  <a:cubicBezTo>
                    <a:pt x="1" y="73719"/>
                    <a:pt x="1" y="73933"/>
                    <a:pt x="126" y="74058"/>
                  </a:cubicBezTo>
                  <a:cubicBezTo>
                    <a:pt x="197" y="74120"/>
                    <a:pt x="277" y="74156"/>
                    <a:pt x="358" y="74156"/>
                  </a:cubicBezTo>
                  <a:cubicBezTo>
                    <a:pt x="447" y="74156"/>
                    <a:pt x="527" y="74120"/>
                    <a:pt x="590" y="74058"/>
                  </a:cubicBezTo>
                  <a:lnTo>
                    <a:pt x="74090" y="558"/>
                  </a:lnTo>
                  <a:cubicBezTo>
                    <a:pt x="74215" y="433"/>
                    <a:pt x="74215" y="228"/>
                    <a:pt x="74090" y="94"/>
                  </a:cubicBezTo>
                  <a:cubicBezTo>
                    <a:pt x="74028" y="31"/>
                    <a:pt x="73943" y="0"/>
                    <a:pt x="738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5"/>
            <p:cNvSpPr/>
            <p:nvPr/>
          </p:nvSpPr>
          <p:spPr>
            <a:xfrm flipH="1">
              <a:off x="-1544602" y="3317018"/>
              <a:ext cx="2281223" cy="2280913"/>
            </a:xfrm>
            <a:custGeom>
              <a:avLst/>
              <a:gdLst/>
              <a:ahLst/>
              <a:cxnLst/>
              <a:rect l="l" t="t" r="r" b="b"/>
              <a:pathLst>
                <a:path w="73671" h="73661" extrusionOk="0">
                  <a:moveTo>
                    <a:pt x="73582" y="0"/>
                  </a:moveTo>
                  <a:cubicBezTo>
                    <a:pt x="73561" y="0"/>
                    <a:pt x="73541" y="9"/>
                    <a:pt x="73528" y="27"/>
                  </a:cubicBezTo>
                  <a:lnTo>
                    <a:pt x="27" y="73518"/>
                  </a:lnTo>
                  <a:cubicBezTo>
                    <a:pt x="1" y="73554"/>
                    <a:pt x="1" y="73607"/>
                    <a:pt x="27" y="73634"/>
                  </a:cubicBezTo>
                  <a:cubicBezTo>
                    <a:pt x="45" y="73652"/>
                    <a:pt x="63" y="73661"/>
                    <a:pt x="90" y="73661"/>
                  </a:cubicBezTo>
                  <a:cubicBezTo>
                    <a:pt x="108" y="73661"/>
                    <a:pt x="125" y="73652"/>
                    <a:pt x="143" y="73634"/>
                  </a:cubicBezTo>
                  <a:lnTo>
                    <a:pt x="73644" y="143"/>
                  </a:lnTo>
                  <a:cubicBezTo>
                    <a:pt x="73671" y="107"/>
                    <a:pt x="73671" y="54"/>
                    <a:pt x="73644" y="27"/>
                  </a:cubicBezTo>
                  <a:cubicBezTo>
                    <a:pt x="73626" y="9"/>
                    <a:pt x="73604" y="0"/>
                    <a:pt x="735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pic>
        <p:nvPicPr>
          <p:cNvPr id="1152" name="Google Shape;1152;p56"/>
          <p:cNvPicPr preferRelativeResize="0">
            <a:picLocks noGrp="1"/>
          </p:cNvPicPr>
          <p:nvPr>
            <p:ph type="pic" idx="2"/>
          </p:nvPr>
        </p:nvPicPr>
        <p:blipFill rotWithShape="1">
          <a:blip r:embed="rId3">
            <a:alphaModFix/>
          </a:blip>
          <a:srcRect l="6201" t="6285" r="6201" b="6294"/>
          <a:stretch/>
        </p:blipFill>
        <p:spPr>
          <a:xfrm>
            <a:off x="1015102" y="539500"/>
            <a:ext cx="2718300" cy="4064400"/>
          </a:xfrm>
          <a:prstGeom prst="roundRect">
            <a:avLst>
              <a:gd name="adj" fmla="val 50000"/>
            </a:avLst>
          </a:prstGeom>
        </p:spPr>
      </p:pic>
      <p:sp>
        <p:nvSpPr>
          <p:cNvPr id="1153" name="Google Shape;1153;p56"/>
          <p:cNvSpPr txBox="1">
            <a:spLocks noGrp="1"/>
          </p:cNvSpPr>
          <p:nvPr>
            <p:ph type="title"/>
          </p:nvPr>
        </p:nvSpPr>
        <p:spPr>
          <a:xfrm>
            <a:off x="4287698" y="1186675"/>
            <a:ext cx="3841200" cy="177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always reinforces </a:t>
            </a:r>
            <a:endParaRPr/>
          </a:p>
          <a:p>
            <a:pPr marL="0" lvl="0" indent="0" algn="l" rtl="0">
              <a:spcBef>
                <a:spcPts val="0"/>
              </a:spcBef>
              <a:spcAft>
                <a:spcPts val="0"/>
              </a:spcAft>
              <a:buNone/>
            </a:pPr>
            <a:r>
              <a:rPr lang="en"/>
              <a:t>the concept</a:t>
            </a:r>
            <a:endParaRPr/>
          </a:p>
        </p:txBody>
      </p:sp>
      <p:sp>
        <p:nvSpPr>
          <p:cNvPr id="1154" name="Google Shape;1154;p56"/>
          <p:cNvSpPr txBox="1">
            <a:spLocks noGrp="1"/>
          </p:cNvSpPr>
          <p:nvPr>
            <p:ph type="subTitle" idx="1"/>
          </p:nvPr>
        </p:nvSpPr>
        <p:spPr>
          <a:xfrm>
            <a:off x="4287698" y="2956925"/>
            <a:ext cx="3841200" cy="99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graphicFrame>
        <p:nvGraphicFramePr>
          <p:cNvPr id="824" name="Google Shape;824;p39"/>
          <p:cNvGraphicFramePr/>
          <p:nvPr/>
        </p:nvGraphicFramePr>
        <p:xfrm>
          <a:off x="720000" y="1590775"/>
          <a:ext cx="7704000" cy="2541750"/>
        </p:xfrm>
        <a:graphic>
          <a:graphicData uri="http://schemas.openxmlformats.org/drawingml/2006/table">
            <a:tbl>
              <a:tblPr>
                <a:noFill/>
                <a:tableStyleId>{155E2902-FEB5-4475-A66E-37F127023FA9}</a:tableStyleId>
              </a:tblPr>
              <a:tblGrid>
                <a:gridCol w="2619875">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423625">
                <a:tc>
                  <a:txBody>
                    <a:bodyPr/>
                    <a:lstStyle/>
                    <a:p>
                      <a:pPr marL="0" lvl="0" indent="0" algn="l" rtl="0">
                        <a:spcBef>
                          <a:spcPts val="0"/>
                        </a:spcBef>
                        <a:spcAft>
                          <a:spcPts val="0"/>
                        </a:spcAft>
                        <a:buNone/>
                      </a:pPr>
                      <a:r>
                        <a:rPr lang="en" sz="1100" b="1">
                          <a:solidFill>
                            <a:schemeClr val="lt2"/>
                          </a:solidFill>
                          <a:uFill>
                            <a:noFill/>
                          </a:uFill>
                          <a:latin typeface="Mulish"/>
                          <a:ea typeface="Mulish"/>
                          <a:cs typeface="Mulish"/>
                          <a:sym typeface="Mulish"/>
                          <a:hlinkClick r:id="rId3"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Fonts</a:t>
                      </a:r>
                      <a:endParaRPr sz="1100" b="1">
                        <a:solidFill>
                          <a:schemeClr val="lt2"/>
                        </a:solidFill>
                        <a:latin typeface="Mulish"/>
                        <a:ea typeface="Mulish"/>
                        <a:cs typeface="Mulish"/>
                        <a:sym typeface="Mulish"/>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l" rtl="0">
                        <a:spcBef>
                          <a:spcPts val="0"/>
                        </a:spcBef>
                        <a:spcAft>
                          <a:spcPts val="1600"/>
                        </a:spcAft>
                        <a:buNone/>
                      </a:pPr>
                      <a:r>
                        <a:rPr lang="en" sz="900">
                          <a:solidFill>
                            <a:schemeClr val="dk1"/>
                          </a:solidFill>
                          <a:latin typeface="Poppins"/>
                          <a:ea typeface="Poppins"/>
                          <a:cs typeface="Poppins"/>
                          <a:sym typeface="Poppins"/>
                        </a:rPr>
                        <a:t>To view this template correctly in PowerPoint, download and install the fonts we used</a:t>
                      </a:r>
                      <a:endParaRPr sz="900">
                        <a:solidFill>
                          <a:schemeClr val="dk1"/>
                        </a:solidFill>
                        <a:latin typeface="Poppins"/>
                        <a:ea typeface="Poppins"/>
                        <a:cs typeface="Poppins"/>
                        <a:sym typeface="Poppins"/>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423625">
                <a:tc>
                  <a:txBody>
                    <a:bodyPr/>
                    <a:lstStyle/>
                    <a:p>
                      <a:pPr marL="0" lvl="0" indent="0" algn="l" rtl="0">
                        <a:spcBef>
                          <a:spcPts val="0"/>
                        </a:spcBef>
                        <a:spcAft>
                          <a:spcPts val="0"/>
                        </a:spcAft>
                        <a:buNone/>
                      </a:pPr>
                      <a:r>
                        <a:rPr lang="en" sz="1100" b="1">
                          <a:solidFill>
                            <a:schemeClr val="lt2"/>
                          </a:solidFill>
                          <a:uFill>
                            <a:noFill/>
                          </a:uFill>
                          <a:latin typeface="Mulish"/>
                          <a:ea typeface="Mulish"/>
                          <a:cs typeface="Mulish"/>
                          <a:sym typeface="Mulish"/>
                          <a:hlinkClick r:id="rId4"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Used</a:t>
                      </a:r>
                      <a:r>
                        <a:rPr lang="en" sz="1100" b="1">
                          <a:solidFill>
                            <a:schemeClr val="lt2"/>
                          </a:solidFill>
                          <a:latin typeface="Mulish"/>
                          <a:ea typeface="Mulish"/>
                          <a:cs typeface="Mulish"/>
                          <a:sym typeface="Mulish"/>
                        </a:rPr>
                        <a:t> and </a:t>
                      </a:r>
                      <a:r>
                        <a:rPr lang="en" sz="1100" b="1">
                          <a:solidFill>
                            <a:schemeClr val="lt2"/>
                          </a:solidFill>
                          <a:uFill>
                            <a:noFill/>
                          </a:uFill>
                          <a:latin typeface="Mulish"/>
                          <a:ea typeface="Mulish"/>
                          <a:cs typeface="Mulish"/>
                          <a:sym typeface="Mulish"/>
                          <a:hlinkClick r:id="rId5"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alternative</a:t>
                      </a:r>
                      <a:r>
                        <a:rPr lang="en" sz="1100" b="1">
                          <a:solidFill>
                            <a:schemeClr val="lt2"/>
                          </a:solidFill>
                          <a:uFill>
                            <a:noFill/>
                          </a:uFill>
                          <a:latin typeface="Mulish"/>
                          <a:ea typeface="Mulish"/>
                          <a:cs typeface="Mulish"/>
                          <a:sym typeface="Mulish"/>
                          <a:hlinkClick r:id="rId5"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resources</a:t>
                      </a:r>
                      <a:endParaRPr sz="1100" b="1">
                        <a:solidFill>
                          <a:schemeClr val="lt2"/>
                        </a:solidFill>
                        <a:latin typeface="Mulish"/>
                        <a:ea typeface="Mulish"/>
                        <a:cs typeface="Mulish"/>
                        <a:sym typeface="Mulish"/>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1600"/>
                        </a:spcAft>
                        <a:buNone/>
                      </a:pPr>
                      <a:r>
                        <a:rPr lang="en" sz="900">
                          <a:solidFill>
                            <a:schemeClr val="dk1"/>
                          </a:solidFill>
                          <a:latin typeface="Poppins"/>
                          <a:ea typeface="Poppins"/>
                          <a:cs typeface="Poppins"/>
                          <a:sym typeface="Poppins"/>
                        </a:rPr>
                        <a:t>An assortment of graphic resources that are suitable for use in this presentation</a:t>
                      </a:r>
                      <a:endParaRPr sz="900">
                        <a:solidFill>
                          <a:schemeClr val="dk1"/>
                        </a:solidFill>
                        <a:latin typeface="Poppins"/>
                        <a:ea typeface="Poppins"/>
                        <a:cs typeface="Poppins"/>
                        <a:sym typeface="Poppins"/>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423625">
                <a:tc>
                  <a:txBody>
                    <a:bodyPr/>
                    <a:lstStyle/>
                    <a:p>
                      <a:pPr marL="0" lvl="0" indent="0" algn="l" rtl="0">
                        <a:spcBef>
                          <a:spcPts val="0"/>
                        </a:spcBef>
                        <a:spcAft>
                          <a:spcPts val="0"/>
                        </a:spcAft>
                        <a:buNone/>
                      </a:pPr>
                      <a:r>
                        <a:rPr lang="en" sz="1100" b="1">
                          <a:solidFill>
                            <a:schemeClr val="lt2"/>
                          </a:solidFill>
                          <a:uFill>
                            <a:noFill/>
                          </a:uFill>
                          <a:latin typeface="Mulish"/>
                          <a:ea typeface="Mulish"/>
                          <a:cs typeface="Mulish"/>
                          <a:sym typeface="Mulish"/>
                          <a:hlinkClick r:id="rId6"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Thanks slide</a:t>
                      </a:r>
                      <a:endParaRPr sz="1100" b="1">
                        <a:solidFill>
                          <a:schemeClr val="lt2"/>
                        </a:solidFill>
                        <a:latin typeface="Mulish"/>
                        <a:ea typeface="Mulish"/>
                        <a:cs typeface="Mulish"/>
                        <a:sym typeface="Mulish"/>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l" rtl="0">
                        <a:spcBef>
                          <a:spcPts val="0"/>
                        </a:spcBef>
                        <a:spcAft>
                          <a:spcPts val="1600"/>
                        </a:spcAft>
                        <a:buNone/>
                      </a:pPr>
                      <a:r>
                        <a:rPr lang="en" sz="900">
                          <a:solidFill>
                            <a:schemeClr val="dk1"/>
                          </a:solidFill>
                          <a:latin typeface="Poppins"/>
                          <a:ea typeface="Poppins"/>
                          <a:cs typeface="Poppins"/>
                          <a:sym typeface="Poppins"/>
                        </a:rPr>
                        <a:t>You must keep it so that proper credits for our design are given</a:t>
                      </a:r>
                      <a:endParaRPr sz="900">
                        <a:solidFill>
                          <a:schemeClr val="dk1"/>
                        </a:solidFill>
                        <a:latin typeface="Poppins"/>
                        <a:ea typeface="Poppins"/>
                        <a:cs typeface="Poppins"/>
                        <a:sym typeface="Poppins"/>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423625">
                <a:tc>
                  <a:txBody>
                    <a:bodyPr/>
                    <a:lstStyle/>
                    <a:p>
                      <a:pPr marL="0" lvl="0" indent="0" algn="l" rtl="0">
                        <a:spcBef>
                          <a:spcPts val="0"/>
                        </a:spcBef>
                        <a:spcAft>
                          <a:spcPts val="0"/>
                        </a:spcAft>
                        <a:buNone/>
                      </a:pPr>
                      <a:r>
                        <a:rPr lang="en" sz="1100" b="1">
                          <a:solidFill>
                            <a:schemeClr val="lt2"/>
                          </a:solidFill>
                          <a:uFill>
                            <a:noFill/>
                          </a:uFill>
                          <a:latin typeface="Mulish"/>
                          <a:ea typeface="Mulish"/>
                          <a:cs typeface="Mulish"/>
                          <a:sym typeface="Mulish"/>
                          <a:hlinkClick r:id="rId3"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Colors</a:t>
                      </a:r>
                      <a:endParaRPr sz="1100" b="1">
                        <a:solidFill>
                          <a:schemeClr val="lt2"/>
                        </a:solidFill>
                        <a:latin typeface="Mulish"/>
                        <a:ea typeface="Mulish"/>
                        <a:cs typeface="Mulish"/>
                        <a:sym typeface="Mulish"/>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l" rtl="0">
                        <a:spcBef>
                          <a:spcPts val="0"/>
                        </a:spcBef>
                        <a:spcAft>
                          <a:spcPts val="1600"/>
                        </a:spcAft>
                        <a:buNone/>
                      </a:pPr>
                      <a:r>
                        <a:rPr lang="en" sz="900">
                          <a:solidFill>
                            <a:schemeClr val="dk1"/>
                          </a:solidFill>
                          <a:latin typeface="Poppins"/>
                          <a:ea typeface="Poppins"/>
                          <a:cs typeface="Poppins"/>
                          <a:sym typeface="Poppins"/>
                        </a:rPr>
                        <a:t>All the colors used in this presentation</a:t>
                      </a:r>
                      <a:endParaRPr sz="900">
                        <a:solidFill>
                          <a:schemeClr val="dk1"/>
                        </a:solidFill>
                        <a:latin typeface="Poppins"/>
                        <a:ea typeface="Poppins"/>
                        <a:cs typeface="Poppins"/>
                        <a:sym typeface="Poppins"/>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423625">
                <a:tc>
                  <a:txBody>
                    <a:bodyPr/>
                    <a:lstStyle/>
                    <a:p>
                      <a:pPr marL="0" lvl="0" indent="0" algn="l" rtl="0">
                        <a:spcBef>
                          <a:spcPts val="0"/>
                        </a:spcBef>
                        <a:spcAft>
                          <a:spcPts val="0"/>
                        </a:spcAft>
                        <a:buNone/>
                      </a:pPr>
                      <a:r>
                        <a:rPr lang="en" sz="1100" b="1">
                          <a:solidFill>
                            <a:schemeClr val="lt2"/>
                          </a:solidFill>
                          <a:uFill>
                            <a:noFill/>
                          </a:uFill>
                          <a:latin typeface="Mulish"/>
                          <a:ea typeface="Mulish"/>
                          <a:cs typeface="Mulish"/>
                          <a:sym typeface="Mulish"/>
                          <a:hlinkClick r:id="rId7"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Icons</a:t>
                      </a:r>
                      <a:r>
                        <a:rPr lang="en" sz="1100" b="1">
                          <a:solidFill>
                            <a:schemeClr val="lt2"/>
                          </a:solidFill>
                          <a:latin typeface="Mulish"/>
                          <a:ea typeface="Mulish"/>
                          <a:cs typeface="Mulish"/>
                          <a:sym typeface="Mulish"/>
                        </a:rPr>
                        <a:t> and </a:t>
                      </a:r>
                      <a:r>
                        <a:rPr lang="en" sz="1100" b="1">
                          <a:solidFill>
                            <a:schemeClr val="lt2"/>
                          </a:solidFill>
                          <a:uFill>
                            <a:noFill/>
                          </a:uFill>
                          <a:latin typeface="Mulish"/>
                          <a:ea typeface="Mulish"/>
                          <a:cs typeface="Mulish"/>
                          <a:sym typeface="Mulish"/>
                          <a:hlinkClick r:id="rId8"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infographic resources</a:t>
                      </a:r>
                      <a:endParaRPr sz="1100" b="1">
                        <a:solidFill>
                          <a:schemeClr val="lt2"/>
                        </a:solidFill>
                        <a:latin typeface="Mulish"/>
                        <a:ea typeface="Mulish"/>
                        <a:cs typeface="Mulish"/>
                        <a:sym typeface="Mulish"/>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900">
                          <a:solidFill>
                            <a:schemeClr val="dk1"/>
                          </a:solidFill>
                          <a:latin typeface="Poppins"/>
                          <a:ea typeface="Poppins"/>
                          <a:cs typeface="Poppins"/>
                          <a:sym typeface="Poppins"/>
                        </a:rPr>
                        <a:t>These can be used in the template, and their size and color can be edited</a:t>
                      </a:r>
                      <a:endParaRPr sz="900">
                        <a:solidFill>
                          <a:schemeClr val="dk1"/>
                        </a:solidFill>
                        <a:latin typeface="Poppins"/>
                        <a:ea typeface="Poppins"/>
                        <a:cs typeface="Poppins"/>
                        <a:sym typeface="Poppins"/>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r h="423625">
                <a:tc>
                  <a:txBody>
                    <a:bodyPr/>
                    <a:lstStyle/>
                    <a:p>
                      <a:pPr marL="0" lvl="0" indent="0" algn="l" rtl="0">
                        <a:spcBef>
                          <a:spcPts val="0"/>
                        </a:spcBef>
                        <a:spcAft>
                          <a:spcPts val="0"/>
                        </a:spcAft>
                        <a:buNone/>
                      </a:pPr>
                      <a:r>
                        <a:rPr lang="en" sz="1100" b="1">
                          <a:solidFill>
                            <a:schemeClr val="lt2"/>
                          </a:solidFill>
                          <a:latin typeface="Mulish"/>
                          <a:ea typeface="Mulish"/>
                          <a:cs typeface="Mulish"/>
                          <a:sym typeface="Mulish"/>
                        </a:rPr>
                        <a:t>Editable presentation theme </a:t>
                      </a:r>
                      <a:endParaRPr sz="1100" b="1">
                        <a:solidFill>
                          <a:schemeClr val="lt2"/>
                        </a:solidFill>
                        <a:latin typeface="Mulish"/>
                        <a:ea typeface="Mulish"/>
                        <a:cs typeface="Mulish"/>
                        <a:sym typeface="Mulish"/>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1600"/>
                        </a:spcAft>
                        <a:buNone/>
                      </a:pPr>
                      <a:r>
                        <a:rPr lang="en" sz="900">
                          <a:solidFill>
                            <a:schemeClr val="dk1"/>
                          </a:solidFill>
                          <a:latin typeface="Poppins"/>
                          <a:ea typeface="Poppins"/>
                          <a:cs typeface="Poppins"/>
                          <a:sym typeface="Poppins"/>
                        </a:rPr>
                        <a:t>You can edit the master slides easily. For more info, click </a:t>
                      </a:r>
                      <a:r>
                        <a:rPr lang="en" sz="900" b="1" u="sng">
                          <a:solidFill>
                            <a:schemeClr val="dk1"/>
                          </a:solidFill>
                          <a:latin typeface="Poppins"/>
                          <a:ea typeface="Poppins"/>
                          <a:cs typeface="Poppins"/>
                          <a:sym typeface="Poppins"/>
                          <a:hlinkClick r:id="rId9">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here</a:t>
                      </a:r>
                      <a:endParaRPr sz="900" b="1">
                        <a:solidFill>
                          <a:schemeClr val="dk1"/>
                        </a:solidFill>
                        <a:latin typeface="Poppins"/>
                        <a:ea typeface="Poppins"/>
                        <a:cs typeface="Poppins"/>
                        <a:sym typeface="Poppins"/>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825" name="Google Shape;825;p39"/>
          <p:cNvSpPr txBox="1"/>
          <p:nvPr/>
        </p:nvSpPr>
        <p:spPr>
          <a:xfrm>
            <a:off x="720000" y="1131975"/>
            <a:ext cx="7704000" cy="3699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1200">
                <a:solidFill>
                  <a:schemeClr val="dk1"/>
                </a:solidFill>
                <a:latin typeface="Poppins"/>
                <a:ea typeface="Poppins"/>
                <a:cs typeface="Poppins"/>
                <a:sym typeface="Poppins"/>
              </a:rPr>
              <a:t>You can delete this slide when you’re done editing the presentation</a:t>
            </a:r>
            <a:endParaRPr sz="1200">
              <a:solidFill>
                <a:schemeClr val="dk1"/>
              </a:solidFill>
              <a:latin typeface="Poppins"/>
              <a:ea typeface="Poppins"/>
              <a:cs typeface="Poppins"/>
              <a:sym typeface="Poppins"/>
            </a:endParaRPr>
          </a:p>
        </p:txBody>
      </p:sp>
      <p:sp>
        <p:nvSpPr>
          <p:cNvPr id="826" name="Google Shape;826;p39"/>
          <p:cNvSpPr txBox="1"/>
          <p:nvPr/>
        </p:nvSpPr>
        <p:spPr>
          <a:xfrm>
            <a:off x="1328413" y="4260625"/>
            <a:ext cx="3000000" cy="36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solidFill>
                  <a:schemeClr val="dk1"/>
                </a:solidFill>
                <a:latin typeface="Poppins"/>
                <a:ea typeface="Poppins"/>
                <a:cs typeface="Poppins"/>
                <a:sym typeface="Poppins"/>
              </a:rPr>
              <a:t>For more info:</a:t>
            </a:r>
            <a:br>
              <a:rPr lang="en" sz="800">
                <a:solidFill>
                  <a:schemeClr val="dk1"/>
                </a:solidFill>
                <a:latin typeface="Poppins"/>
                <a:ea typeface="Poppins"/>
                <a:cs typeface="Poppins"/>
                <a:sym typeface="Poppins"/>
              </a:rPr>
            </a:br>
            <a:r>
              <a:rPr lang="en" sz="1000" b="1" u="sng">
                <a:solidFill>
                  <a:schemeClr val="lt2"/>
                </a:solidFill>
                <a:latin typeface="Mulish"/>
                <a:ea typeface="Mulish"/>
                <a:cs typeface="Mulish"/>
                <a:sym typeface="Mulish"/>
                <a:hlinkClick r:id="rId10">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000" b="1">
                <a:solidFill>
                  <a:schemeClr val="lt2"/>
                </a:solidFill>
                <a:latin typeface="Mulish"/>
                <a:ea typeface="Mulish"/>
                <a:cs typeface="Mulish"/>
                <a:sym typeface="Mulish"/>
              </a:rPr>
              <a:t> | </a:t>
            </a:r>
            <a:r>
              <a:rPr lang="en" sz="1000" b="1" u="sng">
                <a:solidFill>
                  <a:schemeClr val="lt2"/>
                </a:solidFill>
                <a:latin typeface="Mulish"/>
                <a:ea typeface="Mulish"/>
                <a:cs typeface="Mulish"/>
                <a:sym typeface="Mulish"/>
                <a:hlinkClick r:id="rId11">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Blog</a:t>
            </a:r>
            <a:r>
              <a:rPr lang="en" sz="1000" b="1">
                <a:solidFill>
                  <a:schemeClr val="lt2"/>
                </a:solidFill>
                <a:latin typeface="Mulish"/>
                <a:ea typeface="Mulish"/>
                <a:cs typeface="Mulish"/>
                <a:sym typeface="Mulish"/>
              </a:rPr>
              <a:t> | </a:t>
            </a:r>
            <a:r>
              <a:rPr lang="en" sz="1000" b="1" u="sng">
                <a:solidFill>
                  <a:schemeClr val="lt2"/>
                </a:solidFill>
                <a:latin typeface="Mulish"/>
                <a:ea typeface="Mulish"/>
                <a:cs typeface="Mulish"/>
                <a:sym typeface="Mulish"/>
                <a:hlinkClick r:id="rId1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FAQ</a:t>
            </a:r>
            <a:r>
              <a:rPr lang="en" sz="1000" b="1" u="sng">
                <a:solidFill>
                  <a:schemeClr val="lt2"/>
                </a:solidFill>
                <a:latin typeface="Mulish"/>
                <a:ea typeface="Mulish"/>
                <a:cs typeface="Mulish"/>
                <a:sym typeface="Mulish"/>
              </a:rPr>
              <a:t>s</a:t>
            </a:r>
            <a:endParaRPr sz="1000" b="1" u="sng">
              <a:solidFill>
                <a:schemeClr val="lt2"/>
              </a:solidFill>
              <a:latin typeface="Mulish"/>
              <a:ea typeface="Mulish"/>
              <a:cs typeface="Mulish"/>
              <a:sym typeface="Mulish"/>
            </a:endParaRPr>
          </a:p>
        </p:txBody>
      </p:sp>
      <p:sp>
        <p:nvSpPr>
          <p:cNvPr id="827" name="Google Shape;827;p39"/>
          <p:cNvSpPr txBox="1"/>
          <p:nvPr/>
        </p:nvSpPr>
        <p:spPr>
          <a:xfrm>
            <a:off x="4815588" y="4260625"/>
            <a:ext cx="3000000" cy="36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solidFill>
                  <a:schemeClr val="dk1"/>
                </a:solidFill>
                <a:latin typeface="Poppins"/>
                <a:ea typeface="Poppins"/>
                <a:cs typeface="Poppins"/>
                <a:sym typeface="Poppins"/>
              </a:rPr>
              <a:t>You can visit our sister projects:</a:t>
            </a:r>
            <a:r>
              <a:rPr lang="en" sz="800">
                <a:solidFill>
                  <a:schemeClr val="lt2"/>
                </a:solidFill>
                <a:latin typeface="Mulish"/>
                <a:ea typeface="Mulish"/>
                <a:cs typeface="Mulish"/>
                <a:sym typeface="Mulish"/>
              </a:rPr>
              <a:t/>
            </a:r>
            <a:br>
              <a:rPr lang="en" sz="800">
                <a:solidFill>
                  <a:schemeClr val="lt2"/>
                </a:solidFill>
                <a:latin typeface="Mulish"/>
                <a:ea typeface="Mulish"/>
                <a:cs typeface="Mulish"/>
                <a:sym typeface="Mulish"/>
              </a:rPr>
            </a:br>
            <a:r>
              <a:rPr lang="en" sz="1000" b="1" u="sng">
                <a:solidFill>
                  <a:schemeClr val="lt2"/>
                </a:solidFill>
                <a:latin typeface="Mulish"/>
                <a:ea typeface="Mulish"/>
                <a:cs typeface="Mulish"/>
                <a:sym typeface="Mulish"/>
                <a:hlinkClick r:id="rId1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sz="1000" b="1">
                <a:solidFill>
                  <a:schemeClr val="lt2"/>
                </a:solidFill>
                <a:latin typeface="Mulish"/>
                <a:ea typeface="Mulish"/>
                <a:cs typeface="Mulish"/>
                <a:sym typeface="Mulish"/>
              </a:rPr>
              <a:t> | </a:t>
            </a:r>
            <a:r>
              <a:rPr lang="en" sz="1000" b="1" u="sng">
                <a:solidFill>
                  <a:schemeClr val="lt2"/>
                </a:solidFill>
                <a:latin typeface="Mulish"/>
                <a:ea typeface="Mulish"/>
                <a:cs typeface="Mulish"/>
                <a:sym typeface="Mulish"/>
                <a:hlinkClick r:id="rId1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000" b="1">
                <a:solidFill>
                  <a:schemeClr val="lt2"/>
                </a:solidFill>
                <a:latin typeface="Mulish"/>
                <a:ea typeface="Mulish"/>
                <a:cs typeface="Mulish"/>
                <a:sym typeface="Mulish"/>
              </a:rPr>
              <a:t> | </a:t>
            </a:r>
            <a:r>
              <a:rPr lang="en" sz="1000" b="1" u="sng">
                <a:solidFill>
                  <a:schemeClr val="lt2"/>
                </a:solidFill>
                <a:latin typeface="Mulish"/>
                <a:ea typeface="Mulish"/>
                <a:cs typeface="Mulish"/>
                <a:sym typeface="Mulish"/>
                <a:hlinkClick r:id="rId1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Storyset</a:t>
            </a:r>
            <a:r>
              <a:rPr lang="en" sz="1000" b="1">
                <a:solidFill>
                  <a:schemeClr val="lt2"/>
                </a:solidFill>
                <a:latin typeface="Mulish"/>
                <a:ea typeface="Mulish"/>
                <a:cs typeface="Mulish"/>
                <a:sym typeface="Mulish"/>
              </a:rPr>
              <a:t> | </a:t>
            </a:r>
            <a:r>
              <a:rPr lang="en" sz="1000" b="1" u="sng">
                <a:solidFill>
                  <a:schemeClr val="lt2"/>
                </a:solidFill>
                <a:latin typeface="Mulish"/>
                <a:ea typeface="Mulish"/>
                <a:cs typeface="Mulish"/>
                <a:sym typeface="Mulish"/>
                <a:hlinkClick r:id="rId1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Wepik</a:t>
            </a:r>
            <a:r>
              <a:rPr lang="en" sz="1000" b="1">
                <a:solidFill>
                  <a:schemeClr val="lt2"/>
                </a:solidFill>
                <a:latin typeface="Mulish"/>
                <a:ea typeface="Mulish"/>
                <a:cs typeface="Mulish"/>
                <a:sym typeface="Mulish"/>
              </a:rPr>
              <a:t> | </a:t>
            </a:r>
            <a:r>
              <a:rPr lang="en" sz="1000" b="1" u="sng">
                <a:solidFill>
                  <a:schemeClr val="lt2"/>
                </a:solidFill>
                <a:latin typeface="Mulish"/>
                <a:ea typeface="Mulish"/>
                <a:cs typeface="Mulish"/>
                <a:sym typeface="Mulish"/>
                <a:hlinkClick r:id="rId1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Videvo</a:t>
            </a:r>
            <a:endParaRPr sz="1000" b="1" u="sng">
              <a:solidFill>
                <a:schemeClr val="lt2"/>
              </a:solidFill>
              <a:latin typeface="Mulish"/>
              <a:ea typeface="Mulish"/>
              <a:cs typeface="Mulish"/>
              <a:sym typeface="Mulish"/>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57"/>
          <p:cNvSpPr txBox="1">
            <a:spLocks noGrp="1"/>
          </p:cNvSpPr>
          <p:nvPr>
            <p:ph type="title"/>
          </p:nvPr>
        </p:nvSpPr>
        <p:spPr>
          <a:xfrm>
            <a:off x="1284000" y="2966975"/>
            <a:ext cx="6576000" cy="106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98,300,000</a:t>
            </a:r>
            <a:endParaRPr/>
          </a:p>
        </p:txBody>
      </p:sp>
      <p:sp>
        <p:nvSpPr>
          <p:cNvPr id="1160" name="Google Shape;1160;p57"/>
          <p:cNvSpPr txBox="1">
            <a:spLocks noGrp="1"/>
          </p:cNvSpPr>
          <p:nvPr>
            <p:ph type="subTitle" idx="1"/>
          </p:nvPr>
        </p:nvSpPr>
        <p:spPr>
          <a:xfrm>
            <a:off x="1284000" y="4029850"/>
            <a:ext cx="65760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pic>
        <p:nvPicPr>
          <p:cNvPr id="1161" name="Google Shape;1161;p57"/>
          <p:cNvPicPr preferRelativeResize="0">
            <a:picLocks noGrp="1"/>
          </p:cNvPicPr>
          <p:nvPr>
            <p:ph type="pic" idx="2"/>
          </p:nvPr>
        </p:nvPicPr>
        <p:blipFill rotWithShape="1">
          <a:blip r:embed="rId3">
            <a:alphaModFix/>
          </a:blip>
          <a:srcRect t="13436" b="51907"/>
          <a:stretch/>
        </p:blipFill>
        <p:spPr>
          <a:xfrm>
            <a:off x="713225" y="862350"/>
            <a:ext cx="7717500" cy="1782600"/>
          </a:xfrm>
          <a:prstGeom prst="roundRect">
            <a:avLst>
              <a:gd name="adj" fmla="val 50000"/>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sp>
        <p:nvSpPr>
          <p:cNvPr id="1166" name="Google Shape;1166;p58"/>
          <p:cNvSpPr txBox="1">
            <a:spLocks noGrp="1"/>
          </p:cNvSpPr>
          <p:nvPr>
            <p:ph type="subTitle" idx="1"/>
          </p:nvPr>
        </p:nvSpPr>
        <p:spPr>
          <a:xfrm>
            <a:off x="713213" y="1243067"/>
            <a:ext cx="4341300" cy="460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Jupiter’s rotation period</a:t>
            </a:r>
            <a:endParaRPr/>
          </a:p>
        </p:txBody>
      </p:sp>
      <p:sp>
        <p:nvSpPr>
          <p:cNvPr id="1167" name="Google Shape;1167;p58"/>
          <p:cNvSpPr txBox="1">
            <a:spLocks noGrp="1"/>
          </p:cNvSpPr>
          <p:nvPr>
            <p:ph type="title"/>
          </p:nvPr>
        </p:nvSpPr>
        <p:spPr>
          <a:xfrm>
            <a:off x="713213" y="583301"/>
            <a:ext cx="4341300" cy="7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9h 55m 23s</a:t>
            </a:r>
            <a:endParaRPr/>
          </a:p>
        </p:txBody>
      </p:sp>
      <p:sp>
        <p:nvSpPr>
          <p:cNvPr id="1168" name="Google Shape;1168;p58"/>
          <p:cNvSpPr txBox="1">
            <a:spLocks noGrp="1"/>
          </p:cNvSpPr>
          <p:nvPr>
            <p:ph type="title" idx="2"/>
          </p:nvPr>
        </p:nvSpPr>
        <p:spPr>
          <a:xfrm>
            <a:off x="713213" y="2011762"/>
            <a:ext cx="4341300" cy="7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333,000</a:t>
            </a:r>
            <a:endParaRPr/>
          </a:p>
        </p:txBody>
      </p:sp>
      <p:sp>
        <p:nvSpPr>
          <p:cNvPr id="1169" name="Google Shape;1169;p58"/>
          <p:cNvSpPr txBox="1">
            <a:spLocks noGrp="1"/>
          </p:cNvSpPr>
          <p:nvPr>
            <p:ph type="subTitle" idx="3"/>
          </p:nvPr>
        </p:nvSpPr>
        <p:spPr>
          <a:xfrm>
            <a:off x="713213" y="2671523"/>
            <a:ext cx="4341300" cy="460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The Sun’s mass compared to Earth’s</a:t>
            </a:r>
            <a:endParaRPr/>
          </a:p>
        </p:txBody>
      </p:sp>
      <p:sp>
        <p:nvSpPr>
          <p:cNvPr id="1170" name="Google Shape;1170;p58"/>
          <p:cNvSpPr txBox="1">
            <a:spLocks noGrp="1"/>
          </p:cNvSpPr>
          <p:nvPr>
            <p:ph type="title" idx="4"/>
          </p:nvPr>
        </p:nvSpPr>
        <p:spPr>
          <a:xfrm>
            <a:off x="713213" y="3440223"/>
            <a:ext cx="4341300" cy="7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386,000 km</a:t>
            </a:r>
            <a:endParaRPr/>
          </a:p>
        </p:txBody>
      </p:sp>
      <p:sp>
        <p:nvSpPr>
          <p:cNvPr id="1171" name="Google Shape;1171;p58"/>
          <p:cNvSpPr txBox="1">
            <a:spLocks noGrp="1"/>
          </p:cNvSpPr>
          <p:nvPr>
            <p:ph type="subTitle" idx="5"/>
          </p:nvPr>
        </p:nvSpPr>
        <p:spPr>
          <a:xfrm>
            <a:off x="713213" y="4099999"/>
            <a:ext cx="4341300" cy="460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Distance between Earth and the Moon</a:t>
            </a:r>
            <a:endParaRPr/>
          </a:p>
        </p:txBody>
      </p:sp>
      <p:pic>
        <p:nvPicPr>
          <p:cNvPr id="1172" name="Google Shape;1172;p58"/>
          <p:cNvPicPr preferRelativeResize="0">
            <a:picLocks noGrp="1"/>
          </p:cNvPicPr>
          <p:nvPr>
            <p:ph type="pic" idx="6"/>
          </p:nvPr>
        </p:nvPicPr>
        <p:blipFill rotWithShape="1">
          <a:blip r:embed="rId3">
            <a:alphaModFix/>
          </a:blip>
          <a:srcRect l="8179" r="8179"/>
          <a:stretch/>
        </p:blipFill>
        <p:spPr>
          <a:xfrm>
            <a:off x="5572713" y="539550"/>
            <a:ext cx="2549700" cy="4064400"/>
          </a:xfrm>
          <a:prstGeom prst="roundRect">
            <a:avLst>
              <a:gd name="adj" fmla="val 50000"/>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59"/>
          <p:cNvSpPr txBox="1">
            <a:spLocks noGrp="1"/>
          </p:cNvSpPr>
          <p:nvPr>
            <p:ph type="subTitle" idx="1"/>
          </p:nvPr>
        </p:nvSpPr>
        <p:spPr>
          <a:xfrm>
            <a:off x="716537" y="3324375"/>
            <a:ext cx="2379000" cy="84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1178" name="Google Shape;1178;p59"/>
          <p:cNvSpPr txBox="1">
            <a:spLocks noGrp="1"/>
          </p:cNvSpPr>
          <p:nvPr>
            <p:ph type="subTitle" idx="2"/>
          </p:nvPr>
        </p:nvSpPr>
        <p:spPr>
          <a:xfrm>
            <a:off x="716537" y="2903550"/>
            <a:ext cx="2379000" cy="50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Efficiency</a:t>
            </a:r>
            <a:endParaRPr/>
          </a:p>
        </p:txBody>
      </p:sp>
      <p:sp>
        <p:nvSpPr>
          <p:cNvPr id="1179" name="Google Shape;1179;p59"/>
          <p:cNvSpPr txBox="1">
            <a:spLocks noGrp="1"/>
          </p:cNvSpPr>
          <p:nvPr>
            <p:ph type="subTitle" idx="4"/>
          </p:nvPr>
        </p:nvSpPr>
        <p:spPr>
          <a:xfrm>
            <a:off x="3382500" y="3324375"/>
            <a:ext cx="2379000" cy="84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1180" name="Google Shape;1180;p59"/>
          <p:cNvSpPr txBox="1">
            <a:spLocks noGrp="1"/>
          </p:cNvSpPr>
          <p:nvPr>
            <p:ph type="subTitle" idx="5"/>
          </p:nvPr>
        </p:nvSpPr>
        <p:spPr>
          <a:xfrm>
            <a:off x="3382500" y="2903550"/>
            <a:ext cx="2379000" cy="50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Sustainability</a:t>
            </a:r>
            <a:endParaRPr/>
          </a:p>
        </p:txBody>
      </p:sp>
      <p:sp>
        <p:nvSpPr>
          <p:cNvPr id="1181" name="Google Shape;1181;p59"/>
          <p:cNvSpPr txBox="1">
            <a:spLocks noGrp="1"/>
          </p:cNvSpPr>
          <p:nvPr>
            <p:ph type="subTitle" idx="7"/>
          </p:nvPr>
        </p:nvSpPr>
        <p:spPr>
          <a:xfrm>
            <a:off x="6048463" y="3324375"/>
            <a:ext cx="2379000" cy="84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1182" name="Google Shape;1182;p59"/>
          <p:cNvSpPr txBox="1">
            <a:spLocks noGrp="1"/>
          </p:cNvSpPr>
          <p:nvPr>
            <p:ph type="subTitle" idx="8"/>
          </p:nvPr>
        </p:nvSpPr>
        <p:spPr>
          <a:xfrm>
            <a:off x="6048463" y="2903550"/>
            <a:ext cx="2379000" cy="50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Affordability</a:t>
            </a:r>
            <a:endParaRPr/>
          </a:p>
        </p:txBody>
      </p:sp>
      <p:sp>
        <p:nvSpPr>
          <p:cNvPr id="1183" name="Google Shape;1183;p59"/>
          <p:cNvSpPr/>
          <p:nvPr/>
        </p:nvSpPr>
        <p:spPr>
          <a:xfrm>
            <a:off x="1214687" y="1474150"/>
            <a:ext cx="1382700" cy="1382700"/>
          </a:xfrm>
          <a:prstGeom prst="donut">
            <a:avLst>
              <a:gd name="adj" fmla="val 1193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9"/>
          <p:cNvSpPr/>
          <p:nvPr/>
        </p:nvSpPr>
        <p:spPr>
          <a:xfrm flipH="1">
            <a:off x="1207187" y="1466650"/>
            <a:ext cx="1397700" cy="1397700"/>
          </a:xfrm>
          <a:prstGeom prst="blockArc">
            <a:avLst>
              <a:gd name="adj1" fmla="val 7381378"/>
              <a:gd name="adj2" fmla="val 16256715"/>
              <a:gd name="adj3" fmla="val 12710"/>
            </a:avLst>
          </a:pr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9"/>
          <p:cNvSpPr/>
          <p:nvPr/>
        </p:nvSpPr>
        <p:spPr>
          <a:xfrm>
            <a:off x="3880650" y="1474150"/>
            <a:ext cx="1382700" cy="1382700"/>
          </a:xfrm>
          <a:prstGeom prst="donut">
            <a:avLst>
              <a:gd name="adj" fmla="val 1193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9"/>
          <p:cNvSpPr/>
          <p:nvPr/>
        </p:nvSpPr>
        <p:spPr>
          <a:xfrm flipH="1">
            <a:off x="3873150" y="1466650"/>
            <a:ext cx="1397700" cy="1397700"/>
          </a:xfrm>
          <a:prstGeom prst="blockArc">
            <a:avLst>
              <a:gd name="adj1" fmla="val 9605174"/>
              <a:gd name="adj2" fmla="val 16256715"/>
              <a:gd name="adj3" fmla="val 12710"/>
            </a:avLst>
          </a:pr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9"/>
          <p:cNvSpPr/>
          <p:nvPr/>
        </p:nvSpPr>
        <p:spPr>
          <a:xfrm>
            <a:off x="6546613" y="1474150"/>
            <a:ext cx="1382700" cy="1382700"/>
          </a:xfrm>
          <a:prstGeom prst="donut">
            <a:avLst>
              <a:gd name="adj" fmla="val 1193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9"/>
          <p:cNvSpPr/>
          <p:nvPr/>
        </p:nvSpPr>
        <p:spPr>
          <a:xfrm flipH="1">
            <a:off x="6539113" y="1466650"/>
            <a:ext cx="1397700" cy="1397700"/>
          </a:xfrm>
          <a:prstGeom prst="blockArc">
            <a:avLst>
              <a:gd name="adj1" fmla="val 9516239"/>
              <a:gd name="adj2" fmla="val 16256715"/>
              <a:gd name="adj3" fmla="val 12710"/>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9"/>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Key factors for modern agriculture</a:t>
            </a:r>
            <a:endParaRPr/>
          </a:p>
        </p:txBody>
      </p:sp>
      <p:sp>
        <p:nvSpPr>
          <p:cNvPr id="1190" name="Google Shape;1190;p59"/>
          <p:cNvSpPr txBox="1">
            <a:spLocks noGrp="1"/>
          </p:cNvSpPr>
          <p:nvPr>
            <p:ph type="title" idx="3"/>
          </p:nvPr>
        </p:nvSpPr>
        <p:spPr>
          <a:xfrm>
            <a:off x="3873150" y="1962100"/>
            <a:ext cx="13977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30%</a:t>
            </a:r>
            <a:endParaRPr/>
          </a:p>
        </p:txBody>
      </p:sp>
      <p:sp>
        <p:nvSpPr>
          <p:cNvPr id="1191" name="Google Shape;1191;p59"/>
          <p:cNvSpPr txBox="1">
            <a:spLocks noGrp="1"/>
          </p:cNvSpPr>
          <p:nvPr>
            <p:ph type="title" idx="6"/>
          </p:nvPr>
        </p:nvSpPr>
        <p:spPr>
          <a:xfrm>
            <a:off x="6539113" y="1962100"/>
            <a:ext cx="13977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30%</a:t>
            </a:r>
            <a:endParaRPr/>
          </a:p>
        </p:txBody>
      </p:sp>
      <p:sp>
        <p:nvSpPr>
          <p:cNvPr id="1192" name="Google Shape;1192;p59"/>
          <p:cNvSpPr txBox="1">
            <a:spLocks noGrp="1"/>
          </p:cNvSpPr>
          <p:nvPr>
            <p:ph type="title"/>
          </p:nvPr>
        </p:nvSpPr>
        <p:spPr>
          <a:xfrm>
            <a:off x="1206587" y="1962100"/>
            <a:ext cx="13989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40%</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grpSp>
        <p:nvGrpSpPr>
          <p:cNvPr id="1197" name="Google Shape;1197;p60"/>
          <p:cNvGrpSpPr/>
          <p:nvPr/>
        </p:nvGrpSpPr>
        <p:grpSpPr>
          <a:xfrm>
            <a:off x="838740" y="1320171"/>
            <a:ext cx="3694617" cy="2503323"/>
            <a:chOff x="331763" y="414153"/>
            <a:chExt cx="6903246" cy="5019697"/>
          </a:xfrm>
        </p:grpSpPr>
        <p:sp>
          <p:nvSpPr>
            <p:cNvPr id="1198" name="Google Shape;1198;p60"/>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0"/>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0"/>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1" name="Google Shape;1201;p60"/>
          <p:cNvSpPr txBox="1">
            <a:spLocks noGrp="1"/>
          </p:cNvSpPr>
          <p:nvPr>
            <p:ph type="title"/>
          </p:nvPr>
        </p:nvSpPr>
        <p:spPr>
          <a:xfrm>
            <a:off x="5242675" y="1408688"/>
            <a:ext cx="3188100" cy="1191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Computer mockup</a:t>
            </a:r>
            <a:endParaRPr/>
          </a:p>
        </p:txBody>
      </p:sp>
      <p:sp>
        <p:nvSpPr>
          <p:cNvPr id="1202" name="Google Shape;1202;p60"/>
          <p:cNvSpPr txBox="1">
            <a:spLocks noGrp="1"/>
          </p:cNvSpPr>
          <p:nvPr>
            <p:ph type="subTitle" idx="1"/>
          </p:nvPr>
        </p:nvSpPr>
        <p:spPr>
          <a:xfrm>
            <a:off x="5242675" y="2599613"/>
            <a:ext cx="3188100" cy="11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pic>
        <p:nvPicPr>
          <p:cNvPr id="1203" name="Google Shape;1203;p60"/>
          <p:cNvPicPr preferRelativeResize="0"/>
          <p:nvPr/>
        </p:nvPicPr>
        <p:blipFill rotWithShape="1">
          <a:blip r:embed="rId3">
            <a:alphaModFix/>
          </a:blip>
          <a:srcRect/>
          <a:stretch/>
        </p:blipFill>
        <p:spPr>
          <a:xfrm>
            <a:off x="920000" y="1412619"/>
            <a:ext cx="3532459" cy="198701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grpSp>
        <p:nvGrpSpPr>
          <p:cNvPr id="1208" name="Google Shape;1208;p61"/>
          <p:cNvGrpSpPr/>
          <p:nvPr/>
        </p:nvGrpSpPr>
        <p:grpSpPr>
          <a:xfrm rot="-5400000">
            <a:off x="5170885" y="763056"/>
            <a:ext cx="2335045" cy="3617389"/>
            <a:chOff x="1655560" y="790889"/>
            <a:chExt cx="2510262" cy="3603336"/>
          </a:xfrm>
        </p:grpSpPr>
        <p:sp>
          <p:nvSpPr>
            <p:cNvPr id="1209" name="Google Shape;1209;p61"/>
            <p:cNvSpPr/>
            <p:nvPr/>
          </p:nvSpPr>
          <p:spPr>
            <a:xfrm>
              <a:off x="1655560" y="790889"/>
              <a:ext cx="2510262" cy="3603336"/>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1"/>
            <p:cNvSpPr/>
            <p:nvPr/>
          </p:nvSpPr>
          <p:spPr>
            <a:xfrm>
              <a:off x="1735300" y="886765"/>
              <a:ext cx="2350730" cy="3115776"/>
            </a:xfrm>
            <a:custGeom>
              <a:avLst/>
              <a:gdLst/>
              <a:ahLst/>
              <a:cxnLst/>
              <a:rect l="l" t="t" r="r" b="b"/>
              <a:pathLst>
                <a:path w="134002" h="173605" extrusionOk="0">
                  <a:moveTo>
                    <a:pt x="1" y="1"/>
                  </a:moveTo>
                  <a:lnTo>
                    <a:pt x="1" y="53821"/>
                  </a:lnTo>
                  <a:lnTo>
                    <a:pt x="1" y="127599"/>
                  </a:lnTo>
                  <a:lnTo>
                    <a:pt x="1" y="173605"/>
                  </a:lnTo>
                  <a:lnTo>
                    <a:pt x="134001" y="173605"/>
                  </a:lnTo>
                  <a:lnTo>
                    <a:pt x="134001" y="34615"/>
                  </a:lnTo>
                  <a:lnTo>
                    <a:pt x="1340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1" name="Google Shape;1211;p61"/>
          <p:cNvSpPr txBox="1">
            <a:spLocks noGrp="1"/>
          </p:cNvSpPr>
          <p:nvPr>
            <p:ph type="title"/>
          </p:nvPr>
        </p:nvSpPr>
        <p:spPr>
          <a:xfrm>
            <a:off x="713225" y="1408700"/>
            <a:ext cx="3191100" cy="1191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Tablet mockup</a:t>
            </a:r>
            <a:endParaRPr/>
          </a:p>
        </p:txBody>
      </p:sp>
      <p:sp>
        <p:nvSpPr>
          <p:cNvPr id="1212" name="Google Shape;1212;p61"/>
          <p:cNvSpPr txBox="1">
            <a:spLocks noGrp="1"/>
          </p:cNvSpPr>
          <p:nvPr>
            <p:ph type="subTitle" idx="1"/>
          </p:nvPr>
        </p:nvSpPr>
        <p:spPr>
          <a:xfrm>
            <a:off x="713380" y="2599700"/>
            <a:ext cx="3191100" cy="1134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pic>
        <p:nvPicPr>
          <p:cNvPr id="1213" name="Google Shape;1213;p61"/>
          <p:cNvPicPr preferRelativeResize="0"/>
          <p:nvPr/>
        </p:nvPicPr>
        <p:blipFill rotWithShape="1">
          <a:blip r:embed="rId3">
            <a:alphaModFix/>
          </a:blip>
          <a:srcRect l="7403" r="7403"/>
          <a:stretch/>
        </p:blipFill>
        <p:spPr>
          <a:xfrm>
            <a:off x="4627183" y="1480545"/>
            <a:ext cx="3305436" cy="21824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62"/>
          <p:cNvSpPr txBox="1">
            <a:spLocks noGrp="1"/>
          </p:cNvSpPr>
          <p:nvPr>
            <p:ph type="title"/>
          </p:nvPr>
        </p:nvSpPr>
        <p:spPr>
          <a:xfrm>
            <a:off x="5242675" y="1408688"/>
            <a:ext cx="3188100" cy="1191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Phone mockup</a:t>
            </a:r>
            <a:endParaRPr/>
          </a:p>
        </p:txBody>
      </p:sp>
      <p:sp>
        <p:nvSpPr>
          <p:cNvPr id="1219" name="Google Shape;1219;p62"/>
          <p:cNvSpPr txBox="1">
            <a:spLocks noGrp="1"/>
          </p:cNvSpPr>
          <p:nvPr>
            <p:ph type="subTitle" idx="1"/>
          </p:nvPr>
        </p:nvSpPr>
        <p:spPr>
          <a:xfrm>
            <a:off x="5242675" y="2599613"/>
            <a:ext cx="3188100" cy="11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
        <p:nvSpPr>
          <p:cNvPr id="1220" name="Google Shape;1220;p62"/>
          <p:cNvSpPr/>
          <p:nvPr/>
        </p:nvSpPr>
        <p:spPr>
          <a:xfrm rot="-5400000">
            <a:off x="1769472" y="934141"/>
            <a:ext cx="1716406" cy="3275019"/>
          </a:xfrm>
          <a:custGeom>
            <a:avLst/>
            <a:gdLst/>
            <a:ahLst/>
            <a:cxnLst/>
            <a:rect l="l" t="t" r="r" b="b"/>
            <a:pathLst>
              <a:path w="84552" h="161331" extrusionOk="0">
                <a:moveTo>
                  <a:pt x="1" y="1"/>
                </a:moveTo>
                <a:lnTo>
                  <a:pt x="1" y="161331"/>
                </a:lnTo>
                <a:lnTo>
                  <a:pt x="84551" y="161331"/>
                </a:lnTo>
                <a:lnTo>
                  <a:pt x="845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1" name="Google Shape;1221;p62"/>
          <p:cNvGrpSpPr/>
          <p:nvPr/>
        </p:nvGrpSpPr>
        <p:grpSpPr>
          <a:xfrm rot="-5400000">
            <a:off x="1776183" y="651492"/>
            <a:ext cx="1892041" cy="3840516"/>
            <a:chOff x="5186401" y="494525"/>
            <a:chExt cx="1834973" cy="3724678"/>
          </a:xfrm>
        </p:grpSpPr>
        <p:sp>
          <p:nvSpPr>
            <p:cNvPr id="1222" name="Google Shape;1222;p62"/>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62"/>
            <p:cNvSpPr/>
            <p:nvPr/>
          </p:nvSpPr>
          <p:spPr>
            <a:xfrm>
              <a:off x="5874937" y="3907196"/>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4" name="Google Shape;1224;p62"/>
          <p:cNvPicPr preferRelativeResize="0"/>
          <p:nvPr/>
        </p:nvPicPr>
        <p:blipFill rotWithShape="1">
          <a:blip r:embed="rId3">
            <a:alphaModFix/>
          </a:blip>
          <a:srcRect t="3410" b="3419"/>
          <a:stretch/>
        </p:blipFill>
        <p:spPr>
          <a:xfrm>
            <a:off x="882860" y="1713443"/>
            <a:ext cx="3274958" cy="171639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29" name="Google Shape;1229;p63"/>
          <p:cNvSpPr txBox="1"/>
          <p:nvPr/>
        </p:nvSpPr>
        <p:spPr>
          <a:xfrm flipH="1">
            <a:off x="1139772" y="1287690"/>
            <a:ext cx="2292300" cy="450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2000" b="1">
                <a:solidFill>
                  <a:schemeClr val="lt2"/>
                </a:solidFill>
                <a:latin typeface="Mulish"/>
                <a:ea typeface="Mulish"/>
                <a:cs typeface="Mulish"/>
                <a:sym typeface="Mulish"/>
              </a:rPr>
              <a:t>United States</a:t>
            </a:r>
            <a:endParaRPr sz="2000" b="1">
              <a:solidFill>
                <a:schemeClr val="lt2"/>
              </a:solidFill>
              <a:latin typeface="Mulish"/>
              <a:ea typeface="Mulish"/>
              <a:cs typeface="Mulish"/>
              <a:sym typeface="Mulish"/>
            </a:endParaRPr>
          </a:p>
        </p:txBody>
      </p:sp>
      <p:sp>
        <p:nvSpPr>
          <p:cNvPr id="1230" name="Google Shape;1230;p63"/>
          <p:cNvSpPr txBox="1"/>
          <p:nvPr/>
        </p:nvSpPr>
        <p:spPr>
          <a:xfrm flipH="1">
            <a:off x="1139772" y="3521676"/>
            <a:ext cx="2292300" cy="450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2000" b="1">
                <a:solidFill>
                  <a:schemeClr val="lt2"/>
                </a:solidFill>
                <a:latin typeface="Mulish"/>
                <a:ea typeface="Mulish"/>
                <a:cs typeface="Mulish"/>
                <a:sym typeface="Mulish"/>
              </a:rPr>
              <a:t>China</a:t>
            </a:r>
            <a:endParaRPr sz="2000" b="1">
              <a:solidFill>
                <a:schemeClr val="lt2"/>
              </a:solidFill>
              <a:latin typeface="Mulish"/>
              <a:ea typeface="Mulish"/>
              <a:cs typeface="Mulish"/>
              <a:sym typeface="Mulish"/>
            </a:endParaRPr>
          </a:p>
        </p:txBody>
      </p:sp>
      <p:sp>
        <p:nvSpPr>
          <p:cNvPr id="1231" name="Google Shape;1231;p63"/>
          <p:cNvSpPr txBox="1"/>
          <p:nvPr/>
        </p:nvSpPr>
        <p:spPr>
          <a:xfrm flipH="1">
            <a:off x="1139798" y="2404683"/>
            <a:ext cx="2292300" cy="450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2000" b="1">
                <a:solidFill>
                  <a:schemeClr val="lt2"/>
                </a:solidFill>
                <a:latin typeface="Mulish"/>
                <a:ea typeface="Mulish"/>
                <a:cs typeface="Mulish"/>
                <a:sym typeface="Mulish"/>
              </a:rPr>
              <a:t>Brazil</a:t>
            </a:r>
            <a:endParaRPr sz="2000" b="1">
              <a:solidFill>
                <a:schemeClr val="lt2"/>
              </a:solidFill>
              <a:latin typeface="Mulish"/>
              <a:ea typeface="Mulish"/>
              <a:cs typeface="Mulish"/>
              <a:sym typeface="Mulish"/>
            </a:endParaRPr>
          </a:p>
        </p:txBody>
      </p:sp>
      <p:sp>
        <p:nvSpPr>
          <p:cNvPr id="1232" name="Google Shape;1232;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Agricultural regions of interest</a:t>
            </a:r>
            <a:endParaRPr/>
          </a:p>
        </p:txBody>
      </p:sp>
      <p:sp>
        <p:nvSpPr>
          <p:cNvPr id="1233" name="Google Shape;1233;p63"/>
          <p:cNvSpPr txBox="1"/>
          <p:nvPr/>
        </p:nvSpPr>
        <p:spPr>
          <a:xfrm flipH="1">
            <a:off x="1139784" y="1622990"/>
            <a:ext cx="2292300" cy="57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Poppins"/>
                <a:ea typeface="Poppins"/>
                <a:cs typeface="Poppins"/>
                <a:sym typeface="Poppins"/>
              </a:rPr>
              <a:t>Venus is the second planet from the Sun</a:t>
            </a:r>
            <a:endParaRPr>
              <a:solidFill>
                <a:schemeClr val="dk1"/>
              </a:solidFill>
              <a:latin typeface="Poppins"/>
              <a:ea typeface="Poppins"/>
              <a:cs typeface="Poppins"/>
              <a:sym typeface="Poppins"/>
            </a:endParaRPr>
          </a:p>
        </p:txBody>
      </p:sp>
      <p:sp>
        <p:nvSpPr>
          <p:cNvPr id="1234" name="Google Shape;1234;p63"/>
          <p:cNvSpPr txBox="1"/>
          <p:nvPr/>
        </p:nvSpPr>
        <p:spPr>
          <a:xfrm flipH="1">
            <a:off x="1139785" y="3856975"/>
            <a:ext cx="2292300" cy="57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Poppins"/>
                <a:ea typeface="Poppins"/>
                <a:cs typeface="Poppins"/>
                <a:sym typeface="Poppins"/>
              </a:rPr>
              <a:t>Despite being red, Mars is a very cold place</a:t>
            </a:r>
            <a:endParaRPr>
              <a:solidFill>
                <a:schemeClr val="dk1"/>
              </a:solidFill>
              <a:latin typeface="Poppins"/>
              <a:ea typeface="Poppins"/>
              <a:cs typeface="Poppins"/>
              <a:sym typeface="Poppins"/>
            </a:endParaRPr>
          </a:p>
        </p:txBody>
      </p:sp>
      <p:sp>
        <p:nvSpPr>
          <p:cNvPr id="1235" name="Google Shape;1235;p63"/>
          <p:cNvSpPr txBox="1"/>
          <p:nvPr/>
        </p:nvSpPr>
        <p:spPr>
          <a:xfrm flipH="1">
            <a:off x="1139800" y="2739982"/>
            <a:ext cx="2292300" cy="57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Poppins"/>
                <a:ea typeface="Poppins"/>
                <a:cs typeface="Poppins"/>
                <a:sym typeface="Poppins"/>
              </a:rPr>
              <a:t>Mercury is the closest planet to the Sun</a:t>
            </a:r>
            <a:endParaRPr>
              <a:solidFill>
                <a:schemeClr val="dk1"/>
              </a:solidFill>
              <a:latin typeface="Poppins"/>
              <a:ea typeface="Poppins"/>
              <a:cs typeface="Poppins"/>
              <a:sym typeface="Poppins"/>
            </a:endParaRPr>
          </a:p>
        </p:txBody>
      </p:sp>
      <p:grpSp>
        <p:nvGrpSpPr>
          <p:cNvPr id="1236" name="Google Shape;1236;p63"/>
          <p:cNvGrpSpPr/>
          <p:nvPr/>
        </p:nvGrpSpPr>
        <p:grpSpPr>
          <a:xfrm>
            <a:off x="3504266" y="1566277"/>
            <a:ext cx="4919741" cy="2620545"/>
            <a:chOff x="233350" y="949250"/>
            <a:chExt cx="7137300" cy="3802300"/>
          </a:xfrm>
        </p:grpSpPr>
        <p:sp>
          <p:nvSpPr>
            <p:cNvPr id="1237" name="Google Shape;1237;p63"/>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3"/>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3"/>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3"/>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3"/>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3"/>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3"/>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3"/>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3"/>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3"/>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3"/>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3"/>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3"/>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3"/>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3"/>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3"/>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3"/>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3"/>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3"/>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3"/>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3"/>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3"/>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3"/>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3"/>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3"/>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3"/>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3"/>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3"/>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3"/>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3"/>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3"/>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3"/>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3"/>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3"/>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3"/>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3"/>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3"/>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3"/>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3"/>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3"/>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3"/>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3"/>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3"/>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3"/>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3"/>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3"/>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3"/>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3"/>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3"/>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3"/>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3"/>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8" name="Google Shape;1288;p63"/>
          <p:cNvSpPr/>
          <p:nvPr/>
        </p:nvSpPr>
        <p:spPr>
          <a:xfrm flipH="1">
            <a:off x="3982299" y="1969077"/>
            <a:ext cx="267384" cy="393474"/>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3"/>
          <p:cNvSpPr/>
          <p:nvPr/>
        </p:nvSpPr>
        <p:spPr>
          <a:xfrm flipH="1">
            <a:off x="4838449" y="2891314"/>
            <a:ext cx="267384" cy="393474"/>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3"/>
          <p:cNvSpPr/>
          <p:nvPr/>
        </p:nvSpPr>
        <p:spPr>
          <a:xfrm flipH="1">
            <a:off x="7361399" y="2194789"/>
            <a:ext cx="267384" cy="393474"/>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3"/>
          <p:cNvSpPr/>
          <p:nvPr/>
        </p:nvSpPr>
        <p:spPr>
          <a:xfrm>
            <a:off x="796208" y="1406119"/>
            <a:ext cx="267384" cy="393474"/>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3"/>
          <p:cNvSpPr/>
          <p:nvPr/>
        </p:nvSpPr>
        <p:spPr>
          <a:xfrm>
            <a:off x="796208" y="2515404"/>
            <a:ext cx="267384" cy="393474"/>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3"/>
          <p:cNvSpPr/>
          <p:nvPr/>
        </p:nvSpPr>
        <p:spPr>
          <a:xfrm>
            <a:off x="796208" y="3624689"/>
            <a:ext cx="267384" cy="393474"/>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298" name="Google Shape;1298;p64"/>
          <p:cNvSpPr txBox="1">
            <a:spLocks noGrp="1"/>
          </p:cNvSpPr>
          <p:nvPr>
            <p:ph type="title"/>
          </p:nvPr>
        </p:nvSpPr>
        <p:spPr>
          <a:xfrm>
            <a:off x="72125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Advances in agriculture</a:t>
            </a:r>
            <a:endParaRPr/>
          </a:p>
        </p:txBody>
      </p:sp>
      <p:sp>
        <p:nvSpPr>
          <p:cNvPr id="1299" name="Google Shape;1299;p64"/>
          <p:cNvSpPr/>
          <p:nvPr/>
        </p:nvSpPr>
        <p:spPr>
          <a:xfrm>
            <a:off x="1091738" y="2883100"/>
            <a:ext cx="1392900" cy="152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4"/>
          <p:cNvSpPr/>
          <p:nvPr/>
        </p:nvSpPr>
        <p:spPr>
          <a:xfrm>
            <a:off x="2483644" y="2883100"/>
            <a:ext cx="1392900" cy="152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4"/>
          <p:cNvSpPr/>
          <p:nvPr/>
        </p:nvSpPr>
        <p:spPr>
          <a:xfrm>
            <a:off x="3875550" y="2883100"/>
            <a:ext cx="1392900" cy="152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4"/>
          <p:cNvSpPr/>
          <p:nvPr/>
        </p:nvSpPr>
        <p:spPr>
          <a:xfrm>
            <a:off x="5267456" y="2883100"/>
            <a:ext cx="1392900" cy="152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03" name="Google Shape;1303;p64"/>
          <p:cNvCxnSpPr>
            <a:stCxn id="1299" idx="0"/>
            <a:endCxn id="1304" idx="2"/>
          </p:cNvCxnSpPr>
          <p:nvPr/>
        </p:nvCxnSpPr>
        <p:spPr>
          <a:xfrm rot="10800000">
            <a:off x="1788188" y="2491900"/>
            <a:ext cx="0" cy="391200"/>
          </a:xfrm>
          <a:prstGeom prst="straightConnector1">
            <a:avLst/>
          </a:prstGeom>
          <a:noFill/>
          <a:ln w="9525" cap="flat" cmpd="sng">
            <a:solidFill>
              <a:schemeClr val="accent1"/>
            </a:solidFill>
            <a:prstDash val="solid"/>
            <a:round/>
            <a:headEnd type="none" w="med" len="med"/>
            <a:tailEnd type="oval" w="med" len="med"/>
          </a:ln>
        </p:spPr>
      </p:cxnSp>
      <p:sp>
        <p:nvSpPr>
          <p:cNvPr id="1304" name="Google Shape;1304;p64"/>
          <p:cNvSpPr txBox="1"/>
          <p:nvPr/>
        </p:nvSpPr>
        <p:spPr>
          <a:xfrm flipH="1">
            <a:off x="716588" y="2030912"/>
            <a:ext cx="2143200" cy="461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2000" b="1">
                <a:solidFill>
                  <a:schemeClr val="lt2"/>
                </a:solidFill>
                <a:latin typeface="Mulish"/>
                <a:ea typeface="Mulish"/>
                <a:cs typeface="Mulish"/>
                <a:sym typeface="Mulish"/>
              </a:rPr>
              <a:t>Precision</a:t>
            </a:r>
            <a:endParaRPr sz="2000" b="1">
              <a:solidFill>
                <a:schemeClr val="lt2"/>
              </a:solidFill>
              <a:latin typeface="Mulish"/>
              <a:ea typeface="Mulish"/>
              <a:cs typeface="Mulish"/>
              <a:sym typeface="Mulish"/>
            </a:endParaRPr>
          </a:p>
        </p:txBody>
      </p:sp>
      <p:sp>
        <p:nvSpPr>
          <p:cNvPr id="1305" name="Google Shape;1305;p64"/>
          <p:cNvSpPr txBox="1"/>
          <p:nvPr/>
        </p:nvSpPr>
        <p:spPr>
          <a:xfrm flipH="1">
            <a:off x="716588" y="1531908"/>
            <a:ext cx="2143200" cy="571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a:solidFill>
                  <a:schemeClr val="dk1"/>
                </a:solidFill>
                <a:latin typeface="Poppins"/>
                <a:ea typeface="Poppins"/>
                <a:cs typeface="Poppins"/>
                <a:sym typeface="Poppins"/>
              </a:rPr>
              <a:t>Venus is the second planet from the Sun</a:t>
            </a:r>
            <a:endParaRPr>
              <a:solidFill>
                <a:schemeClr val="dk1"/>
              </a:solidFill>
              <a:latin typeface="Poppins"/>
              <a:ea typeface="Poppins"/>
              <a:cs typeface="Poppins"/>
              <a:sym typeface="Poppins"/>
            </a:endParaRPr>
          </a:p>
        </p:txBody>
      </p:sp>
      <p:sp>
        <p:nvSpPr>
          <p:cNvPr id="1306" name="Google Shape;1306;p64"/>
          <p:cNvSpPr txBox="1"/>
          <p:nvPr/>
        </p:nvSpPr>
        <p:spPr>
          <a:xfrm flipH="1">
            <a:off x="2108494" y="3375000"/>
            <a:ext cx="2143200" cy="4611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000" b="1">
                <a:solidFill>
                  <a:schemeClr val="lt2"/>
                </a:solidFill>
                <a:latin typeface="Mulish"/>
                <a:ea typeface="Mulish"/>
                <a:cs typeface="Mulish"/>
                <a:sym typeface="Mulish"/>
              </a:rPr>
              <a:t>Automation</a:t>
            </a:r>
            <a:endParaRPr sz="2000" b="1">
              <a:solidFill>
                <a:schemeClr val="lt2"/>
              </a:solidFill>
              <a:latin typeface="Mulish"/>
              <a:ea typeface="Mulish"/>
              <a:cs typeface="Mulish"/>
              <a:sym typeface="Mulish"/>
            </a:endParaRPr>
          </a:p>
        </p:txBody>
      </p:sp>
      <p:sp>
        <p:nvSpPr>
          <p:cNvPr id="1307" name="Google Shape;1307;p64"/>
          <p:cNvSpPr txBox="1"/>
          <p:nvPr/>
        </p:nvSpPr>
        <p:spPr>
          <a:xfrm flipH="1">
            <a:off x="2108494" y="3763274"/>
            <a:ext cx="21432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Poppins"/>
                <a:ea typeface="Poppins"/>
                <a:cs typeface="Poppins"/>
                <a:sym typeface="Poppins"/>
              </a:rPr>
              <a:t>Mercury is the closest planet to the Sun</a:t>
            </a:r>
            <a:endParaRPr>
              <a:solidFill>
                <a:schemeClr val="dk1"/>
              </a:solidFill>
              <a:latin typeface="Poppins"/>
              <a:ea typeface="Poppins"/>
              <a:cs typeface="Poppins"/>
              <a:sym typeface="Poppins"/>
            </a:endParaRPr>
          </a:p>
        </p:txBody>
      </p:sp>
      <p:cxnSp>
        <p:nvCxnSpPr>
          <p:cNvPr id="1308" name="Google Shape;1308;p64"/>
          <p:cNvCxnSpPr>
            <a:stCxn id="1306" idx="0"/>
            <a:endCxn id="1300" idx="2"/>
          </p:cNvCxnSpPr>
          <p:nvPr/>
        </p:nvCxnSpPr>
        <p:spPr>
          <a:xfrm rot="10800000">
            <a:off x="3180094" y="3035100"/>
            <a:ext cx="0" cy="339900"/>
          </a:xfrm>
          <a:prstGeom prst="straightConnector1">
            <a:avLst/>
          </a:prstGeom>
          <a:noFill/>
          <a:ln w="9525" cap="flat" cmpd="sng">
            <a:solidFill>
              <a:schemeClr val="accent2"/>
            </a:solidFill>
            <a:prstDash val="solid"/>
            <a:round/>
            <a:headEnd type="oval" w="med" len="med"/>
            <a:tailEnd type="none" w="med" len="med"/>
          </a:ln>
        </p:spPr>
      </p:cxnSp>
      <p:sp>
        <p:nvSpPr>
          <p:cNvPr id="1309" name="Google Shape;1309;p64"/>
          <p:cNvSpPr txBox="1"/>
          <p:nvPr/>
        </p:nvSpPr>
        <p:spPr>
          <a:xfrm flipH="1">
            <a:off x="3500400" y="2030912"/>
            <a:ext cx="2143200" cy="461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2000" b="1">
                <a:solidFill>
                  <a:schemeClr val="lt2"/>
                </a:solidFill>
                <a:latin typeface="Mulish"/>
                <a:ea typeface="Mulish"/>
                <a:cs typeface="Mulish"/>
                <a:sym typeface="Mulish"/>
              </a:rPr>
              <a:t>Biotechnology</a:t>
            </a:r>
            <a:endParaRPr sz="2000" b="1">
              <a:solidFill>
                <a:schemeClr val="lt2"/>
              </a:solidFill>
              <a:latin typeface="Mulish"/>
              <a:ea typeface="Mulish"/>
              <a:cs typeface="Mulish"/>
              <a:sym typeface="Mulish"/>
            </a:endParaRPr>
          </a:p>
        </p:txBody>
      </p:sp>
      <p:sp>
        <p:nvSpPr>
          <p:cNvPr id="1310" name="Google Shape;1310;p64"/>
          <p:cNvSpPr txBox="1"/>
          <p:nvPr/>
        </p:nvSpPr>
        <p:spPr>
          <a:xfrm flipH="1">
            <a:off x="3500400" y="1531908"/>
            <a:ext cx="2143200" cy="571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a:solidFill>
                  <a:schemeClr val="dk1"/>
                </a:solidFill>
                <a:latin typeface="Poppins"/>
                <a:ea typeface="Poppins"/>
                <a:cs typeface="Poppins"/>
                <a:sym typeface="Poppins"/>
              </a:rPr>
              <a:t>Mars is actually a very cold place</a:t>
            </a:r>
            <a:endParaRPr>
              <a:solidFill>
                <a:schemeClr val="dk1"/>
              </a:solidFill>
              <a:latin typeface="Poppins"/>
              <a:ea typeface="Poppins"/>
              <a:cs typeface="Poppins"/>
              <a:sym typeface="Poppins"/>
            </a:endParaRPr>
          </a:p>
        </p:txBody>
      </p:sp>
      <p:sp>
        <p:nvSpPr>
          <p:cNvPr id="1311" name="Google Shape;1311;p64"/>
          <p:cNvSpPr txBox="1"/>
          <p:nvPr/>
        </p:nvSpPr>
        <p:spPr>
          <a:xfrm flipH="1">
            <a:off x="4892306" y="3375000"/>
            <a:ext cx="2143200" cy="4611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000" b="1">
                <a:solidFill>
                  <a:schemeClr val="lt2"/>
                </a:solidFill>
                <a:latin typeface="Mulish"/>
                <a:ea typeface="Mulish"/>
                <a:cs typeface="Mulish"/>
                <a:sym typeface="Mulish"/>
              </a:rPr>
              <a:t>Sustainability</a:t>
            </a:r>
            <a:endParaRPr sz="2000" b="1">
              <a:solidFill>
                <a:schemeClr val="lt2"/>
              </a:solidFill>
              <a:latin typeface="Mulish"/>
              <a:ea typeface="Mulish"/>
              <a:cs typeface="Mulish"/>
              <a:sym typeface="Mulish"/>
            </a:endParaRPr>
          </a:p>
        </p:txBody>
      </p:sp>
      <p:sp>
        <p:nvSpPr>
          <p:cNvPr id="1312" name="Google Shape;1312;p64"/>
          <p:cNvSpPr txBox="1"/>
          <p:nvPr/>
        </p:nvSpPr>
        <p:spPr>
          <a:xfrm flipH="1">
            <a:off x="4892306" y="3763274"/>
            <a:ext cx="21432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Poppins"/>
                <a:ea typeface="Poppins"/>
                <a:cs typeface="Poppins"/>
                <a:sym typeface="Poppins"/>
              </a:rPr>
              <a:t>Jupiter is the biggest planet of them all</a:t>
            </a:r>
            <a:endParaRPr>
              <a:solidFill>
                <a:schemeClr val="dk1"/>
              </a:solidFill>
              <a:latin typeface="Poppins"/>
              <a:ea typeface="Poppins"/>
              <a:cs typeface="Poppins"/>
              <a:sym typeface="Poppins"/>
            </a:endParaRPr>
          </a:p>
        </p:txBody>
      </p:sp>
      <p:cxnSp>
        <p:nvCxnSpPr>
          <p:cNvPr id="1313" name="Google Shape;1313;p64"/>
          <p:cNvCxnSpPr>
            <a:stCxn id="1301" idx="0"/>
            <a:endCxn id="1309" idx="2"/>
          </p:cNvCxnSpPr>
          <p:nvPr/>
        </p:nvCxnSpPr>
        <p:spPr>
          <a:xfrm rot="10800000">
            <a:off x="4572000" y="2491900"/>
            <a:ext cx="0" cy="391200"/>
          </a:xfrm>
          <a:prstGeom prst="straightConnector1">
            <a:avLst/>
          </a:prstGeom>
          <a:noFill/>
          <a:ln w="9525" cap="flat" cmpd="sng">
            <a:solidFill>
              <a:schemeClr val="accent3"/>
            </a:solidFill>
            <a:prstDash val="solid"/>
            <a:round/>
            <a:headEnd type="none" w="med" len="med"/>
            <a:tailEnd type="oval" w="med" len="med"/>
          </a:ln>
        </p:spPr>
      </p:cxnSp>
      <p:cxnSp>
        <p:nvCxnSpPr>
          <p:cNvPr id="1314" name="Google Shape;1314;p64"/>
          <p:cNvCxnSpPr>
            <a:stCxn id="1311" idx="0"/>
            <a:endCxn id="1302" idx="2"/>
          </p:cNvCxnSpPr>
          <p:nvPr/>
        </p:nvCxnSpPr>
        <p:spPr>
          <a:xfrm rot="10800000">
            <a:off x="5963906" y="3035100"/>
            <a:ext cx="0" cy="339900"/>
          </a:xfrm>
          <a:prstGeom prst="straightConnector1">
            <a:avLst/>
          </a:prstGeom>
          <a:noFill/>
          <a:ln w="9525" cap="flat" cmpd="sng">
            <a:solidFill>
              <a:schemeClr val="lt2"/>
            </a:solidFill>
            <a:prstDash val="solid"/>
            <a:round/>
            <a:headEnd type="oval" w="med" len="med"/>
            <a:tailEnd type="none" w="med" len="med"/>
          </a:ln>
        </p:spPr>
      </p:cxnSp>
      <p:sp>
        <p:nvSpPr>
          <p:cNvPr id="1315" name="Google Shape;1315;p64"/>
          <p:cNvSpPr/>
          <p:nvPr/>
        </p:nvSpPr>
        <p:spPr>
          <a:xfrm>
            <a:off x="6659362" y="2883100"/>
            <a:ext cx="1392900" cy="15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4"/>
          <p:cNvSpPr txBox="1"/>
          <p:nvPr/>
        </p:nvSpPr>
        <p:spPr>
          <a:xfrm flipH="1">
            <a:off x="6284212" y="2030912"/>
            <a:ext cx="2143200" cy="461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2000" b="1">
                <a:solidFill>
                  <a:schemeClr val="lt2"/>
                </a:solidFill>
                <a:latin typeface="Mulish"/>
                <a:ea typeface="Mulish"/>
                <a:cs typeface="Mulish"/>
                <a:sym typeface="Mulish"/>
              </a:rPr>
              <a:t>Robotics</a:t>
            </a:r>
            <a:endParaRPr sz="2000" b="1">
              <a:solidFill>
                <a:schemeClr val="lt2"/>
              </a:solidFill>
              <a:latin typeface="Mulish"/>
              <a:ea typeface="Mulish"/>
              <a:cs typeface="Mulish"/>
              <a:sym typeface="Mulish"/>
            </a:endParaRPr>
          </a:p>
        </p:txBody>
      </p:sp>
      <p:sp>
        <p:nvSpPr>
          <p:cNvPr id="1317" name="Google Shape;1317;p64"/>
          <p:cNvSpPr txBox="1"/>
          <p:nvPr/>
        </p:nvSpPr>
        <p:spPr>
          <a:xfrm flipH="1">
            <a:off x="6284212" y="1531908"/>
            <a:ext cx="2143200" cy="571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a:solidFill>
                  <a:schemeClr val="dk1"/>
                </a:solidFill>
                <a:latin typeface="Poppins"/>
                <a:ea typeface="Poppins"/>
                <a:cs typeface="Poppins"/>
                <a:sym typeface="Poppins"/>
              </a:rPr>
              <a:t>Saturn was named after a Roman god</a:t>
            </a:r>
            <a:endParaRPr>
              <a:solidFill>
                <a:schemeClr val="dk1"/>
              </a:solidFill>
              <a:latin typeface="Poppins"/>
              <a:ea typeface="Poppins"/>
              <a:cs typeface="Poppins"/>
              <a:sym typeface="Poppins"/>
            </a:endParaRPr>
          </a:p>
        </p:txBody>
      </p:sp>
      <p:cxnSp>
        <p:nvCxnSpPr>
          <p:cNvPr id="1318" name="Google Shape;1318;p64"/>
          <p:cNvCxnSpPr>
            <a:stCxn id="1315" idx="0"/>
            <a:endCxn id="1316" idx="2"/>
          </p:cNvCxnSpPr>
          <p:nvPr/>
        </p:nvCxnSpPr>
        <p:spPr>
          <a:xfrm rot="10800000">
            <a:off x="7355812" y="2491900"/>
            <a:ext cx="0" cy="391200"/>
          </a:xfrm>
          <a:prstGeom prst="straightConnector1">
            <a:avLst/>
          </a:prstGeom>
          <a:noFill/>
          <a:ln w="9525" cap="flat" cmpd="sng">
            <a:solidFill>
              <a:schemeClr val="dk2"/>
            </a:solidFill>
            <a:prstDash val="solid"/>
            <a:round/>
            <a:headEnd type="none" w="med" len="med"/>
            <a:tailEnd type="oval"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323" name="Google Shape;1323;p65"/>
          <p:cNvSpPr txBox="1"/>
          <p:nvPr/>
        </p:nvSpPr>
        <p:spPr>
          <a:xfrm>
            <a:off x="719950" y="2020025"/>
            <a:ext cx="2335800" cy="4827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None/>
            </a:pPr>
            <a:r>
              <a:rPr lang="en" sz="2000" b="1">
                <a:solidFill>
                  <a:schemeClr val="lt2"/>
                </a:solidFill>
                <a:latin typeface="Mulish"/>
                <a:ea typeface="Mulish"/>
                <a:cs typeface="Mulish"/>
                <a:sym typeface="Mulish"/>
              </a:rPr>
              <a:t>Land preparation</a:t>
            </a:r>
            <a:endParaRPr sz="2000" b="1">
              <a:solidFill>
                <a:schemeClr val="lt2"/>
              </a:solidFill>
              <a:latin typeface="Mulish"/>
              <a:ea typeface="Mulish"/>
              <a:cs typeface="Mulish"/>
              <a:sym typeface="Mulish"/>
            </a:endParaRPr>
          </a:p>
        </p:txBody>
      </p:sp>
      <p:sp>
        <p:nvSpPr>
          <p:cNvPr id="1324" name="Google Shape;1324;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Evolution of agriculture</a:t>
            </a:r>
            <a:endParaRPr/>
          </a:p>
        </p:txBody>
      </p:sp>
      <p:sp>
        <p:nvSpPr>
          <p:cNvPr id="1325" name="Google Shape;1325;p65"/>
          <p:cNvSpPr txBox="1"/>
          <p:nvPr/>
        </p:nvSpPr>
        <p:spPr>
          <a:xfrm>
            <a:off x="3444300" y="2523057"/>
            <a:ext cx="2255400" cy="880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b="1">
                <a:solidFill>
                  <a:schemeClr val="lt2"/>
                </a:solidFill>
                <a:latin typeface="Mulish"/>
                <a:ea typeface="Mulish"/>
                <a:cs typeface="Mulish"/>
                <a:sym typeface="Mulish"/>
              </a:rPr>
              <a:t>Agricultural production cycle</a:t>
            </a:r>
            <a:endParaRPr sz="2000" b="1">
              <a:solidFill>
                <a:schemeClr val="lt2"/>
              </a:solidFill>
              <a:latin typeface="Mulish"/>
              <a:ea typeface="Mulish"/>
              <a:cs typeface="Mulish"/>
              <a:sym typeface="Mulish"/>
            </a:endParaRPr>
          </a:p>
        </p:txBody>
      </p:sp>
      <p:sp>
        <p:nvSpPr>
          <p:cNvPr id="1326" name="Google Shape;1326;p65"/>
          <p:cNvSpPr txBox="1"/>
          <p:nvPr/>
        </p:nvSpPr>
        <p:spPr>
          <a:xfrm>
            <a:off x="719950" y="3423900"/>
            <a:ext cx="2335800" cy="4827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2000" b="1">
                <a:solidFill>
                  <a:schemeClr val="lt2"/>
                </a:solidFill>
                <a:latin typeface="Mulish"/>
                <a:ea typeface="Mulish"/>
                <a:cs typeface="Mulish"/>
                <a:sym typeface="Mulish"/>
              </a:rPr>
              <a:t>Sowing</a:t>
            </a:r>
            <a:endParaRPr sz="2000" b="1">
              <a:solidFill>
                <a:schemeClr val="lt2"/>
              </a:solidFill>
              <a:latin typeface="Mulish"/>
              <a:ea typeface="Mulish"/>
              <a:cs typeface="Mulish"/>
              <a:sym typeface="Mulish"/>
            </a:endParaRPr>
          </a:p>
        </p:txBody>
      </p:sp>
      <p:sp>
        <p:nvSpPr>
          <p:cNvPr id="1327" name="Google Shape;1327;p65"/>
          <p:cNvSpPr txBox="1"/>
          <p:nvPr/>
        </p:nvSpPr>
        <p:spPr>
          <a:xfrm>
            <a:off x="6088250" y="2020025"/>
            <a:ext cx="2335800" cy="482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2000" b="1">
                <a:solidFill>
                  <a:schemeClr val="lt2"/>
                </a:solidFill>
                <a:latin typeface="Mulish"/>
                <a:ea typeface="Mulish"/>
                <a:cs typeface="Mulish"/>
                <a:sym typeface="Mulish"/>
              </a:rPr>
              <a:t>Harvesting</a:t>
            </a:r>
            <a:endParaRPr sz="2000" b="1">
              <a:solidFill>
                <a:schemeClr val="lt2"/>
              </a:solidFill>
              <a:latin typeface="Mulish"/>
              <a:ea typeface="Mulish"/>
              <a:cs typeface="Mulish"/>
              <a:sym typeface="Mulish"/>
            </a:endParaRPr>
          </a:p>
        </p:txBody>
      </p:sp>
      <p:sp>
        <p:nvSpPr>
          <p:cNvPr id="1328" name="Google Shape;1328;p65"/>
          <p:cNvSpPr txBox="1"/>
          <p:nvPr/>
        </p:nvSpPr>
        <p:spPr>
          <a:xfrm>
            <a:off x="6088250" y="3423900"/>
            <a:ext cx="2335800" cy="48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000" b="1">
                <a:solidFill>
                  <a:schemeClr val="lt2"/>
                </a:solidFill>
                <a:latin typeface="Mulish"/>
                <a:ea typeface="Mulish"/>
                <a:cs typeface="Mulish"/>
                <a:sym typeface="Mulish"/>
              </a:rPr>
              <a:t>Processing</a:t>
            </a:r>
            <a:endParaRPr sz="2000" b="1">
              <a:solidFill>
                <a:schemeClr val="lt2"/>
              </a:solidFill>
              <a:latin typeface="Mulish"/>
              <a:ea typeface="Mulish"/>
              <a:cs typeface="Mulish"/>
              <a:sym typeface="Mulish"/>
            </a:endParaRPr>
          </a:p>
        </p:txBody>
      </p:sp>
      <p:sp>
        <p:nvSpPr>
          <p:cNvPr id="1329" name="Google Shape;1329;p65"/>
          <p:cNvSpPr txBox="1"/>
          <p:nvPr/>
        </p:nvSpPr>
        <p:spPr>
          <a:xfrm>
            <a:off x="719950" y="2426523"/>
            <a:ext cx="2335800" cy="4137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a:solidFill>
                  <a:schemeClr val="dk1"/>
                </a:solidFill>
                <a:latin typeface="Poppins"/>
                <a:ea typeface="Poppins"/>
                <a:cs typeface="Poppins"/>
                <a:sym typeface="Poppins"/>
              </a:rPr>
              <a:t>Mars is a red planet</a:t>
            </a:r>
            <a:endParaRPr>
              <a:solidFill>
                <a:schemeClr val="dk1"/>
              </a:solidFill>
              <a:latin typeface="Poppins"/>
              <a:ea typeface="Poppins"/>
              <a:cs typeface="Poppins"/>
              <a:sym typeface="Poppins"/>
            </a:endParaRPr>
          </a:p>
        </p:txBody>
      </p:sp>
      <p:sp>
        <p:nvSpPr>
          <p:cNvPr id="1330" name="Google Shape;1330;p65"/>
          <p:cNvSpPr txBox="1"/>
          <p:nvPr/>
        </p:nvSpPr>
        <p:spPr>
          <a:xfrm>
            <a:off x="719950" y="3086400"/>
            <a:ext cx="2335800" cy="4137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a:solidFill>
                  <a:schemeClr val="dk1"/>
                </a:solidFill>
                <a:latin typeface="Poppins"/>
                <a:ea typeface="Poppins"/>
                <a:cs typeface="Poppins"/>
                <a:sym typeface="Poppins"/>
              </a:rPr>
              <a:t>Mercury is very small</a:t>
            </a:r>
            <a:endParaRPr>
              <a:solidFill>
                <a:schemeClr val="dk1"/>
              </a:solidFill>
              <a:latin typeface="Poppins"/>
              <a:ea typeface="Poppins"/>
              <a:cs typeface="Poppins"/>
              <a:sym typeface="Poppins"/>
            </a:endParaRPr>
          </a:p>
        </p:txBody>
      </p:sp>
      <p:sp>
        <p:nvSpPr>
          <p:cNvPr id="1331" name="Google Shape;1331;p65"/>
          <p:cNvSpPr txBox="1"/>
          <p:nvPr/>
        </p:nvSpPr>
        <p:spPr>
          <a:xfrm>
            <a:off x="6088250" y="2426523"/>
            <a:ext cx="2335800" cy="413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Poppins"/>
                <a:ea typeface="Poppins"/>
                <a:cs typeface="Poppins"/>
                <a:sym typeface="Poppins"/>
              </a:rPr>
              <a:t>Venus is a hot planet</a:t>
            </a:r>
            <a:endParaRPr>
              <a:solidFill>
                <a:schemeClr val="dk1"/>
              </a:solidFill>
              <a:latin typeface="Poppins"/>
              <a:ea typeface="Poppins"/>
              <a:cs typeface="Poppins"/>
              <a:sym typeface="Poppins"/>
            </a:endParaRPr>
          </a:p>
        </p:txBody>
      </p:sp>
      <p:sp>
        <p:nvSpPr>
          <p:cNvPr id="1332" name="Google Shape;1332;p65"/>
          <p:cNvSpPr txBox="1"/>
          <p:nvPr/>
        </p:nvSpPr>
        <p:spPr>
          <a:xfrm>
            <a:off x="6088250" y="3086400"/>
            <a:ext cx="2335800" cy="4137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a:solidFill>
                  <a:schemeClr val="dk1"/>
                </a:solidFill>
                <a:latin typeface="Poppins"/>
                <a:ea typeface="Poppins"/>
                <a:cs typeface="Poppins"/>
                <a:sym typeface="Poppins"/>
              </a:rPr>
              <a:t>Jupiter is a gas giant</a:t>
            </a:r>
            <a:endParaRPr>
              <a:solidFill>
                <a:schemeClr val="dk1"/>
              </a:solidFill>
              <a:latin typeface="Poppins"/>
              <a:ea typeface="Poppins"/>
              <a:cs typeface="Poppins"/>
              <a:sym typeface="Poppins"/>
            </a:endParaRPr>
          </a:p>
        </p:txBody>
      </p:sp>
      <p:sp>
        <p:nvSpPr>
          <p:cNvPr id="1333" name="Google Shape;1333;p65"/>
          <p:cNvSpPr/>
          <p:nvPr/>
        </p:nvSpPr>
        <p:spPr>
          <a:xfrm>
            <a:off x="2331797" y="3906593"/>
            <a:ext cx="723900" cy="7239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5"/>
          <p:cNvSpPr/>
          <p:nvPr/>
        </p:nvSpPr>
        <p:spPr>
          <a:xfrm>
            <a:off x="2331797" y="1296121"/>
            <a:ext cx="723900" cy="7239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5"/>
          <p:cNvSpPr/>
          <p:nvPr/>
        </p:nvSpPr>
        <p:spPr>
          <a:xfrm>
            <a:off x="6088303" y="3906618"/>
            <a:ext cx="723900" cy="7239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5"/>
          <p:cNvSpPr/>
          <p:nvPr/>
        </p:nvSpPr>
        <p:spPr>
          <a:xfrm>
            <a:off x="6088303" y="1296134"/>
            <a:ext cx="723900" cy="7239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7" name="Google Shape;1337;p65"/>
          <p:cNvGrpSpPr/>
          <p:nvPr/>
        </p:nvGrpSpPr>
        <p:grpSpPr>
          <a:xfrm>
            <a:off x="2522678" y="4096800"/>
            <a:ext cx="342139" cy="343486"/>
            <a:chOff x="3031000" y="1796375"/>
            <a:chExt cx="253925" cy="254925"/>
          </a:xfrm>
        </p:grpSpPr>
        <p:sp>
          <p:nvSpPr>
            <p:cNvPr id="1338" name="Google Shape;1338;p65"/>
            <p:cNvSpPr/>
            <p:nvPr/>
          </p:nvSpPr>
          <p:spPr>
            <a:xfrm>
              <a:off x="3249375" y="1823175"/>
              <a:ext cx="35550" cy="107650"/>
            </a:xfrm>
            <a:custGeom>
              <a:avLst/>
              <a:gdLst/>
              <a:ahLst/>
              <a:cxnLst/>
              <a:rect l="l" t="t" r="r" b="b"/>
              <a:pathLst>
                <a:path w="1422" h="4306" extrusionOk="0">
                  <a:moveTo>
                    <a:pt x="299" y="1"/>
                  </a:moveTo>
                  <a:cubicBezTo>
                    <a:pt x="134" y="1"/>
                    <a:pt x="1" y="134"/>
                    <a:pt x="1" y="299"/>
                  </a:cubicBezTo>
                  <a:lnTo>
                    <a:pt x="1" y="4006"/>
                  </a:lnTo>
                  <a:cubicBezTo>
                    <a:pt x="1" y="4171"/>
                    <a:pt x="134" y="4305"/>
                    <a:pt x="299" y="4305"/>
                  </a:cubicBezTo>
                  <a:lnTo>
                    <a:pt x="1123" y="4305"/>
                  </a:lnTo>
                  <a:cubicBezTo>
                    <a:pt x="1288" y="4305"/>
                    <a:pt x="1421" y="4171"/>
                    <a:pt x="1421" y="4006"/>
                  </a:cubicBezTo>
                  <a:lnTo>
                    <a:pt x="1421" y="299"/>
                  </a:lnTo>
                  <a:cubicBezTo>
                    <a:pt x="1421" y="134"/>
                    <a:pt x="1288" y="1"/>
                    <a:pt x="1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5"/>
            <p:cNvSpPr/>
            <p:nvPr/>
          </p:nvSpPr>
          <p:spPr>
            <a:xfrm>
              <a:off x="3031000" y="1796375"/>
              <a:ext cx="203475" cy="119500"/>
            </a:xfrm>
            <a:custGeom>
              <a:avLst/>
              <a:gdLst/>
              <a:ahLst/>
              <a:cxnLst/>
              <a:rect l="l" t="t" r="r" b="b"/>
              <a:pathLst>
                <a:path w="8139" h="4780" extrusionOk="0">
                  <a:moveTo>
                    <a:pt x="4737" y="1"/>
                  </a:moveTo>
                  <a:cubicBezTo>
                    <a:pt x="4671" y="1"/>
                    <a:pt x="4605" y="5"/>
                    <a:pt x="4539" y="14"/>
                  </a:cubicBezTo>
                  <a:lnTo>
                    <a:pt x="652" y="537"/>
                  </a:lnTo>
                  <a:cubicBezTo>
                    <a:pt x="279" y="586"/>
                    <a:pt x="1" y="905"/>
                    <a:pt x="1" y="1281"/>
                  </a:cubicBezTo>
                  <a:cubicBezTo>
                    <a:pt x="1" y="1700"/>
                    <a:pt x="341" y="2034"/>
                    <a:pt x="752" y="2034"/>
                  </a:cubicBezTo>
                  <a:cubicBezTo>
                    <a:pt x="774" y="2034"/>
                    <a:pt x="796" y="2033"/>
                    <a:pt x="818" y="2031"/>
                  </a:cubicBezTo>
                  <a:lnTo>
                    <a:pt x="2571" y="1878"/>
                  </a:lnTo>
                  <a:cubicBezTo>
                    <a:pt x="2596" y="1815"/>
                    <a:pt x="2625" y="1754"/>
                    <a:pt x="2659" y="1696"/>
                  </a:cubicBezTo>
                  <a:cubicBezTo>
                    <a:pt x="2908" y="1265"/>
                    <a:pt x="3360" y="1024"/>
                    <a:pt x="3825" y="1024"/>
                  </a:cubicBezTo>
                  <a:cubicBezTo>
                    <a:pt x="4053" y="1024"/>
                    <a:pt x="4284" y="1082"/>
                    <a:pt x="4495" y="1204"/>
                  </a:cubicBezTo>
                  <a:lnTo>
                    <a:pt x="6036" y="2093"/>
                  </a:lnTo>
                  <a:cubicBezTo>
                    <a:pt x="6179" y="2176"/>
                    <a:pt x="6228" y="2359"/>
                    <a:pt x="6145" y="2501"/>
                  </a:cubicBezTo>
                  <a:cubicBezTo>
                    <a:pt x="6090" y="2597"/>
                    <a:pt x="5990" y="2651"/>
                    <a:pt x="5886" y="2651"/>
                  </a:cubicBezTo>
                  <a:cubicBezTo>
                    <a:pt x="5836" y="2651"/>
                    <a:pt x="5784" y="2638"/>
                    <a:pt x="5737" y="2611"/>
                  </a:cubicBezTo>
                  <a:lnTo>
                    <a:pt x="4196" y="1722"/>
                  </a:lnTo>
                  <a:cubicBezTo>
                    <a:pt x="4079" y="1653"/>
                    <a:pt x="3950" y="1621"/>
                    <a:pt x="3824" y="1621"/>
                  </a:cubicBezTo>
                  <a:cubicBezTo>
                    <a:pt x="3566" y="1621"/>
                    <a:pt x="3315" y="1755"/>
                    <a:pt x="3176" y="1995"/>
                  </a:cubicBezTo>
                  <a:cubicBezTo>
                    <a:pt x="2970" y="2352"/>
                    <a:pt x="3093" y="2809"/>
                    <a:pt x="3450" y="3015"/>
                  </a:cubicBezTo>
                  <a:lnTo>
                    <a:pt x="4440" y="3587"/>
                  </a:lnTo>
                  <a:cubicBezTo>
                    <a:pt x="4610" y="3685"/>
                    <a:pt x="4767" y="3805"/>
                    <a:pt x="4907" y="3943"/>
                  </a:cubicBezTo>
                  <a:cubicBezTo>
                    <a:pt x="5452" y="4482"/>
                    <a:pt x="6175" y="4779"/>
                    <a:pt x="6941" y="4779"/>
                  </a:cubicBezTo>
                  <a:lnTo>
                    <a:pt x="8138" y="4779"/>
                  </a:lnTo>
                  <a:lnTo>
                    <a:pt x="8138" y="1557"/>
                  </a:lnTo>
                  <a:lnTo>
                    <a:pt x="7750" y="1557"/>
                  </a:lnTo>
                  <a:lnTo>
                    <a:pt x="5506" y="213"/>
                  </a:lnTo>
                  <a:cubicBezTo>
                    <a:pt x="5274" y="73"/>
                    <a:pt x="5007" y="1"/>
                    <a:pt x="47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5"/>
            <p:cNvSpPr/>
            <p:nvPr/>
          </p:nvSpPr>
          <p:spPr>
            <a:xfrm>
              <a:off x="3085575" y="1886600"/>
              <a:ext cx="62750" cy="58075"/>
            </a:xfrm>
            <a:custGeom>
              <a:avLst/>
              <a:gdLst/>
              <a:ahLst/>
              <a:cxnLst/>
              <a:rect l="l" t="t" r="r" b="b"/>
              <a:pathLst>
                <a:path w="2510" h="2323" extrusionOk="0">
                  <a:moveTo>
                    <a:pt x="306" y="0"/>
                  </a:moveTo>
                  <a:cubicBezTo>
                    <a:pt x="227" y="0"/>
                    <a:pt x="151" y="31"/>
                    <a:pt x="96" y="88"/>
                  </a:cubicBezTo>
                  <a:cubicBezTo>
                    <a:pt x="32" y="151"/>
                    <a:pt x="1" y="239"/>
                    <a:pt x="9" y="329"/>
                  </a:cubicBezTo>
                  <a:cubicBezTo>
                    <a:pt x="14" y="372"/>
                    <a:pt x="123" y="1382"/>
                    <a:pt x="659" y="1918"/>
                  </a:cubicBezTo>
                  <a:cubicBezTo>
                    <a:pt x="990" y="2249"/>
                    <a:pt x="1392" y="2323"/>
                    <a:pt x="1682" y="2323"/>
                  </a:cubicBezTo>
                  <a:cubicBezTo>
                    <a:pt x="1904" y="2323"/>
                    <a:pt x="2062" y="2280"/>
                    <a:pt x="2077" y="2276"/>
                  </a:cubicBezTo>
                  <a:cubicBezTo>
                    <a:pt x="2177" y="2248"/>
                    <a:pt x="2256" y="2169"/>
                    <a:pt x="2284" y="2069"/>
                  </a:cubicBezTo>
                  <a:cubicBezTo>
                    <a:pt x="2294" y="2036"/>
                    <a:pt x="2509" y="1234"/>
                    <a:pt x="1926" y="651"/>
                  </a:cubicBezTo>
                  <a:cubicBezTo>
                    <a:pt x="1391" y="115"/>
                    <a:pt x="381" y="6"/>
                    <a:pt x="338" y="2"/>
                  </a:cubicBezTo>
                  <a:cubicBezTo>
                    <a:pt x="327" y="1"/>
                    <a:pt x="316" y="0"/>
                    <a:pt x="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5"/>
            <p:cNvSpPr/>
            <p:nvPr/>
          </p:nvSpPr>
          <p:spPr>
            <a:xfrm>
              <a:off x="3031000" y="1946725"/>
              <a:ext cx="253925" cy="104575"/>
            </a:xfrm>
            <a:custGeom>
              <a:avLst/>
              <a:gdLst/>
              <a:ahLst/>
              <a:cxnLst/>
              <a:rect l="l" t="t" r="r" b="b"/>
              <a:pathLst>
                <a:path w="10157" h="4183" extrusionOk="0">
                  <a:moveTo>
                    <a:pt x="300" y="1"/>
                  </a:moveTo>
                  <a:cubicBezTo>
                    <a:pt x="134" y="1"/>
                    <a:pt x="1" y="134"/>
                    <a:pt x="1" y="299"/>
                  </a:cubicBezTo>
                  <a:lnTo>
                    <a:pt x="1" y="3884"/>
                  </a:lnTo>
                  <a:cubicBezTo>
                    <a:pt x="1" y="4049"/>
                    <a:pt x="134" y="4182"/>
                    <a:pt x="300" y="4182"/>
                  </a:cubicBezTo>
                  <a:lnTo>
                    <a:pt x="9858" y="4182"/>
                  </a:lnTo>
                  <a:cubicBezTo>
                    <a:pt x="10023" y="4182"/>
                    <a:pt x="10156" y="4049"/>
                    <a:pt x="10156" y="3884"/>
                  </a:cubicBezTo>
                  <a:lnTo>
                    <a:pt x="10156" y="299"/>
                  </a:lnTo>
                  <a:cubicBezTo>
                    <a:pt x="10156" y="134"/>
                    <a:pt x="10023" y="1"/>
                    <a:pt x="9858" y="1"/>
                  </a:cubicBezTo>
                  <a:cubicBezTo>
                    <a:pt x="9389" y="1"/>
                    <a:pt x="9144" y="123"/>
                    <a:pt x="8928" y="231"/>
                  </a:cubicBezTo>
                  <a:cubicBezTo>
                    <a:pt x="8740" y="325"/>
                    <a:pt x="8593" y="399"/>
                    <a:pt x="8265" y="399"/>
                  </a:cubicBezTo>
                  <a:cubicBezTo>
                    <a:pt x="7936" y="399"/>
                    <a:pt x="7787" y="325"/>
                    <a:pt x="7600" y="230"/>
                  </a:cubicBezTo>
                  <a:cubicBezTo>
                    <a:pt x="7383" y="123"/>
                    <a:pt x="7138" y="1"/>
                    <a:pt x="6670" y="1"/>
                  </a:cubicBezTo>
                  <a:cubicBezTo>
                    <a:pt x="6200" y="1"/>
                    <a:pt x="5956" y="123"/>
                    <a:pt x="5739" y="231"/>
                  </a:cubicBezTo>
                  <a:cubicBezTo>
                    <a:pt x="5553" y="325"/>
                    <a:pt x="5406" y="398"/>
                    <a:pt x="5080" y="399"/>
                  </a:cubicBezTo>
                  <a:lnTo>
                    <a:pt x="5077" y="399"/>
                  </a:lnTo>
                  <a:cubicBezTo>
                    <a:pt x="5069" y="398"/>
                    <a:pt x="5062" y="398"/>
                    <a:pt x="5054" y="398"/>
                  </a:cubicBezTo>
                  <a:cubicBezTo>
                    <a:pt x="5053" y="398"/>
                    <a:pt x="5052" y="398"/>
                    <a:pt x="5051" y="398"/>
                  </a:cubicBezTo>
                  <a:cubicBezTo>
                    <a:pt x="4959" y="398"/>
                    <a:pt x="4872" y="440"/>
                    <a:pt x="4815" y="512"/>
                  </a:cubicBezTo>
                  <a:cubicBezTo>
                    <a:pt x="4758" y="586"/>
                    <a:pt x="4738" y="682"/>
                    <a:pt x="4761" y="772"/>
                  </a:cubicBezTo>
                  <a:cubicBezTo>
                    <a:pt x="4774" y="821"/>
                    <a:pt x="4780" y="861"/>
                    <a:pt x="4780" y="897"/>
                  </a:cubicBezTo>
                  <a:cubicBezTo>
                    <a:pt x="4780" y="1075"/>
                    <a:pt x="4685" y="1235"/>
                    <a:pt x="4527" y="1326"/>
                  </a:cubicBezTo>
                  <a:cubicBezTo>
                    <a:pt x="4442" y="1375"/>
                    <a:pt x="4386" y="1464"/>
                    <a:pt x="4378" y="1563"/>
                  </a:cubicBezTo>
                  <a:cubicBezTo>
                    <a:pt x="4343" y="2026"/>
                    <a:pt x="3951" y="2390"/>
                    <a:pt x="3486" y="2390"/>
                  </a:cubicBezTo>
                  <a:cubicBezTo>
                    <a:pt x="3020" y="2390"/>
                    <a:pt x="2628" y="2026"/>
                    <a:pt x="2593" y="1563"/>
                  </a:cubicBezTo>
                  <a:cubicBezTo>
                    <a:pt x="2585" y="1464"/>
                    <a:pt x="2529" y="1375"/>
                    <a:pt x="2444" y="1326"/>
                  </a:cubicBezTo>
                  <a:cubicBezTo>
                    <a:pt x="2286" y="1235"/>
                    <a:pt x="2192" y="1075"/>
                    <a:pt x="2192" y="897"/>
                  </a:cubicBezTo>
                  <a:cubicBezTo>
                    <a:pt x="2192" y="861"/>
                    <a:pt x="2197" y="821"/>
                    <a:pt x="2210" y="772"/>
                  </a:cubicBezTo>
                  <a:cubicBezTo>
                    <a:pt x="2234" y="682"/>
                    <a:pt x="2213" y="586"/>
                    <a:pt x="2156" y="512"/>
                  </a:cubicBezTo>
                  <a:cubicBezTo>
                    <a:pt x="2100" y="440"/>
                    <a:pt x="2013" y="398"/>
                    <a:pt x="1920" y="398"/>
                  </a:cubicBezTo>
                  <a:cubicBezTo>
                    <a:pt x="1919" y="398"/>
                    <a:pt x="1918" y="398"/>
                    <a:pt x="1917" y="398"/>
                  </a:cubicBezTo>
                  <a:cubicBezTo>
                    <a:pt x="1910" y="398"/>
                    <a:pt x="1902" y="398"/>
                    <a:pt x="1895" y="399"/>
                  </a:cubicBezTo>
                  <a:lnTo>
                    <a:pt x="1891" y="399"/>
                  </a:lnTo>
                  <a:cubicBezTo>
                    <a:pt x="1565" y="398"/>
                    <a:pt x="1416" y="325"/>
                    <a:pt x="1229" y="231"/>
                  </a:cubicBezTo>
                  <a:cubicBezTo>
                    <a:pt x="1013" y="123"/>
                    <a:pt x="768" y="1"/>
                    <a:pt x="3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2" name="Google Shape;1342;p65"/>
          <p:cNvGrpSpPr/>
          <p:nvPr/>
        </p:nvGrpSpPr>
        <p:grpSpPr>
          <a:xfrm>
            <a:off x="2520875" y="1486338"/>
            <a:ext cx="345743" cy="343486"/>
            <a:chOff x="1380800" y="2207025"/>
            <a:chExt cx="256600" cy="254925"/>
          </a:xfrm>
        </p:grpSpPr>
        <p:sp>
          <p:nvSpPr>
            <p:cNvPr id="1343" name="Google Shape;1343;p65"/>
            <p:cNvSpPr/>
            <p:nvPr/>
          </p:nvSpPr>
          <p:spPr>
            <a:xfrm>
              <a:off x="1561000" y="2387250"/>
              <a:ext cx="74700" cy="74700"/>
            </a:xfrm>
            <a:custGeom>
              <a:avLst/>
              <a:gdLst/>
              <a:ahLst/>
              <a:cxnLst/>
              <a:rect l="l" t="t" r="r" b="b"/>
              <a:pathLst>
                <a:path w="2988" h="2988" extrusionOk="0">
                  <a:moveTo>
                    <a:pt x="1494" y="0"/>
                  </a:moveTo>
                  <a:cubicBezTo>
                    <a:pt x="1460" y="0"/>
                    <a:pt x="1426" y="2"/>
                    <a:pt x="1392" y="5"/>
                  </a:cubicBezTo>
                  <a:lnTo>
                    <a:pt x="1782" y="1414"/>
                  </a:lnTo>
                  <a:cubicBezTo>
                    <a:pt x="1826" y="1574"/>
                    <a:pt x="1733" y="1738"/>
                    <a:pt x="1574" y="1782"/>
                  </a:cubicBezTo>
                  <a:cubicBezTo>
                    <a:pt x="1547" y="1789"/>
                    <a:pt x="1520" y="1793"/>
                    <a:pt x="1493" y="1793"/>
                  </a:cubicBezTo>
                  <a:cubicBezTo>
                    <a:pt x="1362" y="1793"/>
                    <a:pt x="1243" y="1706"/>
                    <a:pt x="1206" y="1574"/>
                  </a:cubicBezTo>
                  <a:lnTo>
                    <a:pt x="816" y="164"/>
                  </a:lnTo>
                  <a:cubicBezTo>
                    <a:pt x="332" y="412"/>
                    <a:pt x="1" y="915"/>
                    <a:pt x="1" y="1494"/>
                  </a:cubicBezTo>
                  <a:cubicBezTo>
                    <a:pt x="1" y="2318"/>
                    <a:pt x="670" y="2987"/>
                    <a:pt x="1494" y="2987"/>
                  </a:cubicBezTo>
                  <a:cubicBezTo>
                    <a:pt x="2317" y="2987"/>
                    <a:pt x="2988" y="2318"/>
                    <a:pt x="2988" y="1494"/>
                  </a:cubicBezTo>
                  <a:cubicBezTo>
                    <a:pt x="2988" y="671"/>
                    <a:pt x="2317" y="0"/>
                    <a:pt x="1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5"/>
            <p:cNvSpPr/>
            <p:nvPr/>
          </p:nvSpPr>
          <p:spPr>
            <a:xfrm>
              <a:off x="1380800" y="2207025"/>
              <a:ext cx="256600" cy="254925"/>
            </a:xfrm>
            <a:custGeom>
              <a:avLst/>
              <a:gdLst/>
              <a:ahLst/>
              <a:cxnLst/>
              <a:rect l="l" t="t" r="r" b="b"/>
              <a:pathLst>
                <a:path w="10264" h="10197" extrusionOk="0">
                  <a:moveTo>
                    <a:pt x="4259" y="6771"/>
                  </a:moveTo>
                  <a:lnTo>
                    <a:pt x="3613" y="9419"/>
                  </a:lnTo>
                  <a:cubicBezTo>
                    <a:pt x="3587" y="9525"/>
                    <a:pt x="3493" y="9599"/>
                    <a:pt x="3383" y="9599"/>
                  </a:cubicBezTo>
                  <a:cubicBezTo>
                    <a:pt x="3253" y="9599"/>
                    <a:pt x="3146" y="9493"/>
                    <a:pt x="3146" y="9363"/>
                  </a:cubicBezTo>
                  <a:lnTo>
                    <a:pt x="3146" y="6771"/>
                  </a:lnTo>
                  <a:close/>
                  <a:moveTo>
                    <a:pt x="299" y="1"/>
                  </a:moveTo>
                  <a:cubicBezTo>
                    <a:pt x="134" y="1"/>
                    <a:pt x="0" y="134"/>
                    <a:pt x="0" y="299"/>
                  </a:cubicBezTo>
                  <a:cubicBezTo>
                    <a:pt x="0" y="464"/>
                    <a:pt x="134" y="598"/>
                    <a:pt x="299" y="598"/>
                  </a:cubicBezTo>
                  <a:lnTo>
                    <a:pt x="960" y="598"/>
                  </a:lnTo>
                  <a:cubicBezTo>
                    <a:pt x="1196" y="598"/>
                    <a:pt x="1401" y="767"/>
                    <a:pt x="1448" y="999"/>
                  </a:cubicBezTo>
                  <a:lnTo>
                    <a:pt x="2549" y="6504"/>
                  </a:lnTo>
                  <a:lnTo>
                    <a:pt x="2549" y="9363"/>
                  </a:lnTo>
                  <a:cubicBezTo>
                    <a:pt x="2549" y="9823"/>
                    <a:pt x="2923" y="10196"/>
                    <a:pt x="3383" y="10196"/>
                  </a:cubicBezTo>
                  <a:cubicBezTo>
                    <a:pt x="3769" y="10196"/>
                    <a:pt x="4102" y="9935"/>
                    <a:pt x="4193" y="9561"/>
                  </a:cubicBezTo>
                  <a:lnTo>
                    <a:pt x="4874" y="6771"/>
                  </a:lnTo>
                  <a:lnTo>
                    <a:pt x="7857" y="6771"/>
                  </a:lnTo>
                  <a:lnTo>
                    <a:pt x="8024" y="7373"/>
                  </a:lnTo>
                  <a:cubicBezTo>
                    <a:pt x="8199" y="7284"/>
                    <a:pt x="8394" y="7228"/>
                    <a:pt x="8600" y="7214"/>
                  </a:cubicBezTo>
                  <a:lnTo>
                    <a:pt x="8403" y="6504"/>
                  </a:lnTo>
                  <a:lnTo>
                    <a:pt x="10163" y="3023"/>
                  </a:lnTo>
                  <a:cubicBezTo>
                    <a:pt x="10264" y="2825"/>
                    <a:pt x="10119" y="2590"/>
                    <a:pt x="9896" y="2590"/>
                  </a:cubicBezTo>
                  <a:lnTo>
                    <a:pt x="2375" y="2590"/>
                  </a:lnTo>
                  <a:lnTo>
                    <a:pt x="2034" y="881"/>
                  </a:lnTo>
                  <a:cubicBezTo>
                    <a:pt x="1931" y="371"/>
                    <a:pt x="1480" y="1"/>
                    <a:pt x="9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5"/>
            <p:cNvSpPr/>
            <p:nvPr/>
          </p:nvSpPr>
          <p:spPr>
            <a:xfrm>
              <a:off x="1458300" y="2221975"/>
              <a:ext cx="153675" cy="34875"/>
            </a:xfrm>
            <a:custGeom>
              <a:avLst/>
              <a:gdLst/>
              <a:ahLst/>
              <a:cxnLst/>
              <a:rect l="l" t="t" r="r" b="b"/>
              <a:pathLst>
                <a:path w="6147" h="1395" extrusionOk="0">
                  <a:moveTo>
                    <a:pt x="2188" y="0"/>
                  </a:moveTo>
                  <a:cubicBezTo>
                    <a:pt x="1601" y="0"/>
                    <a:pt x="1082" y="368"/>
                    <a:pt x="877" y="900"/>
                  </a:cubicBezTo>
                  <a:cubicBezTo>
                    <a:pt x="526" y="952"/>
                    <a:pt x="217" y="1133"/>
                    <a:pt x="1" y="1394"/>
                  </a:cubicBezTo>
                  <a:lnTo>
                    <a:pt x="6147" y="1394"/>
                  </a:lnTo>
                  <a:cubicBezTo>
                    <a:pt x="6119" y="1360"/>
                    <a:pt x="6089" y="1328"/>
                    <a:pt x="6058" y="1297"/>
                  </a:cubicBezTo>
                  <a:cubicBezTo>
                    <a:pt x="5841" y="1080"/>
                    <a:pt x="5567" y="943"/>
                    <a:pt x="5269" y="900"/>
                  </a:cubicBezTo>
                  <a:cubicBezTo>
                    <a:pt x="5063" y="367"/>
                    <a:pt x="4544" y="0"/>
                    <a:pt x="3958" y="0"/>
                  </a:cubicBezTo>
                  <a:cubicBezTo>
                    <a:pt x="3629" y="0"/>
                    <a:pt x="3320" y="113"/>
                    <a:pt x="3073" y="317"/>
                  </a:cubicBezTo>
                  <a:cubicBezTo>
                    <a:pt x="2825" y="113"/>
                    <a:pt x="2516" y="0"/>
                    <a:pt x="21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65"/>
          <p:cNvGrpSpPr/>
          <p:nvPr/>
        </p:nvGrpSpPr>
        <p:grpSpPr>
          <a:xfrm>
            <a:off x="6278510" y="1486351"/>
            <a:ext cx="343486" cy="343486"/>
            <a:chOff x="2485325" y="2207025"/>
            <a:chExt cx="254925" cy="254925"/>
          </a:xfrm>
        </p:grpSpPr>
        <p:sp>
          <p:nvSpPr>
            <p:cNvPr id="1347" name="Google Shape;1347;p65"/>
            <p:cNvSpPr/>
            <p:nvPr/>
          </p:nvSpPr>
          <p:spPr>
            <a:xfrm>
              <a:off x="2575925" y="2367350"/>
              <a:ext cx="164325" cy="94600"/>
            </a:xfrm>
            <a:custGeom>
              <a:avLst/>
              <a:gdLst/>
              <a:ahLst/>
              <a:cxnLst/>
              <a:rect l="l" t="t" r="r" b="b"/>
              <a:pathLst>
                <a:path w="6573" h="3784" extrusionOk="0">
                  <a:moveTo>
                    <a:pt x="299" y="0"/>
                  </a:moveTo>
                  <a:cubicBezTo>
                    <a:pt x="134" y="0"/>
                    <a:pt x="1" y="134"/>
                    <a:pt x="1" y="299"/>
                  </a:cubicBezTo>
                  <a:lnTo>
                    <a:pt x="1" y="2489"/>
                  </a:lnTo>
                  <a:cubicBezTo>
                    <a:pt x="1" y="3205"/>
                    <a:pt x="580" y="3783"/>
                    <a:pt x="1295" y="3783"/>
                  </a:cubicBezTo>
                  <a:lnTo>
                    <a:pt x="5277" y="3783"/>
                  </a:lnTo>
                  <a:cubicBezTo>
                    <a:pt x="5992" y="3783"/>
                    <a:pt x="6572" y="3205"/>
                    <a:pt x="6572" y="2489"/>
                  </a:cubicBezTo>
                  <a:cubicBezTo>
                    <a:pt x="6572" y="2324"/>
                    <a:pt x="6438" y="2191"/>
                    <a:pt x="6273" y="2191"/>
                  </a:cubicBezTo>
                  <a:lnTo>
                    <a:pt x="1494" y="2191"/>
                  </a:lnTo>
                  <a:cubicBezTo>
                    <a:pt x="1329" y="2191"/>
                    <a:pt x="1195" y="2057"/>
                    <a:pt x="1195" y="1892"/>
                  </a:cubicBezTo>
                  <a:lnTo>
                    <a:pt x="1195" y="597"/>
                  </a:lnTo>
                  <a:cubicBezTo>
                    <a:pt x="1195" y="267"/>
                    <a:pt x="928" y="0"/>
                    <a:pt x="5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5"/>
            <p:cNvSpPr/>
            <p:nvPr/>
          </p:nvSpPr>
          <p:spPr>
            <a:xfrm>
              <a:off x="2620725" y="2347425"/>
              <a:ext cx="109550" cy="59750"/>
            </a:xfrm>
            <a:custGeom>
              <a:avLst/>
              <a:gdLst/>
              <a:ahLst/>
              <a:cxnLst/>
              <a:rect l="l" t="t" r="r" b="b"/>
              <a:pathLst>
                <a:path w="4382" h="2390" extrusionOk="0">
                  <a:moveTo>
                    <a:pt x="1893" y="1"/>
                  </a:moveTo>
                  <a:cubicBezTo>
                    <a:pt x="1281" y="1"/>
                    <a:pt x="767" y="427"/>
                    <a:pt x="633" y="998"/>
                  </a:cubicBezTo>
                  <a:cubicBezTo>
                    <a:pt x="400" y="1009"/>
                    <a:pt x="185" y="1083"/>
                    <a:pt x="1" y="1201"/>
                  </a:cubicBezTo>
                  <a:lnTo>
                    <a:pt x="1" y="2390"/>
                  </a:lnTo>
                  <a:lnTo>
                    <a:pt x="4378" y="2390"/>
                  </a:lnTo>
                  <a:cubicBezTo>
                    <a:pt x="4380" y="2357"/>
                    <a:pt x="4382" y="2324"/>
                    <a:pt x="4382" y="2290"/>
                  </a:cubicBezTo>
                  <a:cubicBezTo>
                    <a:pt x="4382" y="1599"/>
                    <a:pt x="3836" y="1032"/>
                    <a:pt x="3153" y="998"/>
                  </a:cubicBezTo>
                  <a:cubicBezTo>
                    <a:pt x="3018" y="427"/>
                    <a:pt x="2504" y="1"/>
                    <a:pt x="18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5"/>
            <p:cNvSpPr/>
            <p:nvPr/>
          </p:nvSpPr>
          <p:spPr>
            <a:xfrm>
              <a:off x="2618225" y="2207025"/>
              <a:ext cx="99650" cy="126100"/>
            </a:xfrm>
            <a:custGeom>
              <a:avLst/>
              <a:gdLst/>
              <a:ahLst/>
              <a:cxnLst/>
              <a:rect l="l" t="t" r="r" b="b"/>
              <a:pathLst>
                <a:path w="3986" h="5044" extrusionOk="0">
                  <a:moveTo>
                    <a:pt x="1993" y="1"/>
                  </a:moveTo>
                  <a:cubicBezTo>
                    <a:pt x="1911" y="1"/>
                    <a:pt x="1832" y="35"/>
                    <a:pt x="1776" y="93"/>
                  </a:cubicBezTo>
                  <a:cubicBezTo>
                    <a:pt x="1601" y="277"/>
                    <a:pt x="1196" y="766"/>
                    <a:pt x="1196" y="1354"/>
                  </a:cubicBezTo>
                  <a:cubicBezTo>
                    <a:pt x="1196" y="1863"/>
                    <a:pt x="1497" y="2296"/>
                    <a:pt x="1694" y="2524"/>
                  </a:cubicBezTo>
                  <a:lnTo>
                    <a:pt x="1694" y="3265"/>
                  </a:lnTo>
                  <a:cubicBezTo>
                    <a:pt x="1668" y="3232"/>
                    <a:pt x="1640" y="3201"/>
                    <a:pt x="1609" y="3171"/>
                  </a:cubicBezTo>
                  <a:cubicBezTo>
                    <a:pt x="1194" y="2755"/>
                    <a:pt x="561" y="2696"/>
                    <a:pt x="307" y="2690"/>
                  </a:cubicBezTo>
                  <a:cubicBezTo>
                    <a:pt x="305" y="2690"/>
                    <a:pt x="303" y="2690"/>
                    <a:pt x="301" y="2690"/>
                  </a:cubicBezTo>
                  <a:cubicBezTo>
                    <a:pt x="222" y="2690"/>
                    <a:pt x="145" y="2721"/>
                    <a:pt x="89" y="2777"/>
                  </a:cubicBezTo>
                  <a:cubicBezTo>
                    <a:pt x="32" y="2835"/>
                    <a:pt x="0" y="2915"/>
                    <a:pt x="2" y="2996"/>
                  </a:cubicBezTo>
                  <a:cubicBezTo>
                    <a:pt x="8" y="3249"/>
                    <a:pt x="66" y="3881"/>
                    <a:pt x="483" y="4298"/>
                  </a:cubicBezTo>
                  <a:cubicBezTo>
                    <a:pt x="856" y="4670"/>
                    <a:pt x="1399" y="4757"/>
                    <a:pt x="1694" y="4775"/>
                  </a:cubicBezTo>
                  <a:lnTo>
                    <a:pt x="1694" y="5043"/>
                  </a:lnTo>
                  <a:cubicBezTo>
                    <a:pt x="1793" y="5028"/>
                    <a:pt x="1892" y="5019"/>
                    <a:pt x="1993" y="5019"/>
                  </a:cubicBezTo>
                  <a:cubicBezTo>
                    <a:pt x="2093" y="5019"/>
                    <a:pt x="2193" y="5028"/>
                    <a:pt x="2291" y="5043"/>
                  </a:cubicBezTo>
                  <a:lnTo>
                    <a:pt x="2291" y="4775"/>
                  </a:lnTo>
                  <a:cubicBezTo>
                    <a:pt x="2586" y="4757"/>
                    <a:pt x="3129" y="4670"/>
                    <a:pt x="3501" y="4298"/>
                  </a:cubicBezTo>
                  <a:cubicBezTo>
                    <a:pt x="3918" y="3881"/>
                    <a:pt x="3977" y="3249"/>
                    <a:pt x="3983" y="2996"/>
                  </a:cubicBezTo>
                  <a:cubicBezTo>
                    <a:pt x="3985" y="2915"/>
                    <a:pt x="3953" y="2835"/>
                    <a:pt x="3896" y="2777"/>
                  </a:cubicBezTo>
                  <a:cubicBezTo>
                    <a:pt x="3840" y="2721"/>
                    <a:pt x="3763" y="2690"/>
                    <a:pt x="3683" y="2690"/>
                  </a:cubicBezTo>
                  <a:cubicBezTo>
                    <a:pt x="3681" y="2690"/>
                    <a:pt x="3679" y="2690"/>
                    <a:pt x="3677" y="2690"/>
                  </a:cubicBezTo>
                  <a:cubicBezTo>
                    <a:pt x="3425" y="2696"/>
                    <a:pt x="2792" y="2755"/>
                    <a:pt x="2375" y="3171"/>
                  </a:cubicBezTo>
                  <a:cubicBezTo>
                    <a:pt x="2345" y="3201"/>
                    <a:pt x="2317" y="3232"/>
                    <a:pt x="2291" y="3265"/>
                  </a:cubicBezTo>
                  <a:lnTo>
                    <a:pt x="2291" y="2524"/>
                  </a:lnTo>
                  <a:cubicBezTo>
                    <a:pt x="2488" y="2296"/>
                    <a:pt x="2789" y="1863"/>
                    <a:pt x="2789" y="1354"/>
                  </a:cubicBezTo>
                  <a:cubicBezTo>
                    <a:pt x="2789" y="766"/>
                    <a:pt x="2383" y="277"/>
                    <a:pt x="2209" y="93"/>
                  </a:cubicBezTo>
                  <a:cubicBezTo>
                    <a:pt x="2152" y="35"/>
                    <a:pt x="2074" y="1"/>
                    <a:pt x="19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5"/>
            <p:cNvSpPr/>
            <p:nvPr/>
          </p:nvSpPr>
          <p:spPr>
            <a:xfrm>
              <a:off x="2485325" y="2384750"/>
              <a:ext cx="75675" cy="29925"/>
            </a:xfrm>
            <a:custGeom>
              <a:avLst/>
              <a:gdLst/>
              <a:ahLst/>
              <a:cxnLst/>
              <a:rect l="l" t="t" r="r" b="b"/>
              <a:pathLst>
                <a:path w="3027" h="1197" extrusionOk="0">
                  <a:moveTo>
                    <a:pt x="598" y="1"/>
                  </a:moveTo>
                  <a:cubicBezTo>
                    <a:pt x="268" y="1"/>
                    <a:pt x="0" y="268"/>
                    <a:pt x="0" y="598"/>
                  </a:cubicBezTo>
                  <a:cubicBezTo>
                    <a:pt x="0" y="928"/>
                    <a:pt x="268" y="1196"/>
                    <a:pt x="598" y="1196"/>
                  </a:cubicBezTo>
                  <a:lnTo>
                    <a:pt x="3027" y="1196"/>
                  </a:lnTo>
                  <a:lnTo>
                    <a:pt x="30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65"/>
          <p:cNvGrpSpPr/>
          <p:nvPr/>
        </p:nvGrpSpPr>
        <p:grpSpPr>
          <a:xfrm>
            <a:off x="6286948" y="4096825"/>
            <a:ext cx="326610" cy="343486"/>
            <a:chOff x="1939300" y="3424850"/>
            <a:chExt cx="242400" cy="254925"/>
          </a:xfrm>
        </p:grpSpPr>
        <p:sp>
          <p:nvSpPr>
            <p:cNvPr id="1352" name="Google Shape;1352;p65"/>
            <p:cNvSpPr/>
            <p:nvPr/>
          </p:nvSpPr>
          <p:spPr>
            <a:xfrm>
              <a:off x="2092850" y="3437150"/>
              <a:ext cx="88850" cy="209825"/>
            </a:xfrm>
            <a:custGeom>
              <a:avLst/>
              <a:gdLst/>
              <a:ahLst/>
              <a:cxnLst/>
              <a:rect l="l" t="t" r="r" b="b"/>
              <a:pathLst>
                <a:path w="3554" h="8393" extrusionOk="0">
                  <a:moveTo>
                    <a:pt x="1498" y="1"/>
                  </a:moveTo>
                  <a:cubicBezTo>
                    <a:pt x="1254" y="1"/>
                    <a:pt x="1011" y="54"/>
                    <a:pt x="784" y="160"/>
                  </a:cubicBezTo>
                  <a:cubicBezTo>
                    <a:pt x="773" y="165"/>
                    <a:pt x="763" y="170"/>
                    <a:pt x="753" y="175"/>
                  </a:cubicBezTo>
                  <a:cubicBezTo>
                    <a:pt x="872" y="410"/>
                    <a:pt x="951" y="669"/>
                    <a:pt x="982" y="942"/>
                  </a:cubicBezTo>
                  <a:cubicBezTo>
                    <a:pt x="1489" y="1333"/>
                    <a:pt x="1793" y="1939"/>
                    <a:pt x="1793" y="2596"/>
                  </a:cubicBezTo>
                  <a:cubicBezTo>
                    <a:pt x="1793" y="2905"/>
                    <a:pt x="1722" y="3213"/>
                    <a:pt x="1590" y="3491"/>
                  </a:cubicBezTo>
                  <a:cubicBezTo>
                    <a:pt x="1722" y="3771"/>
                    <a:pt x="1793" y="4079"/>
                    <a:pt x="1793" y="4388"/>
                  </a:cubicBezTo>
                  <a:cubicBezTo>
                    <a:pt x="1793" y="4890"/>
                    <a:pt x="1612" y="5375"/>
                    <a:pt x="1284" y="5755"/>
                  </a:cubicBezTo>
                  <a:cubicBezTo>
                    <a:pt x="1093" y="5975"/>
                    <a:pt x="859" y="6152"/>
                    <a:pt x="598" y="6276"/>
                  </a:cubicBezTo>
                  <a:cubicBezTo>
                    <a:pt x="459" y="6567"/>
                    <a:pt x="254" y="6825"/>
                    <a:pt x="1" y="7026"/>
                  </a:cubicBezTo>
                  <a:lnTo>
                    <a:pt x="1" y="8392"/>
                  </a:lnTo>
                  <a:lnTo>
                    <a:pt x="501" y="7052"/>
                  </a:lnTo>
                  <a:cubicBezTo>
                    <a:pt x="807" y="6959"/>
                    <a:pt x="1073" y="6773"/>
                    <a:pt x="1263" y="6519"/>
                  </a:cubicBezTo>
                  <a:cubicBezTo>
                    <a:pt x="1291" y="6520"/>
                    <a:pt x="1319" y="6521"/>
                    <a:pt x="1347" y="6521"/>
                  </a:cubicBezTo>
                  <a:cubicBezTo>
                    <a:pt x="1599" y="6521"/>
                    <a:pt x="1849" y="6457"/>
                    <a:pt x="2072" y="6333"/>
                  </a:cubicBezTo>
                  <a:cubicBezTo>
                    <a:pt x="2385" y="6158"/>
                    <a:pt x="2625" y="5877"/>
                    <a:pt x="2748" y="5540"/>
                  </a:cubicBezTo>
                  <a:cubicBezTo>
                    <a:pt x="2859" y="5233"/>
                    <a:pt x="2866" y="4902"/>
                    <a:pt x="2773" y="4595"/>
                  </a:cubicBezTo>
                  <a:cubicBezTo>
                    <a:pt x="3042" y="4420"/>
                    <a:pt x="3249" y="4161"/>
                    <a:pt x="3361" y="3855"/>
                  </a:cubicBezTo>
                  <a:cubicBezTo>
                    <a:pt x="3553" y="3327"/>
                    <a:pt x="3432" y="2746"/>
                    <a:pt x="3063" y="2341"/>
                  </a:cubicBezTo>
                  <a:cubicBezTo>
                    <a:pt x="3072" y="2318"/>
                    <a:pt x="3081" y="2295"/>
                    <a:pt x="3090" y="2273"/>
                  </a:cubicBezTo>
                  <a:cubicBezTo>
                    <a:pt x="3408" y="1396"/>
                    <a:pt x="2954" y="422"/>
                    <a:pt x="2078" y="104"/>
                  </a:cubicBezTo>
                  <a:cubicBezTo>
                    <a:pt x="1889" y="35"/>
                    <a:pt x="1693" y="1"/>
                    <a:pt x="1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5"/>
            <p:cNvSpPr/>
            <p:nvPr/>
          </p:nvSpPr>
          <p:spPr>
            <a:xfrm>
              <a:off x="1939300" y="3437150"/>
              <a:ext cx="88850" cy="209825"/>
            </a:xfrm>
            <a:custGeom>
              <a:avLst/>
              <a:gdLst/>
              <a:ahLst/>
              <a:cxnLst/>
              <a:rect l="l" t="t" r="r" b="b"/>
              <a:pathLst>
                <a:path w="3554" h="8393" extrusionOk="0">
                  <a:moveTo>
                    <a:pt x="2057" y="1"/>
                  </a:moveTo>
                  <a:cubicBezTo>
                    <a:pt x="1862" y="1"/>
                    <a:pt x="1666" y="35"/>
                    <a:pt x="1477" y="104"/>
                  </a:cubicBezTo>
                  <a:cubicBezTo>
                    <a:pt x="600" y="422"/>
                    <a:pt x="146" y="1396"/>
                    <a:pt x="465" y="2273"/>
                  </a:cubicBezTo>
                  <a:cubicBezTo>
                    <a:pt x="473" y="2295"/>
                    <a:pt x="482" y="2318"/>
                    <a:pt x="492" y="2341"/>
                  </a:cubicBezTo>
                  <a:cubicBezTo>
                    <a:pt x="122" y="2746"/>
                    <a:pt x="1" y="3327"/>
                    <a:pt x="194" y="3855"/>
                  </a:cubicBezTo>
                  <a:cubicBezTo>
                    <a:pt x="305" y="4161"/>
                    <a:pt x="513" y="4420"/>
                    <a:pt x="782" y="4595"/>
                  </a:cubicBezTo>
                  <a:cubicBezTo>
                    <a:pt x="688" y="4902"/>
                    <a:pt x="695" y="5234"/>
                    <a:pt x="807" y="5540"/>
                  </a:cubicBezTo>
                  <a:cubicBezTo>
                    <a:pt x="929" y="5877"/>
                    <a:pt x="1169" y="6158"/>
                    <a:pt x="1483" y="6333"/>
                  </a:cubicBezTo>
                  <a:cubicBezTo>
                    <a:pt x="1706" y="6457"/>
                    <a:pt x="1956" y="6521"/>
                    <a:pt x="2209" y="6521"/>
                  </a:cubicBezTo>
                  <a:cubicBezTo>
                    <a:pt x="2236" y="6521"/>
                    <a:pt x="2264" y="6520"/>
                    <a:pt x="2292" y="6519"/>
                  </a:cubicBezTo>
                  <a:cubicBezTo>
                    <a:pt x="2482" y="6773"/>
                    <a:pt x="2748" y="6959"/>
                    <a:pt x="3053" y="7052"/>
                  </a:cubicBezTo>
                  <a:lnTo>
                    <a:pt x="3554" y="8392"/>
                  </a:lnTo>
                  <a:lnTo>
                    <a:pt x="3554" y="7026"/>
                  </a:lnTo>
                  <a:cubicBezTo>
                    <a:pt x="3301" y="6825"/>
                    <a:pt x="3095" y="6567"/>
                    <a:pt x="2957" y="6276"/>
                  </a:cubicBezTo>
                  <a:cubicBezTo>
                    <a:pt x="2695" y="6152"/>
                    <a:pt x="2462" y="5975"/>
                    <a:pt x="2271" y="5755"/>
                  </a:cubicBezTo>
                  <a:cubicBezTo>
                    <a:pt x="1943" y="5375"/>
                    <a:pt x="1762" y="4890"/>
                    <a:pt x="1762" y="4388"/>
                  </a:cubicBezTo>
                  <a:cubicBezTo>
                    <a:pt x="1762" y="4078"/>
                    <a:pt x="1833" y="3771"/>
                    <a:pt x="1965" y="3491"/>
                  </a:cubicBezTo>
                  <a:cubicBezTo>
                    <a:pt x="1833" y="3213"/>
                    <a:pt x="1762" y="2905"/>
                    <a:pt x="1762" y="2596"/>
                  </a:cubicBezTo>
                  <a:cubicBezTo>
                    <a:pt x="1762" y="1939"/>
                    <a:pt x="2065" y="1333"/>
                    <a:pt x="2573" y="942"/>
                  </a:cubicBezTo>
                  <a:cubicBezTo>
                    <a:pt x="2604" y="669"/>
                    <a:pt x="2683" y="410"/>
                    <a:pt x="2802" y="175"/>
                  </a:cubicBezTo>
                  <a:cubicBezTo>
                    <a:pt x="2791" y="170"/>
                    <a:pt x="2782" y="165"/>
                    <a:pt x="2771" y="160"/>
                  </a:cubicBezTo>
                  <a:cubicBezTo>
                    <a:pt x="2544" y="54"/>
                    <a:pt x="2301" y="1"/>
                    <a:pt x="20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5"/>
            <p:cNvSpPr/>
            <p:nvPr/>
          </p:nvSpPr>
          <p:spPr>
            <a:xfrm>
              <a:off x="1998275" y="3424850"/>
              <a:ext cx="124475" cy="254925"/>
            </a:xfrm>
            <a:custGeom>
              <a:avLst/>
              <a:gdLst/>
              <a:ahLst/>
              <a:cxnLst/>
              <a:rect l="l" t="t" r="r" b="b"/>
              <a:pathLst>
                <a:path w="4979" h="10197" extrusionOk="0">
                  <a:moveTo>
                    <a:pt x="2490" y="1395"/>
                  </a:moveTo>
                  <a:cubicBezTo>
                    <a:pt x="2655" y="1395"/>
                    <a:pt x="2788" y="1529"/>
                    <a:pt x="2788" y="1694"/>
                  </a:cubicBezTo>
                  <a:lnTo>
                    <a:pt x="2788" y="3356"/>
                  </a:lnTo>
                  <a:lnTo>
                    <a:pt x="3331" y="3031"/>
                  </a:lnTo>
                  <a:cubicBezTo>
                    <a:pt x="3379" y="3002"/>
                    <a:pt x="3433" y="2988"/>
                    <a:pt x="3485" y="2988"/>
                  </a:cubicBezTo>
                  <a:cubicBezTo>
                    <a:pt x="3586" y="2988"/>
                    <a:pt x="3685" y="3040"/>
                    <a:pt x="3741" y="3133"/>
                  </a:cubicBezTo>
                  <a:cubicBezTo>
                    <a:pt x="3826" y="3274"/>
                    <a:pt x="3780" y="3458"/>
                    <a:pt x="3639" y="3543"/>
                  </a:cubicBezTo>
                  <a:lnTo>
                    <a:pt x="2788" y="4053"/>
                  </a:lnTo>
                  <a:lnTo>
                    <a:pt x="2788" y="4950"/>
                  </a:lnTo>
                  <a:lnTo>
                    <a:pt x="3331" y="4623"/>
                  </a:lnTo>
                  <a:cubicBezTo>
                    <a:pt x="3379" y="4595"/>
                    <a:pt x="3432" y="4581"/>
                    <a:pt x="3484" y="4581"/>
                  </a:cubicBezTo>
                  <a:cubicBezTo>
                    <a:pt x="3586" y="4581"/>
                    <a:pt x="3685" y="4633"/>
                    <a:pt x="3741" y="4726"/>
                  </a:cubicBezTo>
                  <a:cubicBezTo>
                    <a:pt x="3826" y="4868"/>
                    <a:pt x="3780" y="5051"/>
                    <a:pt x="3639" y="5136"/>
                  </a:cubicBezTo>
                  <a:lnTo>
                    <a:pt x="2788" y="5647"/>
                  </a:lnTo>
                  <a:lnTo>
                    <a:pt x="2788" y="5875"/>
                  </a:lnTo>
                  <a:cubicBezTo>
                    <a:pt x="2788" y="6040"/>
                    <a:pt x="2655" y="6174"/>
                    <a:pt x="2490" y="6174"/>
                  </a:cubicBezTo>
                  <a:cubicBezTo>
                    <a:pt x="2325" y="6174"/>
                    <a:pt x="2191" y="6040"/>
                    <a:pt x="2191" y="5875"/>
                  </a:cubicBezTo>
                  <a:lnTo>
                    <a:pt x="2191" y="5647"/>
                  </a:lnTo>
                  <a:lnTo>
                    <a:pt x="1340" y="5136"/>
                  </a:lnTo>
                  <a:cubicBezTo>
                    <a:pt x="1198" y="5051"/>
                    <a:pt x="1153" y="4868"/>
                    <a:pt x="1237" y="4726"/>
                  </a:cubicBezTo>
                  <a:cubicBezTo>
                    <a:pt x="1293" y="4633"/>
                    <a:pt x="1393" y="4581"/>
                    <a:pt x="1494" y="4581"/>
                  </a:cubicBezTo>
                  <a:cubicBezTo>
                    <a:pt x="1546" y="4581"/>
                    <a:pt x="1599" y="4595"/>
                    <a:pt x="1647" y="4623"/>
                  </a:cubicBezTo>
                  <a:lnTo>
                    <a:pt x="2191" y="4950"/>
                  </a:lnTo>
                  <a:lnTo>
                    <a:pt x="2191" y="4053"/>
                  </a:lnTo>
                  <a:lnTo>
                    <a:pt x="1340" y="3543"/>
                  </a:lnTo>
                  <a:cubicBezTo>
                    <a:pt x="1198" y="3458"/>
                    <a:pt x="1153" y="3274"/>
                    <a:pt x="1237" y="3133"/>
                  </a:cubicBezTo>
                  <a:cubicBezTo>
                    <a:pt x="1293" y="3040"/>
                    <a:pt x="1392" y="2988"/>
                    <a:pt x="1493" y="2988"/>
                  </a:cubicBezTo>
                  <a:cubicBezTo>
                    <a:pt x="1546" y="2988"/>
                    <a:pt x="1599" y="3002"/>
                    <a:pt x="1647" y="3031"/>
                  </a:cubicBezTo>
                  <a:lnTo>
                    <a:pt x="2191" y="3356"/>
                  </a:lnTo>
                  <a:lnTo>
                    <a:pt x="2191" y="1694"/>
                  </a:lnTo>
                  <a:cubicBezTo>
                    <a:pt x="2191" y="1529"/>
                    <a:pt x="2325" y="1395"/>
                    <a:pt x="2490" y="1395"/>
                  </a:cubicBezTo>
                  <a:close/>
                  <a:moveTo>
                    <a:pt x="2490" y="1"/>
                  </a:moveTo>
                  <a:cubicBezTo>
                    <a:pt x="1556" y="1"/>
                    <a:pt x="797" y="761"/>
                    <a:pt x="797" y="1694"/>
                  </a:cubicBezTo>
                  <a:cubicBezTo>
                    <a:pt x="797" y="1718"/>
                    <a:pt x="797" y="1742"/>
                    <a:pt x="798" y="1766"/>
                  </a:cubicBezTo>
                  <a:cubicBezTo>
                    <a:pt x="313" y="2021"/>
                    <a:pt x="0" y="2525"/>
                    <a:pt x="0" y="3088"/>
                  </a:cubicBezTo>
                  <a:cubicBezTo>
                    <a:pt x="0" y="3413"/>
                    <a:pt x="107" y="3727"/>
                    <a:pt x="301" y="3983"/>
                  </a:cubicBezTo>
                  <a:cubicBezTo>
                    <a:pt x="107" y="4240"/>
                    <a:pt x="0" y="4554"/>
                    <a:pt x="0" y="4880"/>
                  </a:cubicBezTo>
                  <a:cubicBezTo>
                    <a:pt x="0" y="5238"/>
                    <a:pt x="129" y="5585"/>
                    <a:pt x="363" y="5855"/>
                  </a:cubicBezTo>
                  <a:cubicBezTo>
                    <a:pt x="549" y="6069"/>
                    <a:pt x="791" y="6226"/>
                    <a:pt x="1059" y="6308"/>
                  </a:cubicBezTo>
                  <a:cubicBezTo>
                    <a:pt x="1175" y="6690"/>
                    <a:pt x="1438" y="7011"/>
                    <a:pt x="1793" y="7197"/>
                  </a:cubicBezTo>
                  <a:lnTo>
                    <a:pt x="1793" y="9898"/>
                  </a:lnTo>
                  <a:cubicBezTo>
                    <a:pt x="1793" y="10063"/>
                    <a:pt x="1926" y="10197"/>
                    <a:pt x="2091" y="10197"/>
                  </a:cubicBezTo>
                  <a:lnTo>
                    <a:pt x="2888" y="10197"/>
                  </a:lnTo>
                  <a:cubicBezTo>
                    <a:pt x="3053" y="10197"/>
                    <a:pt x="3186" y="10063"/>
                    <a:pt x="3186" y="9898"/>
                  </a:cubicBezTo>
                  <a:lnTo>
                    <a:pt x="3186" y="7197"/>
                  </a:lnTo>
                  <a:cubicBezTo>
                    <a:pt x="3540" y="7011"/>
                    <a:pt x="3805" y="6690"/>
                    <a:pt x="3920" y="6308"/>
                  </a:cubicBezTo>
                  <a:cubicBezTo>
                    <a:pt x="4188" y="6226"/>
                    <a:pt x="4430" y="6069"/>
                    <a:pt x="4616" y="5855"/>
                  </a:cubicBezTo>
                  <a:cubicBezTo>
                    <a:pt x="4850" y="5585"/>
                    <a:pt x="4979" y="5238"/>
                    <a:pt x="4979" y="4880"/>
                  </a:cubicBezTo>
                  <a:cubicBezTo>
                    <a:pt x="4979" y="4554"/>
                    <a:pt x="4871" y="4240"/>
                    <a:pt x="4679" y="3983"/>
                  </a:cubicBezTo>
                  <a:cubicBezTo>
                    <a:pt x="4871" y="3727"/>
                    <a:pt x="4979" y="3413"/>
                    <a:pt x="4979" y="3088"/>
                  </a:cubicBezTo>
                  <a:cubicBezTo>
                    <a:pt x="4979" y="2525"/>
                    <a:pt x="4666" y="2021"/>
                    <a:pt x="4180" y="1766"/>
                  </a:cubicBezTo>
                  <a:cubicBezTo>
                    <a:pt x="4182" y="1742"/>
                    <a:pt x="4182" y="1718"/>
                    <a:pt x="4182" y="1694"/>
                  </a:cubicBezTo>
                  <a:cubicBezTo>
                    <a:pt x="4182" y="761"/>
                    <a:pt x="3423" y="1"/>
                    <a:pt x="24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5" name="Google Shape;1355;p65"/>
          <p:cNvCxnSpPr>
            <a:stCxn id="1325" idx="1"/>
            <a:endCxn id="1334" idx="6"/>
          </p:cNvCxnSpPr>
          <p:nvPr/>
        </p:nvCxnSpPr>
        <p:spPr>
          <a:xfrm rot="10800000">
            <a:off x="3055800" y="1658007"/>
            <a:ext cx="388500" cy="1305300"/>
          </a:xfrm>
          <a:prstGeom prst="bentConnector3">
            <a:avLst>
              <a:gd name="adj1" fmla="val 50013"/>
            </a:avLst>
          </a:prstGeom>
          <a:noFill/>
          <a:ln w="9525" cap="flat" cmpd="sng">
            <a:solidFill>
              <a:schemeClr val="lt2"/>
            </a:solidFill>
            <a:prstDash val="solid"/>
            <a:round/>
            <a:headEnd type="none" w="med" len="med"/>
            <a:tailEnd type="oval" w="med" len="med"/>
          </a:ln>
        </p:spPr>
      </p:cxnSp>
      <p:cxnSp>
        <p:nvCxnSpPr>
          <p:cNvPr id="1356" name="Google Shape;1356;p65"/>
          <p:cNvCxnSpPr>
            <a:stCxn id="1325" idx="1"/>
            <a:endCxn id="1333" idx="6"/>
          </p:cNvCxnSpPr>
          <p:nvPr/>
        </p:nvCxnSpPr>
        <p:spPr>
          <a:xfrm flipH="1">
            <a:off x="3055800" y="2963307"/>
            <a:ext cx="388500" cy="1305300"/>
          </a:xfrm>
          <a:prstGeom prst="bentConnector3">
            <a:avLst>
              <a:gd name="adj1" fmla="val 50013"/>
            </a:avLst>
          </a:prstGeom>
          <a:noFill/>
          <a:ln w="9525" cap="flat" cmpd="sng">
            <a:solidFill>
              <a:schemeClr val="lt2"/>
            </a:solidFill>
            <a:prstDash val="solid"/>
            <a:round/>
            <a:headEnd type="none" w="med" len="med"/>
            <a:tailEnd type="oval" w="med" len="med"/>
          </a:ln>
        </p:spPr>
      </p:cxnSp>
      <p:cxnSp>
        <p:nvCxnSpPr>
          <p:cNvPr id="1357" name="Google Shape;1357;p65"/>
          <p:cNvCxnSpPr>
            <a:stCxn id="1325" idx="3"/>
            <a:endCxn id="1336" idx="2"/>
          </p:cNvCxnSpPr>
          <p:nvPr/>
        </p:nvCxnSpPr>
        <p:spPr>
          <a:xfrm rot="10800000" flipH="1">
            <a:off x="5699700" y="1658007"/>
            <a:ext cx="388500" cy="1305300"/>
          </a:xfrm>
          <a:prstGeom prst="bentConnector3">
            <a:avLst>
              <a:gd name="adj1" fmla="val 50013"/>
            </a:avLst>
          </a:prstGeom>
          <a:noFill/>
          <a:ln w="9525" cap="flat" cmpd="sng">
            <a:solidFill>
              <a:schemeClr val="lt2"/>
            </a:solidFill>
            <a:prstDash val="solid"/>
            <a:round/>
            <a:headEnd type="none" w="med" len="med"/>
            <a:tailEnd type="oval" w="med" len="med"/>
          </a:ln>
        </p:spPr>
      </p:cxnSp>
      <p:cxnSp>
        <p:nvCxnSpPr>
          <p:cNvPr id="1358" name="Google Shape;1358;p65"/>
          <p:cNvCxnSpPr>
            <a:stCxn id="1325" idx="3"/>
            <a:endCxn id="1335" idx="2"/>
          </p:cNvCxnSpPr>
          <p:nvPr/>
        </p:nvCxnSpPr>
        <p:spPr>
          <a:xfrm>
            <a:off x="5699700" y="2963307"/>
            <a:ext cx="388500" cy="1305300"/>
          </a:xfrm>
          <a:prstGeom prst="bentConnector3">
            <a:avLst>
              <a:gd name="adj1" fmla="val 50013"/>
            </a:avLst>
          </a:prstGeom>
          <a:noFill/>
          <a:ln w="9525" cap="flat" cmpd="sng">
            <a:solidFill>
              <a:schemeClr val="lt2"/>
            </a:solidFill>
            <a:prstDash val="solid"/>
            <a:round/>
            <a:headEnd type="none" w="med" len="med"/>
            <a:tailEnd type="oval"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62"/>
        <p:cNvGrpSpPr/>
        <p:nvPr/>
      </p:nvGrpSpPr>
      <p:grpSpPr>
        <a:xfrm>
          <a:off x="0" y="0"/>
          <a:ext cx="0" cy="0"/>
          <a:chOff x="0" y="0"/>
          <a:chExt cx="0" cy="0"/>
        </a:xfrm>
      </p:grpSpPr>
      <p:sp>
        <p:nvSpPr>
          <p:cNvPr id="1363" name="Google Shape;1363;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Crop yields comparison</a:t>
            </a:r>
            <a:endParaRPr/>
          </a:p>
        </p:txBody>
      </p:sp>
      <p:graphicFrame>
        <p:nvGraphicFramePr>
          <p:cNvPr id="1364" name="Google Shape;1364;p66"/>
          <p:cNvGraphicFramePr/>
          <p:nvPr/>
        </p:nvGraphicFramePr>
        <p:xfrm>
          <a:off x="720000" y="1485650"/>
          <a:ext cx="3000000" cy="3000000"/>
        </p:xfrm>
        <a:graphic>
          <a:graphicData uri="http://schemas.openxmlformats.org/drawingml/2006/table">
            <a:tbl>
              <a:tblPr>
                <a:noFill/>
                <a:tableStyleId>{F020F317-FFD0-4190-B9AF-3B22FB9D14C9}</a:tableStyleId>
              </a:tblPr>
              <a:tblGrid>
                <a:gridCol w="1595150">
                  <a:extLst>
                    <a:ext uri="{9D8B030D-6E8A-4147-A177-3AD203B41FA5}">
                      <a16:colId xmlns:a16="http://schemas.microsoft.com/office/drawing/2014/main" val="20000"/>
                    </a:ext>
                  </a:extLst>
                </a:gridCol>
                <a:gridCol w="1973275">
                  <a:extLst>
                    <a:ext uri="{9D8B030D-6E8A-4147-A177-3AD203B41FA5}">
                      <a16:colId xmlns:a16="http://schemas.microsoft.com/office/drawing/2014/main" val="20001"/>
                    </a:ext>
                  </a:extLst>
                </a:gridCol>
                <a:gridCol w="1973275">
                  <a:extLst>
                    <a:ext uri="{9D8B030D-6E8A-4147-A177-3AD203B41FA5}">
                      <a16:colId xmlns:a16="http://schemas.microsoft.com/office/drawing/2014/main" val="20002"/>
                    </a:ext>
                  </a:extLst>
                </a:gridCol>
                <a:gridCol w="2162325">
                  <a:extLst>
                    <a:ext uri="{9D8B030D-6E8A-4147-A177-3AD203B41FA5}">
                      <a16:colId xmlns:a16="http://schemas.microsoft.com/office/drawing/2014/main" val="20003"/>
                    </a:ext>
                  </a:extLst>
                </a:gridCol>
              </a:tblGrid>
              <a:tr h="519725">
                <a:tc>
                  <a:txBody>
                    <a:bodyPr/>
                    <a:lstStyle/>
                    <a:p>
                      <a:pPr marL="0" lvl="0" indent="0" algn="ctr" rtl="0">
                        <a:lnSpc>
                          <a:spcPct val="100000"/>
                        </a:lnSpc>
                        <a:spcBef>
                          <a:spcPts val="0"/>
                        </a:spcBef>
                        <a:spcAft>
                          <a:spcPts val="0"/>
                        </a:spcAft>
                        <a:buNone/>
                      </a:pPr>
                      <a:r>
                        <a:rPr lang="en" sz="1600" b="1">
                          <a:solidFill>
                            <a:schemeClr val="lt2"/>
                          </a:solidFill>
                          <a:latin typeface="Mulish"/>
                          <a:ea typeface="Mulish"/>
                          <a:cs typeface="Mulish"/>
                          <a:sym typeface="Mulish"/>
                        </a:rPr>
                        <a:t>Crop</a:t>
                      </a:r>
                      <a:endParaRPr sz="1600" b="1">
                        <a:solidFill>
                          <a:schemeClr val="lt2"/>
                        </a:solidFill>
                        <a:latin typeface="Mulish"/>
                        <a:ea typeface="Mulish"/>
                        <a:cs typeface="Mulish"/>
                        <a:sym typeface="Mulish"/>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rgbClr val="D9D9E3">
                          <a:alpha val="0"/>
                        </a:srgb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lnSpc>
                          <a:spcPct val="100000"/>
                        </a:lnSpc>
                        <a:spcBef>
                          <a:spcPts val="0"/>
                        </a:spcBef>
                        <a:spcAft>
                          <a:spcPts val="0"/>
                        </a:spcAft>
                        <a:buNone/>
                      </a:pPr>
                      <a:r>
                        <a:rPr lang="en" sz="1600" b="1">
                          <a:solidFill>
                            <a:schemeClr val="lt2"/>
                          </a:solidFill>
                          <a:latin typeface="Mulish"/>
                          <a:ea typeface="Mulish"/>
                          <a:cs typeface="Mulish"/>
                          <a:sym typeface="Mulish"/>
                        </a:rPr>
                        <a:t>Region 1</a:t>
                      </a:r>
                      <a:endParaRPr sz="1600" b="1">
                        <a:solidFill>
                          <a:schemeClr val="lt2"/>
                        </a:solidFill>
                        <a:latin typeface="Mulish"/>
                        <a:ea typeface="Mulish"/>
                        <a:cs typeface="Mulish"/>
                        <a:sym typeface="Mulish"/>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rgbClr val="D9D9E3">
                          <a:alpha val="0"/>
                        </a:srgb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lnSpc>
                          <a:spcPct val="100000"/>
                        </a:lnSpc>
                        <a:spcBef>
                          <a:spcPts val="0"/>
                        </a:spcBef>
                        <a:spcAft>
                          <a:spcPts val="0"/>
                        </a:spcAft>
                        <a:buNone/>
                      </a:pPr>
                      <a:r>
                        <a:rPr lang="en" sz="1600" b="1">
                          <a:solidFill>
                            <a:schemeClr val="lt2"/>
                          </a:solidFill>
                          <a:latin typeface="Mulish"/>
                          <a:ea typeface="Mulish"/>
                          <a:cs typeface="Mulish"/>
                          <a:sym typeface="Mulish"/>
                        </a:rPr>
                        <a:t>Region 2</a:t>
                      </a:r>
                      <a:endParaRPr sz="1600" b="1">
                        <a:solidFill>
                          <a:schemeClr val="lt2"/>
                        </a:solidFill>
                        <a:latin typeface="Mulish"/>
                        <a:ea typeface="Mulish"/>
                        <a:cs typeface="Mulish"/>
                        <a:sym typeface="Mulish"/>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rgbClr val="D9D9E3">
                          <a:alpha val="0"/>
                        </a:srgb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lnSpc>
                          <a:spcPct val="100000"/>
                        </a:lnSpc>
                        <a:spcBef>
                          <a:spcPts val="0"/>
                        </a:spcBef>
                        <a:spcAft>
                          <a:spcPts val="0"/>
                        </a:spcAft>
                        <a:buNone/>
                      </a:pPr>
                      <a:r>
                        <a:rPr lang="en" sz="1600" b="1">
                          <a:solidFill>
                            <a:schemeClr val="lt2"/>
                          </a:solidFill>
                          <a:latin typeface="Mulish"/>
                          <a:ea typeface="Mulish"/>
                          <a:cs typeface="Mulish"/>
                          <a:sym typeface="Mulish"/>
                        </a:rPr>
                        <a:t>Region 3</a:t>
                      </a:r>
                      <a:endParaRPr sz="1600" b="1">
                        <a:solidFill>
                          <a:schemeClr val="lt2"/>
                        </a:solidFill>
                        <a:latin typeface="Mulish"/>
                        <a:ea typeface="Mulish"/>
                        <a:cs typeface="Mulish"/>
                        <a:sym typeface="Mulish"/>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rgbClr val="D9D9E3">
                          <a:alpha val="0"/>
                        </a:srgb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519725">
                <a:tc>
                  <a:txBody>
                    <a:bodyPr/>
                    <a:lstStyle/>
                    <a:p>
                      <a:pPr marL="0" lvl="0" indent="0" algn="ctr" rtl="0">
                        <a:lnSpc>
                          <a:spcPct val="100000"/>
                        </a:lnSpc>
                        <a:spcBef>
                          <a:spcPts val="0"/>
                        </a:spcBef>
                        <a:spcAft>
                          <a:spcPts val="0"/>
                        </a:spcAft>
                        <a:buNone/>
                      </a:pPr>
                      <a:r>
                        <a:rPr lang="en">
                          <a:solidFill>
                            <a:schemeClr val="dk1"/>
                          </a:solidFill>
                          <a:latin typeface="Poppins"/>
                          <a:ea typeface="Poppins"/>
                          <a:cs typeface="Poppins"/>
                          <a:sym typeface="Poppins"/>
                        </a:rPr>
                        <a:t>Wheat</a:t>
                      </a:r>
                      <a:endParaRPr>
                        <a:solidFill>
                          <a:schemeClr val="dk1"/>
                        </a:solidFill>
                        <a:latin typeface="Poppins"/>
                        <a:ea typeface="Poppins"/>
                        <a:cs typeface="Poppins"/>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a:solidFill>
                            <a:schemeClr val="dk1"/>
                          </a:solidFill>
                          <a:latin typeface="Poppins"/>
                          <a:ea typeface="Poppins"/>
                          <a:cs typeface="Poppins"/>
                          <a:sym typeface="Poppins"/>
                        </a:rPr>
                        <a:t>5.2 ton/ha</a:t>
                      </a:r>
                      <a:endParaRPr>
                        <a:solidFill>
                          <a:schemeClr val="dk1"/>
                        </a:solidFill>
                        <a:latin typeface="Poppins"/>
                        <a:ea typeface="Poppins"/>
                        <a:cs typeface="Poppins"/>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a:solidFill>
                            <a:schemeClr val="dk1"/>
                          </a:solidFill>
                          <a:latin typeface="Poppins"/>
                          <a:ea typeface="Poppins"/>
                          <a:cs typeface="Poppins"/>
                          <a:sym typeface="Poppins"/>
                        </a:rPr>
                        <a:t>4.8 ton/ha</a:t>
                      </a:r>
                      <a:endParaRPr>
                        <a:solidFill>
                          <a:schemeClr val="dk1"/>
                        </a:solidFill>
                        <a:latin typeface="Poppins"/>
                        <a:ea typeface="Poppins"/>
                        <a:cs typeface="Poppins"/>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a:solidFill>
                            <a:schemeClr val="dk1"/>
                          </a:solidFill>
                          <a:latin typeface="Poppins"/>
                          <a:ea typeface="Poppins"/>
                          <a:cs typeface="Poppins"/>
                          <a:sym typeface="Poppins"/>
                        </a:rPr>
                        <a:t>5.5 ton/ha</a:t>
                      </a:r>
                      <a:endParaRPr>
                        <a:solidFill>
                          <a:schemeClr val="dk1"/>
                        </a:solidFill>
                        <a:latin typeface="Poppins"/>
                        <a:ea typeface="Poppins"/>
                        <a:cs typeface="Poppins"/>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519725">
                <a:tc>
                  <a:txBody>
                    <a:bodyPr/>
                    <a:lstStyle/>
                    <a:p>
                      <a:pPr marL="0" lvl="0" indent="0" algn="ctr" rtl="0">
                        <a:lnSpc>
                          <a:spcPct val="100000"/>
                        </a:lnSpc>
                        <a:spcBef>
                          <a:spcPts val="0"/>
                        </a:spcBef>
                        <a:spcAft>
                          <a:spcPts val="0"/>
                        </a:spcAft>
                        <a:buNone/>
                      </a:pPr>
                      <a:r>
                        <a:rPr lang="en">
                          <a:solidFill>
                            <a:schemeClr val="dk1"/>
                          </a:solidFill>
                          <a:latin typeface="Poppins"/>
                          <a:ea typeface="Poppins"/>
                          <a:cs typeface="Poppins"/>
                          <a:sym typeface="Poppins"/>
                        </a:rPr>
                        <a:t>Maize</a:t>
                      </a:r>
                      <a:endParaRPr>
                        <a:solidFill>
                          <a:schemeClr val="dk1"/>
                        </a:solidFill>
                        <a:latin typeface="Poppins"/>
                        <a:ea typeface="Poppins"/>
                        <a:cs typeface="Poppins"/>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a:solidFill>
                            <a:schemeClr val="dk1"/>
                          </a:solidFill>
                          <a:latin typeface="Poppins"/>
                          <a:ea typeface="Poppins"/>
                          <a:cs typeface="Poppins"/>
                          <a:sym typeface="Poppins"/>
                        </a:rPr>
                        <a:t>9.3 ton/ha</a:t>
                      </a:r>
                      <a:endParaRPr>
                        <a:solidFill>
                          <a:schemeClr val="dk1"/>
                        </a:solidFill>
                        <a:latin typeface="Poppins"/>
                        <a:ea typeface="Poppins"/>
                        <a:cs typeface="Poppins"/>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a:solidFill>
                            <a:schemeClr val="dk1"/>
                          </a:solidFill>
                          <a:latin typeface="Poppins"/>
                          <a:ea typeface="Poppins"/>
                          <a:cs typeface="Poppins"/>
                          <a:sym typeface="Poppins"/>
                        </a:rPr>
                        <a:t>8.7 ton/ha</a:t>
                      </a:r>
                      <a:endParaRPr>
                        <a:solidFill>
                          <a:schemeClr val="dk1"/>
                        </a:solidFill>
                        <a:latin typeface="Poppins"/>
                        <a:ea typeface="Poppins"/>
                        <a:cs typeface="Poppins"/>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a:solidFill>
                            <a:schemeClr val="dk1"/>
                          </a:solidFill>
                          <a:latin typeface="Poppins"/>
                          <a:ea typeface="Poppins"/>
                          <a:cs typeface="Poppins"/>
                          <a:sym typeface="Poppins"/>
                        </a:rPr>
                        <a:t>10.1 ton/ha</a:t>
                      </a:r>
                      <a:endParaRPr>
                        <a:solidFill>
                          <a:schemeClr val="dk1"/>
                        </a:solidFill>
                        <a:latin typeface="Poppins"/>
                        <a:ea typeface="Poppins"/>
                        <a:cs typeface="Poppins"/>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519725">
                <a:tc>
                  <a:txBody>
                    <a:bodyPr/>
                    <a:lstStyle/>
                    <a:p>
                      <a:pPr marL="0" lvl="0" indent="0" algn="ctr" rtl="0">
                        <a:lnSpc>
                          <a:spcPct val="100000"/>
                        </a:lnSpc>
                        <a:spcBef>
                          <a:spcPts val="0"/>
                        </a:spcBef>
                        <a:spcAft>
                          <a:spcPts val="0"/>
                        </a:spcAft>
                        <a:buNone/>
                      </a:pPr>
                      <a:r>
                        <a:rPr lang="en">
                          <a:solidFill>
                            <a:schemeClr val="dk1"/>
                          </a:solidFill>
                          <a:latin typeface="Poppins"/>
                          <a:ea typeface="Poppins"/>
                          <a:cs typeface="Poppins"/>
                          <a:sym typeface="Poppins"/>
                        </a:rPr>
                        <a:t>Rice</a:t>
                      </a:r>
                      <a:endParaRPr>
                        <a:solidFill>
                          <a:schemeClr val="dk1"/>
                        </a:solidFill>
                        <a:latin typeface="Poppins"/>
                        <a:ea typeface="Poppins"/>
                        <a:cs typeface="Poppins"/>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a:solidFill>
                            <a:schemeClr val="dk1"/>
                          </a:solidFill>
                          <a:latin typeface="Poppins"/>
                          <a:ea typeface="Poppins"/>
                          <a:cs typeface="Poppins"/>
                          <a:sym typeface="Poppins"/>
                        </a:rPr>
                        <a:t>7.1 ton/ha</a:t>
                      </a:r>
                      <a:endParaRPr>
                        <a:solidFill>
                          <a:schemeClr val="dk1"/>
                        </a:solidFill>
                        <a:latin typeface="Poppins"/>
                        <a:ea typeface="Poppins"/>
                        <a:cs typeface="Poppins"/>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a:solidFill>
                            <a:schemeClr val="dk1"/>
                          </a:solidFill>
                          <a:latin typeface="Poppins"/>
                          <a:ea typeface="Poppins"/>
                          <a:cs typeface="Poppins"/>
                          <a:sym typeface="Poppins"/>
                        </a:rPr>
                        <a:t>2.5 ton/ha</a:t>
                      </a:r>
                      <a:endParaRPr>
                        <a:solidFill>
                          <a:schemeClr val="dk1"/>
                        </a:solidFill>
                        <a:latin typeface="Poppins"/>
                        <a:ea typeface="Poppins"/>
                        <a:cs typeface="Poppins"/>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a:solidFill>
                            <a:schemeClr val="dk1"/>
                          </a:solidFill>
                          <a:latin typeface="Poppins"/>
                          <a:ea typeface="Poppins"/>
                          <a:cs typeface="Poppins"/>
                          <a:sym typeface="Poppins"/>
                        </a:rPr>
                        <a:t>7.5 ton/ha</a:t>
                      </a:r>
                      <a:endParaRPr>
                        <a:solidFill>
                          <a:schemeClr val="dk1"/>
                        </a:solidFill>
                        <a:latin typeface="Poppins"/>
                        <a:ea typeface="Poppins"/>
                        <a:cs typeface="Poppins"/>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519725">
                <a:tc>
                  <a:txBody>
                    <a:bodyPr/>
                    <a:lstStyle/>
                    <a:p>
                      <a:pPr marL="0" lvl="0" indent="0" algn="ctr" rtl="0">
                        <a:lnSpc>
                          <a:spcPct val="100000"/>
                        </a:lnSpc>
                        <a:spcBef>
                          <a:spcPts val="0"/>
                        </a:spcBef>
                        <a:spcAft>
                          <a:spcPts val="0"/>
                        </a:spcAft>
                        <a:buNone/>
                      </a:pPr>
                      <a:r>
                        <a:rPr lang="en">
                          <a:solidFill>
                            <a:schemeClr val="dk1"/>
                          </a:solidFill>
                          <a:latin typeface="Poppins"/>
                          <a:ea typeface="Poppins"/>
                          <a:cs typeface="Poppins"/>
                          <a:sym typeface="Poppins"/>
                        </a:rPr>
                        <a:t>Beans</a:t>
                      </a:r>
                      <a:endParaRPr>
                        <a:solidFill>
                          <a:schemeClr val="dk1"/>
                        </a:solidFill>
                        <a:latin typeface="Poppins"/>
                        <a:ea typeface="Poppins"/>
                        <a:cs typeface="Poppins"/>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8.7 ton/ha</a:t>
                      </a:r>
                      <a:endParaRPr>
                        <a:solidFill>
                          <a:schemeClr val="dk1"/>
                        </a:solidFill>
                        <a:latin typeface="Poppins"/>
                        <a:ea typeface="Poppins"/>
                        <a:cs typeface="Poppins"/>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5.3 ton/ha</a:t>
                      </a:r>
                      <a:endParaRPr>
                        <a:solidFill>
                          <a:schemeClr val="dk1"/>
                        </a:solidFill>
                        <a:latin typeface="Poppins"/>
                        <a:ea typeface="Poppins"/>
                        <a:cs typeface="Poppins"/>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a:solidFill>
                            <a:schemeClr val="dk1"/>
                          </a:solidFill>
                          <a:latin typeface="Poppins"/>
                          <a:ea typeface="Poppins"/>
                          <a:cs typeface="Poppins"/>
                          <a:sym typeface="Poppins"/>
                        </a:rPr>
                        <a:t>6.3 ton/ha</a:t>
                      </a:r>
                      <a:endParaRPr>
                        <a:solidFill>
                          <a:schemeClr val="dk1"/>
                        </a:solidFill>
                        <a:latin typeface="Poppins"/>
                        <a:ea typeface="Poppins"/>
                        <a:cs typeface="Poppins"/>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r h="519725">
                <a:tc>
                  <a:txBody>
                    <a:bodyPr/>
                    <a:lstStyle/>
                    <a:p>
                      <a:pPr marL="0" lvl="0" indent="0" algn="ctr" rtl="0">
                        <a:lnSpc>
                          <a:spcPct val="100000"/>
                        </a:lnSpc>
                        <a:spcBef>
                          <a:spcPts val="0"/>
                        </a:spcBef>
                        <a:spcAft>
                          <a:spcPts val="0"/>
                        </a:spcAft>
                        <a:buNone/>
                      </a:pPr>
                      <a:r>
                        <a:rPr lang="en">
                          <a:solidFill>
                            <a:schemeClr val="dk1"/>
                          </a:solidFill>
                          <a:latin typeface="Poppins"/>
                          <a:ea typeface="Poppins"/>
                          <a:cs typeface="Poppins"/>
                          <a:sym typeface="Poppins"/>
                        </a:rPr>
                        <a:t>Oats</a:t>
                      </a:r>
                      <a:endParaRPr>
                        <a:solidFill>
                          <a:schemeClr val="dk1"/>
                        </a:solidFill>
                        <a:latin typeface="Poppins"/>
                        <a:ea typeface="Poppins"/>
                        <a:cs typeface="Poppins"/>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rgbClr val="D9D9E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6.4 ton/ha</a:t>
                      </a:r>
                      <a:endParaRPr>
                        <a:solidFill>
                          <a:schemeClr val="dk1"/>
                        </a:solidFill>
                        <a:latin typeface="Poppins"/>
                        <a:ea typeface="Poppins"/>
                        <a:cs typeface="Poppins"/>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rgbClr val="D9D9E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6.9 ton/ha</a:t>
                      </a:r>
                      <a:endParaRPr>
                        <a:solidFill>
                          <a:schemeClr val="dk1"/>
                        </a:solidFill>
                        <a:latin typeface="Poppins"/>
                        <a:ea typeface="Poppins"/>
                        <a:cs typeface="Poppins"/>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rgbClr val="D9D9E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7.1 ton/ha</a:t>
                      </a:r>
                      <a:endParaRPr>
                        <a:solidFill>
                          <a:schemeClr val="dk1"/>
                        </a:solidFill>
                        <a:latin typeface="Poppins"/>
                        <a:ea typeface="Poppins"/>
                        <a:cs typeface="Poppins"/>
                        <a:sym typeface="Poppi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rgbClr val="D9D9E3">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833" name="Google Shape;833;p40"/>
          <p:cNvSpPr txBox="1">
            <a:spLocks noGrp="1"/>
          </p:cNvSpPr>
          <p:nvPr>
            <p:ph type="subTitle" idx="3"/>
          </p:nvPr>
        </p:nvSpPr>
        <p:spPr>
          <a:xfrm>
            <a:off x="719988" y="3941341"/>
            <a:ext cx="278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solidFill>
                <a:srgbClr val="666666"/>
              </a:solidFill>
            </a:endParaRPr>
          </a:p>
        </p:txBody>
      </p:sp>
      <p:sp>
        <p:nvSpPr>
          <p:cNvPr id="834" name="Google Shape;834;p40"/>
          <p:cNvSpPr txBox="1">
            <a:spLocks noGrp="1"/>
          </p:cNvSpPr>
          <p:nvPr>
            <p:ph type="subTitle" idx="1"/>
          </p:nvPr>
        </p:nvSpPr>
        <p:spPr>
          <a:xfrm>
            <a:off x="719988" y="2208150"/>
            <a:ext cx="278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835" name="Google Shape;835;p40"/>
          <p:cNvSpPr txBox="1">
            <a:spLocks noGrp="1"/>
          </p:cNvSpPr>
          <p:nvPr>
            <p:ph type="subTitle" idx="2"/>
          </p:nvPr>
        </p:nvSpPr>
        <p:spPr>
          <a:xfrm>
            <a:off x="4288613" y="2208150"/>
            <a:ext cx="278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836" name="Google Shape;836;p40"/>
          <p:cNvSpPr txBox="1">
            <a:spLocks noGrp="1"/>
          </p:cNvSpPr>
          <p:nvPr>
            <p:ph type="subTitle" idx="4"/>
          </p:nvPr>
        </p:nvSpPr>
        <p:spPr>
          <a:xfrm>
            <a:off x="4288613" y="3941341"/>
            <a:ext cx="278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837" name="Google Shape;837;p40"/>
          <p:cNvSpPr txBox="1">
            <a:spLocks noGrp="1"/>
          </p:cNvSpPr>
          <p:nvPr>
            <p:ph type="title" idx="5"/>
          </p:nvPr>
        </p:nvSpPr>
        <p:spPr>
          <a:xfrm>
            <a:off x="720034" y="1353500"/>
            <a:ext cx="27825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838" name="Google Shape;838;p40"/>
          <p:cNvSpPr txBox="1">
            <a:spLocks noGrp="1"/>
          </p:cNvSpPr>
          <p:nvPr>
            <p:ph type="title" idx="6"/>
          </p:nvPr>
        </p:nvSpPr>
        <p:spPr>
          <a:xfrm>
            <a:off x="720034" y="3086175"/>
            <a:ext cx="27825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839" name="Google Shape;839;p40"/>
          <p:cNvSpPr txBox="1">
            <a:spLocks noGrp="1"/>
          </p:cNvSpPr>
          <p:nvPr>
            <p:ph type="title" idx="7"/>
          </p:nvPr>
        </p:nvSpPr>
        <p:spPr>
          <a:xfrm>
            <a:off x="4288608" y="1353500"/>
            <a:ext cx="27825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840" name="Google Shape;840;p40"/>
          <p:cNvSpPr txBox="1">
            <a:spLocks noGrp="1"/>
          </p:cNvSpPr>
          <p:nvPr>
            <p:ph type="title" idx="8"/>
          </p:nvPr>
        </p:nvSpPr>
        <p:spPr>
          <a:xfrm>
            <a:off x="4288608" y="3086175"/>
            <a:ext cx="27825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841" name="Google Shape;841;p40"/>
          <p:cNvSpPr txBox="1">
            <a:spLocks noGrp="1"/>
          </p:cNvSpPr>
          <p:nvPr>
            <p:ph type="subTitle" idx="9"/>
          </p:nvPr>
        </p:nvSpPr>
        <p:spPr>
          <a:xfrm>
            <a:off x="719988" y="1724900"/>
            <a:ext cx="27825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Agroecology</a:t>
            </a:r>
            <a:endParaRPr/>
          </a:p>
        </p:txBody>
      </p:sp>
      <p:sp>
        <p:nvSpPr>
          <p:cNvPr id="842" name="Google Shape;842;p40"/>
          <p:cNvSpPr txBox="1">
            <a:spLocks noGrp="1"/>
          </p:cNvSpPr>
          <p:nvPr>
            <p:ph type="subTitle" idx="13"/>
          </p:nvPr>
        </p:nvSpPr>
        <p:spPr>
          <a:xfrm>
            <a:off x="4288613" y="1724900"/>
            <a:ext cx="27825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Irrigation systems</a:t>
            </a:r>
            <a:endParaRPr/>
          </a:p>
        </p:txBody>
      </p:sp>
      <p:sp>
        <p:nvSpPr>
          <p:cNvPr id="843" name="Google Shape;843;p40"/>
          <p:cNvSpPr txBox="1">
            <a:spLocks noGrp="1"/>
          </p:cNvSpPr>
          <p:nvPr>
            <p:ph type="subTitle" idx="14"/>
          </p:nvPr>
        </p:nvSpPr>
        <p:spPr>
          <a:xfrm>
            <a:off x="719988" y="3457572"/>
            <a:ext cx="27825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Precision agriculture</a:t>
            </a:r>
            <a:endParaRPr/>
          </a:p>
        </p:txBody>
      </p:sp>
      <p:sp>
        <p:nvSpPr>
          <p:cNvPr id="844" name="Google Shape;844;p40"/>
          <p:cNvSpPr txBox="1">
            <a:spLocks noGrp="1"/>
          </p:cNvSpPr>
          <p:nvPr>
            <p:ph type="subTitle" idx="15"/>
          </p:nvPr>
        </p:nvSpPr>
        <p:spPr>
          <a:xfrm>
            <a:off x="4288613" y="3457572"/>
            <a:ext cx="27825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Hydroponic crops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69" name="Google Shape;1369;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Agricultural yield over the year</a:t>
            </a:r>
            <a:endParaRPr/>
          </a:p>
        </p:txBody>
      </p:sp>
      <p:sp>
        <p:nvSpPr>
          <p:cNvPr id="1370" name="Google Shape;1370;p67"/>
          <p:cNvSpPr txBox="1"/>
          <p:nvPr/>
        </p:nvSpPr>
        <p:spPr>
          <a:xfrm>
            <a:off x="720000" y="4163200"/>
            <a:ext cx="7704000" cy="333300"/>
          </a:xfrm>
          <a:prstGeom prst="rect">
            <a:avLst/>
          </a:prstGeom>
          <a:solidFill>
            <a:schemeClr val="accen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1"/>
                </a:solidFill>
                <a:latin typeface="Poppins"/>
                <a:ea typeface="Poppins"/>
                <a:cs typeface="Poppins"/>
                <a:sym typeface="Poppins"/>
              </a:rPr>
              <a:t>Follow the link in the graph to modify its data and then paste the new one here. </a:t>
            </a:r>
            <a:r>
              <a:rPr lang="en" sz="1100" b="1">
                <a:solidFill>
                  <a:schemeClr val="dk1"/>
                </a:solidFill>
                <a:uFill>
                  <a:noFill/>
                </a:uFill>
                <a:latin typeface="Poppins"/>
                <a:ea typeface="Poppins"/>
                <a:cs typeface="Poppins"/>
                <a:sym typeface="Poppins"/>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For more info, click here</a:t>
            </a:r>
            <a:endParaRPr sz="1100" b="1">
              <a:solidFill>
                <a:schemeClr val="dk1"/>
              </a:solidFill>
              <a:latin typeface="Poppins"/>
              <a:ea typeface="Poppins"/>
              <a:cs typeface="Poppins"/>
              <a:sym typeface="Poppins"/>
            </a:endParaRPr>
          </a:p>
        </p:txBody>
      </p:sp>
      <p:sp>
        <p:nvSpPr>
          <p:cNvPr id="1371" name="Google Shape;1371;p67"/>
          <p:cNvSpPr txBox="1">
            <a:spLocks noGrp="1"/>
          </p:cNvSpPr>
          <p:nvPr>
            <p:ph type="title" idx="4294967295"/>
          </p:nvPr>
        </p:nvSpPr>
        <p:spPr>
          <a:xfrm>
            <a:off x="4689250" y="1516900"/>
            <a:ext cx="1673100" cy="481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lt2"/>
                </a:solidFill>
              </a:rPr>
              <a:t>Production</a:t>
            </a:r>
            <a:endParaRPr sz="2000">
              <a:solidFill>
                <a:schemeClr val="lt2"/>
              </a:solidFill>
            </a:endParaRPr>
          </a:p>
        </p:txBody>
      </p:sp>
      <p:sp>
        <p:nvSpPr>
          <p:cNvPr id="1372" name="Google Shape;1372;p67"/>
          <p:cNvSpPr txBox="1">
            <a:spLocks noGrp="1"/>
          </p:cNvSpPr>
          <p:nvPr>
            <p:ph type="subTitle" idx="4294967295"/>
          </p:nvPr>
        </p:nvSpPr>
        <p:spPr>
          <a:xfrm>
            <a:off x="4689238" y="1998003"/>
            <a:ext cx="16731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Mercury is quite a small planet</a:t>
            </a:r>
            <a:endParaRPr/>
          </a:p>
        </p:txBody>
      </p:sp>
      <p:sp>
        <p:nvSpPr>
          <p:cNvPr id="1373" name="Google Shape;1373;p67"/>
          <p:cNvSpPr txBox="1">
            <a:spLocks noGrp="1"/>
          </p:cNvSpPr>
          <p:nvPr>
            <p:ph type="title" idx="4294967295"/>
          </p:nvPr>
        </p:nvSpPr>
        <p:spPr>
          <a:xfrm>
            <a:off x="4689250" y="2804657"/>
            <a:ext cx="1673100" cy="481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lt2"/>
                </a:solidFill>
              </a:rPr>
              <a:t>Investment</a:t>
            </a:r>
            <a:endParaRPr sz="2000">
              <a:solidFill>
                <a:schemeClr val="lt2"/>
              </a:solidFill>
            </a:endParaRPr>
          </a:p>
        </p:txBody>
      </p:sp>
      <p:sp>
        <p:nvSpPr>
          <p:cNvPr id="1374" name="Google Shape;1374;p67"/>
          <p:cNvSpPr txBox="1">
            <a:spLocks noGrp="1"/>
          </p:cNvSpPr>
          <p:nvPr>
            <p:ph type="subTitle" idx="4294967295"/>
          </p:nvPr>
        </p:nvSpPr>
        <p:spPr>
          <a:xfrm>
            <a:off x="4689238" y="3285847"/>
            <a:ext cx="16731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Jupiter is a huge gas giant</a:t>
            </a:r>
            <a:endParaRPr/>
          </a:p>
        </p:txBody>
      </p:sp>
      <p:sp>
        <p:nvSpPr>
          <p:cNvPr id="1375" name="Google Shape;1375;p67"/>
          <p:cNvSpPr txBox="1">
            <a:spLocks noGrp="1"/>
          </p:cNvSpPr>
          <p:nvPr>
            <p:ph type="title" idx="4294967295"/>
          </p:nvPr>
        </p:nvSpPr>
        <p:spPr>
          <a:xfrm>
            <a:off x="6753981" y="1516900"/>
            <a:ext cx="1673100" cy="481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lt2"/>
                </a:solidFill>
              </a:rPr>
              <a:t>Yield</a:t>
            </a:r>
            <a:endParaRPr sz="2000">
              <a:solidFill>
                <a:schemeClr val="lt2"/>
              </a:solidFill>
            </a:endParaRPr>
          </a:p>
        </p:txBody>
      </p:sp>
      <p:sp>
        <p:nvSpPr>
          <p:cNvPr id="1376" name="Google Shape;1376;p67"/>
          <p:cNvSpPr txBox="1">
            <a:spLocks noGrp="1"/>
          </p:cNvSpPr>
          <p:nvPr>
            <p:ph type="subTitle" idx="4294967295"/>
          </p:nvPr>
        </p:nvSpPr>
        <p:spPr>
          <a:xfrm>
            <a:off x="6753975" y="1998000"/>
            <a:ext cx="16731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Neptune is an ice giant</a:t>
            </a:r>
            <a:endParaRPr/>
          </a:p>
        </p:txBody>
      </p:sp>
      <p:sp>
        <p:nvSpPr>
          <p:cNvPr id="1377" name="Google Shape;1377;p67"/>
          <p:cNvSpPr txBox="1">
            <a:spLocks noGrp="1"/>
          </p:cNvSpPr>
          <p:nvPr>
            <p:ph type="title" idx="4294967295"/>
          </p:nvPr>
        </p:nvSpPr>
        <p:spPr>
          <a:xfrm>
            <a:off x="6753981" y="2804650"/>
            <a:ext cx="1673100" cy="481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lt2"/>
                </a:solidFill>
              </a:rPr>
              <a:t>Profitability</a:t>
            </a:r>
            <a:endParaRPr sz="2000">
              <a:solidFill>
                <a:schemeClr val="lt2"/>
              </a:solidFill>
            </a:endParaRPr>
          </a:p>
        </p:txBody>
      </p:sp>
      <p:sp>
        <p:nvSpPr>
          <p:cNvPr id="1378" name="Google Shape;1378;p67"/>
          <p:cNvSpPr txBox="1">
            <a:spLocks noGrp="1"/>
          </p:cNvSpPr>
          <p:nvPr>
            <p:ph type="subTitle" idx="4294967295"/>
          </p:nvPr>
        </p:nvSpPr>
        <p:spPr>
          <a:xfrm>
            <a:off x="6753975" y="3285838"/>
            <a:ext cx="16731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Saturn has several rings</a:t>
            </a:r>
            <a:endParaRPr/>
          </a:p>
        </p:txBody>
      </p:sp>
      <p:sp>
        <p:nvSpPr>
          <p:cNvPr id="1379" name="Google Shape;1379;p67"/>
          <p:cNvSpPr/>
          <p:nvPr/>
        </p:nvSpPr>
        <p:spPr>
          <a:xfrm>
            <a:off x="4445838" y="1631350"/>
            <a:ext cx="252300" cy="252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7"/>
          <p:cNvSpPr/>
          <p:nvPr/>
        </p:nvSpPr>
        <p:spPr>
          <a:xfrm>
            <a:off x="4445838" y="2919107"/>
            <a:ext cx="252300" cy="252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7"/>
          <p:cNvSpPr/>
          <p:nvPr/>
        </p:nvSpPr>
        <p:spPr>
          <a:xfrm>
            <a:off x="6501663" y="1631350"/>
            <a:ext cx="252300" cy="252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7"/>
          <p:cNvSpPr/>
          <p:nvPr/>
        </p:nvSpPr>
        <p:spPr>
          <a:xfrm>
            <a:off x="6501663" y="2919107"/>
            <a:ext cx="252300" cy="252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83" name="Google Shape;1383;p67" title="Gráfico">
            <a:hlinkClick r:id="rId4"/>
          </p:cNvPr>
          <p:cNvPicPr preferRelativeResize="0"/>
          <p:nvPr/>
        </p:nvPicPr>
        <p:blipFill>
          <a:blip r:embed="rId5">
            <a:alphaModFix/>
          </a:blip>
          <a:stretch>
            <a:fillRect/>
          </a:stretch>
        </p:blipFill>
        <p:spPr>
          <a:xfrm>
            <a:off x="720000" y="1437875"/>
            <a:ext cx="3552775" cy="2499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87"/>
        <p:cNvGrpSpPr/>
        <p:nvPr/>
      </p:nvGrpSpPr>
      <p:grpSpPr>
        <a:xfrm>
          <a:off x="0" y="0"/>
          <a:ext cx="0" cy="0"/>
          <a:chOff x="0" y="0"/>
          <a:chExt cx="0" cy="0"/>
        </a:xfrm>
      </p:grpSpPr>
      <p:sp>
        <p:nvSpPr>
          <p:cNvPr id="1388" name="Google Shape;1388;p68"/>
          <p:cNvSpPr txBox="1">
            <a:spLocks noGrp="1"/>
          </p:cNvSpPr>
          <p:nvPr>
            <p:ph type="subTitle" idx="3"/>
          </p:nvPr>
        </p:nvSpPr>
        <p:spPr>
          <a:xfrm>
            <a:off x="4979100" y="3429000"/>
            <a:ext cx="2505600" cy="515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Kaliyah Harris</a:t>
            </a:r>
            <a:endParaRPr/>
          </a:p>
        </p:txBody>
      </p:sp>
      <p:sp>
        <p:nvSpPr>
          <p:cNvPr id="1389" name="Google Shape;1389;p68"/>
          <p:cNvSpPr txBox="1">
            <a:spLocks noGrp="1"/>
          </p:cNvSpPr>
          <p:nvPr>
            <p:ph type="subTitle" idx="4"/>
          </p:nvPr>
        </p:nvSpPr>
        <p:spPr>
          <a:xfrm>
            <a:off x="1659300" y="3429000"/>
            <a:ext cx="2505600" cy="515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Sofia Hill</a:t>
            </a:r>
            <a:endParaRPr/>
          </a:p>
        </p:txBody>
      </p:sp>
      <p:pic>
        <p:nvPicPr>
          <p:cNvPr id="1390" name="Google Shape;1390;p68"/>
          <p:cNvPicPr preferRelativeResize="0"/>
          <p:nvPr/>
        </p:nvPicPr>
        <p:blipFill rotWithShape="1">
          <a:blip r:embed="rId3">
            <a:alphaModFix/>
          </a:blip>
          <a:srcRect t="6976" b="39806"/>
          <a:stretch/>
        </p:blipFill>
        <p:spPr>
          <a:xfrm>
            <a:off x="720000" y="1224125"/>
            <a:ext cx="7704000" cy="2049900"/>
          </a:xfrm>
          <a:prstGeom prst="roundRect">
            <a:avLst>
              <a:gd name="adj" fmla="val 50000"/>
            </a:avLst>
          </a:prstGeom>
          <a:noFill/>
          <a:ln>
            <a:noFill/>
          </a:ln>
        </p:spPr>
      </p:pic>
      <p:sp>
        <p:nvSpPr>
          <p:cNvPr id="1391" name="Google Shape;1391;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392" name="Google Shape;1392;p68"/>
          <p:cNvSpPr txBox="1">
            <a:spLocks noGrp="1"/>
          </p:cNvSpPr>
          <p:nvPr>
            <p:ph type="subTitle" idx="1"/>
          </p:nvPr>
        </p:nvSpPr>
        <p:spPr>
          <a:xfrm>
            <a:off x="4979104" y="3868077"/>
            <a:ext cx="2505600" cy="73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1393" name="Google Shape;1393;p68"/>
          <p:cNvSpPr txBox="1">
            <a:spLocks noGrp="1"/>
          </p:cNvSpPr>
          <p:nvPr>
            <p:ph type="subTitle" idx="2"/>
          </p:nvPr>
        </p:nvSpPr>
        <p:spPr>
          <a:xfrm>
            <a:off x="1659525" y="3868077"/>
            <a:ext cx="2505600" cy="73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Google Shape;1398;p69"/>
          <p:cNvSpPr txBox="1">
            <a:spLocks noGrp="1"/>
          </p:cNvSpPr>
          <p:nvPr>
            <p:ph type="title"/>
          </p:nvPr>
        </p:nvSpPr>
        <p:spPr>
          <a:xfrm>
            <a:off x="719925"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Activity 1</a:t>
            </a:r>
            <a:endParaRPr/>
          </a:p>
        </p:txBody>
      </p:sp>
      <p:sp>
        <p:nvSpPr>
          <p:cNvPr id="1399" name="Google Shape;1399;p69"/>
          <p:cNvSpPr txBox="1">
            <a:spLocks noGrp="1"/>
          </p:cNvSpPr>
          <p:nvPr>
            <p:ph type="subTitle" idx="4294967295"/>
          </p:nvPr>
        </p:nvSpPr>
        <p:spPr>
          <a:xfrm>
            <a:off x="719925" y="1131975"/>
            <a:ext cx="7704000" cy="639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This table shows the yields of three different crops before and after agricultural technology was introduced. Analyze the data and answer the following questions:</a:t>
            </a:r>
            <a:endParaRPr/>
          </a:p>
        </p:txBody>
      </p:sp>
      <p:graphicFrame>
        <p:nvGraphicFramePr>
          <p:cNvPr id="1400" name="Google Shape;1400;p69"/>
          <p:cNvGraphicFramePr/>
          <p:nvPr/>
        </p:nvGraphicFramePr>
        <p:xfrm>
          <a:off x="719925" y="2000918"/>
          <a:ext cx="3000000" cy="3000000"/>
        </p:xfrm>
        <a:graphic>
          <a:graphicData uri="http://schemas.openxmlformats.org/drawingml/2006/table">
            <a:tbl>
              <a:tblPr>
                <a:noFill/>
                <a:tableStyleId>{155E2902-FEB5-4475-A66E-37F127023FA9}</a:tableStyleId>
              </a:tblPr>
              <a:tblGrid>
                <a:gridCol w="3956425">
                  <a:extLst>
                    <a:ext uri="{9D8B030D-6E8A-4147-A177-3AD203B41FA5}">
                      <a16:colId xmlns:a16="http://schemas.microsoft.com/office/drawing/2014/main" val="20000"/>
                    </a:ext>
                  </a:extLst>
                </a:gridCol>
                <a:gridCol w="1249175">
                  <a:extLst>
                    <a:ext uri="{9D8B030D-6E8A-4147-A177-3AD203B41FA5}">
                      <a16:colId xmlns:a16="http://schemas.microsoft.com/office/drawing/2014/main" val="20001"/>
                    </a:ext>
                  </a:extLst>
                </a:gridCol>
                <a:gridCol w="1249175">
                  <a:extLst>
                    <a:ext uri="{9D8B030D-6E8A-4147-A177-3AD203B41FA5}">
                      <a16:colId xmlns:a16="http://schemas.microsoft.com/office/drawing/2014/main" val="20002"/>
                    </a:ext>
                  </a:extLst>
                </a:gridCol>
                <a:gridCol w="1249175">
                  <a:extLst>
                    <a:ext uri="{9D8B030D-6E8A-4147-A177-3AD203B41FA5}">
                      <a16:colId xmlns:a16="http://schemas.microsoft.com/office/drawing/2014/main" val="20003"/>
                    </a:ext>
                  </a:extLst>
                </a:gridCol>
              </a:tblGrid>
              <a:tr h="657375">
                <a:tc>
                  <a:txBody>
                    <a:bodyPr/>
                    <a:lstStyle/>
                    <a:p>
                      <a:pPr marL="0" lvl="0" indent="0" algn="l" rtl="0">
                        <a:lnSpc>
                          <a:spcPct val="100000"/>
                        </a:lnSpc>
                        <a:spcBef>
                          <a:spcPts val="0"/>
                        </a:spcBef>
                        <a:spcAft>
                          <a:spcPts val="0"/>
                        </a:spcAft>
                        <a:buNone/>
                      </a:pPr>
                      <a:r>
                        <a:rPr lang="en" b="1">
                          <a:solidFill>
                            <a:schemeClr val="lt2"/>
                          </a:solidFill>
                          <a:latin typeface="Mulish"/>
                          <a:ea typeface="Mulish"/>
                          <a:cs typeface="Mulish"/>
                          <a:sym typeface="Mulish"/>
                        </a:rPr>
                        <a:t>What was the percentage yield increase for each crop?</a:t>
                      </a:r>
                      <a:endParaRPr b="1">
                        <a:solidFill>
                          <a:schemeClr val="lt2"/>
                        </a:solidFill>
                        <a:latin typeface="Mulish"/>
                        <a:ea typeface="Mulish"/>
                        <a:cs typeface="Mulish"/>
                        <a:sym typeface="Mulish"/>
                      </a:endParaRPr>
                    </a:p>
                  </a:txBody>
                  <a:tcPr marL="91425" marR="91425" marT="0" marB="0" anchor="ctr">
                    <a:lnL w="9525" cap="flat" cmpd="sng">
                      <a:solidFill>
                        <a:srgbClr val="9E9E9E">
                          <a:alpha val="0"/>
                        </a:srgb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lnSpc>
                          <a:spcPct val="100000"/>
                        </a:lnSpc>
                        <a:spcBef>
                          <a:spcPts val="0"/>
                        </a:spcBef>
                        <a:spcAft>
                          <a:spcPts val="0"/>
                        </a:spcAft>
                        <a:buNone/>
                      </a:pPr>
                      <a:r>
                        <a:rPr lang="en" b="1">
                          <a:solidFill>
                            <a:schemeClr val="lt2"/>
                          </a:solidFill>
                          <a:latin typeface="Mulish"/>
                          <a:ea typeface="Mulish"/>
                          <a:cs typeface="Mulish"/>
                          <a:sym typeface="Mulish"/>
                        </a:rPr>
                        <a:t>Crop</a:t>
                      </a:r>
                      <a:endParaRPr b="1">
                        <a:solidFill>
                          <a:schemeClr val="lt2"/>
                        </a:solidFill>
                        <a:latin typeface="Mulish"/>
                        <a:ea typeface="Mulish"/>
                        <a:cs typeface="Mulish"/>
                        <a:sym typeface="Mulish"/>
                      </a:endParaRPr>
                    </a:p>
                  </a:txBody>
                  <a:tcPr marL="91425" marR="91425" marT="0" marB="0" anchor="ctr">
                    <a:lnL w="9525" cap="flat" cmpd="sng">
                      <a:solidFill>
                        <a:schemeClr val="lt2"/>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rgbClr val="D9D9E3">
                          <a:alpha val="0"/>
                        </a:srgb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lnSpc>
                          <a:spcPct val="100000"/>
                        </a:lnSpc>
                        <a:spcBef>
                          <a:spcPts val="0"/>
                        </a:spcBef>
                        <a:spcAft>
                          <a:spcPts val="0"/>
                        </a:spcAft>
                        <a:buNone/>
                      </a:pPr>
                      <a:r>
                        <a:rPr lang="en" b="1">
                          <a:solidFill>
                            <a:schemeClr val="lt2"/>
                          </a:solidFill>
                          <a:latin typeface="Mulish"/>
                          <a:ea typeface="Mulish"/>
                          <a:cs typeface="Mulish"/>
                          <a:sym typeface="Mulish"/>
                        </a:rPr>
                        <a:t>Yield before (kg/ha)</a:t>
                      </a:r>
                      <a:endParaRPr b="1">
                        <a:solidFill>
                          <a:schemeClr val="lt2"/>
                        </a:solidFill>
                        <a:latin typeface="Mulish"/>
                        <a:ea typeface="Mulish"/>
                        <a:cs typeface="Mulish"/>
                        <a:sym typeface="Mulish"/>
                      </a:endParaRPr>
                    </a:p>
                  </a:txBody>
                  <a:tcPr marL="91425" marR="91425" marT="0" marB="0"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rgbClr val="D9D9E3">
                          <a:alpha val="0"/>
                        </a:srgb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lnSpc>
                          <a:spcPct val="100000"/>
                        </a:lnSpc>
                        <a:spcBef>
                          <a:spcPts val="0"/>
                        </a:spcBef>
                        <a:spcAft>
                          <a:spcPts val="0"/>
                        </a:spcAft>
                        <a:buNone/>
                      </a:pPr>
                      <a:r>
                        <a:rPr lang="en" b="1">
                          <a:solidFill>
                            <a:schemeClr val="lt2"/>
                          </a:solidFill>
                          <a:latin typeface="Mulish"/>
                          <a:ea typeface="Mulish"/>
                          <a:cs typeface="Mulish"/>
                          <a:sym typeface="Mulish"/>
                        </a:rPr>
                        <a:t>Yield after (kg/ha)</a:t>
                      </a:r>
                      <a:endParaRPr b="1">
                        <a:solidFill>
                          <a:schemeClr val="lt2"/>
                        </a:solidFill>
                        <a:latin typeface="Mulish"/>
                        <a:ea typeface="Mulish"/>
                        <a:cs typeface="Mulish"/>
                        <a:sym typeface="Mulish"/>
                      </a:endParaRPr>
                    </a:p>
                  </a:txBody>
                  <a:tcPr marL="91425" marR="91425" marT="0" marB="0"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rgbClr val="D9D9E3">
                          <a:alpha val="0"/>
                        </a:srgb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657375">
                <a:tc>
                  <a:txBody>
                    <a:bodyPr/>
                    <a:lstStyle/>
                    <a:p>
                      <a:pPr marL="0" lvl="0" indent="0" algn="l" rtl="0">
                        <a:lnSpc>
                          <a:spcPct val="100000"/>
                        </a:lnSpc>
                        <a:spcBef>
                          <a:spcPts val="0"/>
                        </a:spcBef>
                        <a:spcAft>
                          <a:spcPts val="0"/>
                        </a:spcAft>
                        <a:buNone/>
                      </a:pPr>
                      <a:r>
                        <a:rPr lang="en">
                          <a:solidFill>
                            <a:schemeClr val="dk1"/>
                          </a:solidFill>
                          <a:latin typeface="Poppins"/>
                          <a:ea typeface="Poppins"/>
                          <a:cs typeface="Poppins"/>
                          <a:sym typeface="Poppins"/>
                        </a:rPr>
                        <a:t>Type here your answer</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200">
                          <a:solidFill>
                            <a:schemeClr val="dk1"/>
                          </a:solidFill>
                          <a:latin typeface="Poppins"/>
                          <a:ea typeface="Poppins"/>
                          <a:cs typeface="Poppins"/>
                          <a:sym typeface="Poppins"/>
                        </a:rPr>
                        <a:t>Corn</a:t>
                      </a:r>
                      <a:endParaRPr sz="1200">
                        <a:solidFill>
                          <a:schemeClr val="dk1"/>
                        </a:solidFill>
                        <a:latin typeface="Poppins"/>
                        <a:ea typeface="Poppins"/>
                        <a:cs typeface="Poppins"/>
                        <a:sym typeface="Poppins"/>
                      </a:endParaRPr>
                    </a:p>
                  </a:txBody>
                  <a:tcPr marL="91425" marR="91425" marT="0" marB="0" anchor="ctr">
                    <a:lnL w="9525" cap="flat" cmpd="sng">
                      <a:solidFill>
                        <a:schemeClr val="lt2"/>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200">
                          <a:solidFill>
                            <a:schemeClr val="dk1"/>
                          </a:solidFill>
                          <a:latin typeface="Poppins"/>
                          <a:ea typeface="Poppins"/>
                          <a:cs typeface="Poppins"/>
                          <a:sym typeface="Poppins"/>
                        </a:rPr>
                        <a:t>350</a:t>
                      </a:r>
                      <a:endParaRPr sz="1200">
                        <a:solidFill>
                          <a:schemeClr val="dk1"/>
                        </a:solidFill>
                        <a:latin typeface="Poppins"/>
                        <a:ea typeface="Poppins"/>
                        <a:cs typeface="Poppins"/>
                        <a:sym typeface="Poppins"/>
                      </a:endParaRPr>
                    </a:p>
                  </a:txBody>
                  <a:tcPr marL="91425" marR="91425" marT="0" marB="0"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200">
                          <a:solidFill>
                            <a:schemeClr val="dk1"/>
                          </a:solidFill>
                          <a:latin typeface="Poppins"/>
                          <a:ea typeface="Poppins"/>
                          <a:cs typeface="Poppins"/>
                          <a:sym typeface="Poppins"/>
                        </a:rPr>
                        <a:t>450</a:t>
                      </a:r>
                      <a:endParaRPr sz="1200">
                        <a:solidFill>
                          <a:schemeClr val="dk1"/>
                        </a:solidFill>
                        <a:latin typeface="Poppins"/>
                        <a:ea typeface="Poppins"/>
                        <a:cs typeface="Poppins"/>
                        <a:sym typeface="Poppins"/>
                      </a:endParaRPr>
                    </a:p>
                  </a:txBody>
                  <a:tcPr marL="91425" marR="91425" marT="0" marB="0"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657375">
                <a:tc>
                  <a:txBody>
                    <a:bodyPr/>
                    <a:lstStyle/>
                    <a:p>
                      <a:pPr marL="0" lvl="0" indent="0" algn="l" rtl="0">
                        <a:lnSpc>
                          <a:spcPct val="100000"/>
                        </a:lnSpc>
                        <a:spcBef>
                          <a:spcPts val="0"/>
                        </a:spcBef>
                        <a:spcAft>
                          <a:spcPts val="0"/>
                        </a:spcAft>
                        <a:buNone/>
                      </a:pPr>
                      <a:r>
                        <a:rPr lang="en" b="1">
                          <a:solidFill>
                            <a:schemeClr val="lt2"/>
                          </a:solidFill>
                          <a:latin typeface="Mulish"/>
                          <a:ea typeface="Mulish"/>
                          <a:cs typeface="Mulish"/>
                          <a:sym typeface="Mulish"/>
                        </a:rPr>
                        <a:t>How could farmers use this technology to improve production of other crops?</a:t>
                      </a:r>
                      <a:endParaRPr b="1">
                        <a:solidFill>
                          <a:schemeClr val="lt2"/>
                        </a:solidFill>
                        <a:latin typeface="Mulish"/>
                        <a:ea typeface="Mulish"/>
                        <a:cs typeface="Mulish"/>
                        <a:sym typeface="Mulish"/>
                      </a:endParaRPr>
                    </a:p>
                  </a:txBody>
                  <a:tcPr marL="91425" marR="91425" marT="0" marB="0" anchor="ctr">
                    <a:lnL w="9525" cap="flat" cmpd="sng">
                      <a:solidFill>
                        <a:srgbClr val="9E9E9E">
                          <a:alpha val="0"/>
                        </a:srgb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lnSpc>
                          <a:spcPct val="100000"/>
                        </a:lnSpc>
                        <a:spcBef>
                          <a:spcPts val="0"/>
                        </a:spcBef>
                        <a:spcAft>
                          <a:spcPts val="0"/>
                        </a:spcAft>
                        <a:buNone/>
                      </a:pPr>
                      <a:r>
                        <a:rPr lang="en" sz="1200">
                          <a:solidFill>
                            <a:schemeClr val="dk1"/>
                          </a:solidFill>
                          <a:latin typeface="Poppins"/>
                          <a:ea typeface="Poppins"/>
                          <a:cs typeface="Poppins"/>
                          <a:sym typeface="Poppins"/>
                        </a:rPr>
                        <a:t>Rice</a:t>
                      </a:r>
                      <a:endParaRPr sz="1200">
                        <a:solidFill>
                          <a:schemeClr val="dk1"/>
                        </a:solidFill>
                        <a:latin typeface="Poppins"/>
                        <a:ea typeface="Poppins"/>
                        <a:cs typeface="Poppins"/>
                        <a:sym typeface="Poppins"/>
                      </a:endParaRPr>
                    </a:p>
                  </a:txBody>
                  <a:tcPr marL="91425" marR="91425" marT="0" marB="0" anchor="ctr">
                    <a:lnL w="9525" cap="flat" cmpd="sng">
                      <a:solidFill>
                        <a:schemeClr val="lt2"/>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200">
                          <a:solidFill>
                            <a:schemeClr val="dk1"/>
                          </a:solidFill>
                          <a:latin typeface="Poppins"/>
                          <a:ea typeface="Poppins"/>
                          <a:cs typeface="Poppins"/>
                          <a:sym typeface="Poppins"/>
                        </a:rPr>
                        <a:t>500</a:t>
                      </a:r>
                      <a:endParaRPr sz="1200">
                        <a:solidFill>
                          <a:schemeClr val="dk1"/>
                        </a:solidFill>
                        <a:latin typeface="Poppins"/>
                        <a:ea typeface="Poppins"/>
                        <a:cs typeface="Poppins"/>
                        <a:sym typeface="Poppins"/>
                      </a:endParaRPr>
                    </a:p>
                  </a:txBody>
                  <a:tcPr marL="91425" marR="91425" marT="0" marB="0"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200">
                          <a:solidFill>
                            <a:schemeClr val="dk1"/>
                          </a:solidFill>
                          <a:latin typeface="Poppins"/>
                          <a:ea typeface="Poppins"/>
                          <a:cs typeface="Poppins"/>
                          <a:sym typeface="Poppins"/>
                        </a:rPr>
                        <a:t>650</a:t>
                      </a:r>
                      <a:endParaRPr sz="1200">
                        <a:solidFill>
                          <a:schemeClr val="dk1"/>
                        </a:solidFill>
                        <a:latin typeface="Poppins"/>
                        <a:ea typeface="Poppins"/>
                        <a:cs typeface="Poppins"/>
                        <a:sym typeface="Poppins"/>
                      </a:endParaRPr>
                    </a:p>
                  </a:txBody>
                  <a:tcPr marL="91425" marR="91425" marT="0" marB="0"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657375">
                <a:tc>
                  <a:txBody>
                    <a:bodyPr/>
                    <a:lstStyle/>
                    <a:p>
                      <a:pPr marL="0" lvl="0" indent="0" algn="l" rtl="0">
                        <a:lnSpc>
                          <a:spcPct val="100000"/>
                        </a:lnSpc>
                        <a:spcBef>
                          <a:spcPts val="0"/>
                        </a:spcBef>
                        <a:spcAft>
                          <a:spcPts val="0"/>
                        </a:spcAft>
                        <a:buNone/>
                      </a:pPr>
                      <a:r>
                        <a:rPr lang="en">
                          <a:solidFill>
                            <a:schemeClr val="dk1"/>
                          </a:solidFill>
                          <a:latin typeface="Poppins"/>
                          <a:ea typeface="Poppins"/>
                          <a:cs typeface="Poppins"/>
                          <a:sym typeface="Poppins"/>
                        </a:rPr>
                        <a:t>Type here your answer</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200">
                          <a:solidFill>
                            <a:schemeClr val="dk1"/>
                          </a:solidFill>
                          <a:latin typeface="Poppins"/>
                          <a:ea typeface="Poppins"/>
                          <a:cs typeface="Poppins"/>
                          <a:sym typeface="Poppins"/>
                        </a:rPr>
                        <a:t>Tomato</a:t>
                      </a:r>
                      <a:endParaRPr sz="1200">
                        <a:solidFill>
                          <a:schemeClr val="dk1"/>
                        </a:solidFill>
                        <a:latin typeface="Poppins"/>
                        <a:ea typeface="Poppins"/>
                        <a:cs typeface="Poppins"/>
                        <a:sym typeface="Poppins"/>
                      </a:endParaRPr>
                    </a:p>
                  </a:txBody>
                  <a:tcPr marL="91425" marR="91425" marT="0" marB="0" anchor="ctr">
                    <a:lnL w="9525" cap="flat" cmpd="sng">
                      <a:solidFill>
                        <a:schemeClr val="lt2"/>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rgbClr val="D9D9E3">
                          <a:alpha val="0"/>
                        </a:srgbClr>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200">
                          <a:solidFill>
                            <a:schemeClr val="dk1"/>
                          </a:solidFill>
                          <a:latin typeface="Poppins"/>
                          <a:ea typeface="Poppins"/>
                          <a:cs typeface="Poppins"/>
                          <a:sym typeface="Poppins"/>
                        </a:rPr>
                        <a:t>800</a:t>
                      </a:r>
                      <a:endParaRPr sz="1200">
                        <a:solidFill>
                          <a:schemeClr val="dk1"/>
                        </a:solidFill>
                        <a:latin typeface="Poppins"/>
                        <a:ea typeface="Poppins"/>
                        <a:cs typeface="Poppins"/>
                        <a:sym typeface="Poppins"/>
                      </a:endParaRPr>
                    </a:p>
                  </a:txBody>
                  <a:tcPr marL="91425" marR="91425" marT="0" marB="0"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rgbClr val="D9D9E3">
                          <a:alpha val="0"/>
                        </a:srgbClr>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200">
                          <a:solidFill>
                            <a:schemeClr val="dk1"/>
                          </a:solidFill>
                          <a:latin typeface="Poppins"/>
                          <a:ea typeface="Poppins"/>
                          <a:cs typeface="Poppins"/>
                          <a:sym typeface="Poppins"/>
                        </a:rPr>
                        <a:t>1000</a:t>
                      </a:r>
                      <a:endParaRPr sz="1200">
                        <a:solidFill>
                          <a:schemeClr val="dk1"/>
                        </a:solidFill>
                        <a:latin typeface="Poppins"/>
                        <a:ea typeface="Poppins"/>
                        <a:cs typeface="Poppins"/>
                        <a:sym typeface="Poppins"/>
                      </a:endParaRPr>
                    </a:p>
                  </a:txBody>
                  <a:tcPr marL="91425" marR="91425" marT="0" marB="0" anchor="ctr">
                    <a:lnL w="9525" cap="flat" cmpd="sng">
                      <a:solidFill>
                        <a:srgbClr val="D9D9E3">
                          <a:alpha val="0"/>
                        </a:srgbClr>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rgbClr val="D9D9E3">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04"/>
        <p:cNvGrpSpPr/>
        <p:nvPr/>
      </p:nvGrpSpPr>
      <p:grpSpPr>
        <a:xfrm>
          <a:off x="0" y="0"/>
          <a:ext cx="0" cy="0"/>
          <a:chOff x="0" y="0"/>
          <a:chExt cx="0" cy="0"/>
        </a:xfrm>
      </p:grpSpPr>
      <p:sp>
        <p:nvSpPr>
          <p:cNvPr id="1405" name="Google Shape;1405;p7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Activity 2</a:t>
            </a:r>
            <a:endParaRPr/>
          </a:p>
        </p:txBody>
      </p:sp>
      <p:pic>
        <p:nvPicPr>
          <p:cNvPr id="1406" name="Google Shape;1406;p70" title="Chart">
            <a:hlinkClick r:id="rId3"/>
          </p:cNvPr>
          <p:cNvPicPr preferRelativeResize="0"/>
          <p:nvPr/>
        </p:nvPicPr>
        <p:blipFill>
          <a:blip r:embed="rId4">
            <a:alphaModFix/>
          </a:blip>
          <a:stretch>
            <a:fillRect/>
          </a:stretch>
        </p:blipFill>
        <p:spPr>
          <a:xfrm>
            <a:off x="720000" y="1886888"/>
            <a:ext cx="2889826" cy="2170300"/>
          </a:xfrm>
          <a:prstGeom prst="rect">
            <a:avLst/>
          </a:prstGeom>
          <a:noFill/>
          <a:ln>
            <a:noFill/>
          </a:ln>
        </p:spPr>
      </p:pic>
      <p:sp>
        <p:nvSpPr>
          <p:cNvPr id="1407" name="Google Shape;1407;p70"/>
          <p:cNvSpPr txBox="1">
            <a:spLocks noGrp="1"/>
          </p:cNvSpPr>
          <p:nvPr>
            <p:ph type="subTitle" idx="4294967295"/>
          </p:nvPr>
        </p:nvSpPr>
        <p:spPr>
          <a:xfrm>
            <a:off x="719925" y="1131975"/>
            <a:ext cx="7704000" cy="648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Analyze the graph below of the countries with the highest agricultural production last year and answer the following questions:</a:t>
            </a:r>
            <a:endParaRPr/>
          </a:p>
        </p:txBody>
      </p:sp>
      <p:sp>
        <p:nvSpPr>
          <p:cNvPr id="1408" name="Google Shape;1408;p70"/>
          <p:cNvSpPr txBox="1"/>
          <p:nvPr/>
        </p:nvSpPr>
        <p:spPr>
          <a:xfrm>
            <a:off x="720000" y="4163200"/>
            <a:ext cx="7704000" cy="333300"/>
          </a:xfrm>
          <a:prstGeom prst="rect">
            <a:avLst/>
          </a:prstGeom>
          <a:solidFill>
            <a:schemeClr val="accen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1"/>
                </a:solidFill>
                <a:latin typeface="Poppins"/>
                <a:ea typeface="Poppins"/>
                <a:cs typeface="Poppins"/>
                <a:sym typeface="Poppins"/>
              </a:rPr>
              <a:t>Follow the link in the graph to modify its data and then paste the new one here. </a:t>
            </a:r>
            <a:r>
              <a:rPr lang="en" sz="1100" b="1">
                <a:solidFill>
                  <a:schemeClr val="dk1"/>
                </a:solidFill>
                <a:uFill>
                  <a:noFill/>
                </a:uFill>
                <a:latin typeface="Poppins"/>
                <a:ea typeface="Poppins"/>
                <a:cs typeface="Poppins"/>
                <a:sym typeface="Poppins"/>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For more info, click here</a:t>
            </a:r>
            <a:endParaRPr sz="1100" b="1">
              <a:solidFill>
                <a:schemeClr val="dk1"/>
              </a:solidFill>
              <a:latin typeface="Poppins"/>
              <a:ea typeface="Poppins"/>
              <a:cs typeface="Poppins"/>
              <a:sym typeface="Poppins"/>
            </a:endParaRPr>
          </a:p>
        </p:txBody>
      </p:sp>
      <p:graphicFrame>
        <p:nvGraphicFramePr>
          <p:cNvPr id="1409" name="Google Shape;1409;p70"/>
          <p:cNvGraphicFramePr/>
          <p:nvPr/>
        </p:nvGraphicFramePr>
        <p:xfrm>
          <a:off x="3870375" y="1886888"/>
          <a:ext cx="3000000" cy="3000000"/>
        </p:xfrm>
        <a:graphic>
          <a:graphicData uri="http://schemas.openxmlformats.org/drawingml/2006/table">
            <a:tbl>
              <a:tblPr>
                <a:noFill/>
                <a:tableStyleId>{155E2902-FEB5-4475-A66E-37F127023FA9}</a:tableStyleId>
              </a:tblPr>
              <a:tblGrid>
                <a:gridCol w="4553550">
                  <a:extLst>
                    <a:ext uri="{9D8B030D-6E8A-4147-A177-3AD203B41FA5}">
                      <a16:colId xmlns:a16="http://schemas.microsoft.com/office/drawing/2014/main" val="20000"/>
                    </a:ext>
                  </a:extLst>
                </a:gridCol>
              </a:tblGrid>
              <a:tr h="542575">
                <a:tc>
                  <a:txBody>
                    <a:bodyPr/>
                    <a:lstStyle/>
                    <a:p>
                      <a:pPr marL="0" lvl="0" indent="0" algn="l" rtl="0">
                        <a:lnSpc>
                          <a:spcPct val="100000"/>
                        </a:lnSpc>
                        <a:spcBef>
                          <a:spcPts val="0"/>
                        </a:spcBef>
                        <a:spcAft>
                          <a:spcPts val="0"/>
                        </a:spcAft>
                        <a:buNone/>
                      </a:pPr>
                      <a:r>
                        <a:rPr lang="en" b="1">
                          <a:solidFill>
                            <a:schemeClr val="lt2"/>
                          </a:solidFill>
                          <a:latin typeface="Mulish"/>
                          <a:ea typeface="Mulish"/>
                          <a:cs typeface="Mulish"/>
                          <a:sym typeface="Mulish"/>
                        </a:rPr>
                        <a:t>Which country in the world has the highest agricultural production?</a:t>
                      </a:r>
                      <a:endParaRPr b="1">
                        <a:solidFill>
                          <a:schemeClr val="lt2"/>
                        </a:solidFill>
                        <a:latin typeface="Mulish"/>
                        <a:ea typeface="Mulish"/>
                        <a:cs typeface="Mulish"/>
                        <a:sym typeface="Mulish"/>
                      </a:endParaRPr>
                    </a:p>
                  </a:txBody>
                  <a:tcPr marL="91425" marR="91425"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542575">
                <a:tc>
                  <a:txBody>
                    <a:bodyPr/>
                    <a:lstStyle/>
                    <a:p>
                      <a:pPr marL="0" lvl="0" indent="0" algn="l" rtl="0">
                        <a:lnSpc>
                          <a:spcPct val="100000"/>
                        </a:lnSpc>
                        <a:spcBef>
                          <a:spcPts val="0"/>
                        </a:spcBef>
                        <a:spcAft>
                          <a:spcPts val="0"/>
                        </a:spcAft>
                        <a:buNone/>
                      </a:pPr>
                      <a:r>
                        <a:rPr lang="en">
                          <a:solidFill>
                            <a:schemeClr val="dk1"/>
                          </a:solidFill>
                          <a:latin typeface="Poppins"/>
                          <a:ea typeface="Poppins"/>
                          <a:cs typeface="Poppins"/>
                          <a:sym typeface="Poppins"/>
                        </a:rPr>
                        <a:t>Type here your answer</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542575">
                <a:tc>
                  <a:txBody>
                    <a:bodyPr/>
                    <a:lstStyle/>
                    <a:p>
                      <a:pPr marL="0" lvl="0" indent="0" algn="l" rtl="0">
                        <a:lnSpc>
                          <a:spcPct val="100000"/>
                        </a:lnSpc>
                        <a:spcBef>
                          <a:spcPts val="0"/>
                        </a:spcBef>
                        <a:spcAft>
                          <a:spcPts val="0"/>
                        </a:spcAft>
                        <a:buNone/>
                      </a:pPr>
                      <a:r>
                        <a:rPr lang="en" b="1">
                          <a:solidFill>
                            <a:schemeClr val="lt2"/>
                          </a:solidFill>
                          <a:latin typeface="Mulish"/>
                          <a:ea typeface="Mulish"/>
                          <a:cs typeface="Mulish"/>
                          <a:sym typeface="Mulish"/>
                        </a:rPr>
                        <a:t>What is the proportion of agricultural production of countries A, B and C compared to the others?</a:t>
                      </a:r>
                      <a:endParaRPr b="1">
                        <a:solidFill>
                          <a:schemeClr val="lt2"/>
                        </a:solidFill>
                        <a:latin typeface="Mulish"/>
                        <a:ea typeface="Mulish"/>
                        <a:cs typeface="Mulish"/>
                        <a:sym typeface="Mulish"/>
                      </a:endParaRPr>
                    </a:p>
                  </a:txBody>
                  <a:tcPr marL="91425" marR="91425"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2"/>
                  </a:ext>
                </a:extLst>
              </a:tr>
              <a:tr h="542575">
                <a:tc>
                  <a:txBody>
                    <a:bodyPr/>
                    <a:lstStyle/>
                    <a:p>
                      <a:pPr marL="0" lvl="0" indent="0" algn="l" rtl="0">
                        <a:lnSpc>
                          <a:spcPct val="100000"/>
                        </a:lnSpc>
                        <a:spcBef>
                          <a:spcPts val="0"/>
                        </a:spcBef>
                        <a:spcAft>
                          <a:spcPts val="0"/>
                        </a:spcAft>
                        <a:buNone/>
                      </a:pPr>
                      <a:r>
                        <a:rPr lang="en">
                          <a:solidFill>
                            <a:schemeClr val="dk1"/>
                          </a:solidFill>
                          <a:latin typeface="Poppins"/>
                          <a:ea typeface="Poppins"/>
                          <a:cs typeface="Poppins"/>
                          <a:sym typeface="Poppins"/>
                        </a:rPr>
                        <a:t>Type here your answer</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13"/>
        <p:cNvGrpSpPr/>
        <p:nvPr/>
      </p:nvGrpSpPr>
      <p:grpSpPr>
        <a:xfrm>
          <a:off x="0" y="0"/>
          <a:ext cx="0" cy="0"/>
          <a:chOff x="0" y="0"/>
          <a:chExt cx="0" cy="0"/>
        </a:xfrm>
      </p:grpSpPr>
      <p:sp>
        <p:nvSpPr>
          <p:cNvPr id="1414" name="Google Shape;1414;p7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Remember these dates</a:t>
            </a:r>
            <a:endParaRPr/>
          </a:p>
        </p:txBody>
      </p:sp>
      <p:graphicFrame>
        <p:nvGraphicFramePr>
          <p:cNvPr id="1415" name="Google Shape;1415;p71"/>
          <p:cNvGraphicFramePr/>
          <p:nvPr/>
        </p:nvGraphicFramePr>
        <p:xfrm>
          <a:off x="3798944" y="1491917"/>
          <a:ext cx="3000000" cy="3000000"/>
        </p:xfrm>
        <a:graphic>
          <a:graphicData uri="http://schemas.openxmlformats.org/drawingml/2006/table">
            <a:tbl>
              <a:tblPr>
                <a:noFill/>
                <a:tableStyleId>{155E2902-FEB5-4475-A66E-37F127023FA9}</a:tableStyleId>
              </a:tblPr>
              <a:tblGrid>
                <a:gridCol w="648975">
                  <a:extLst>
                    <a:ext uri="{9D8B030D-6E8A-4147-A177-3AD203B41FA5}">
                      <a16:colId xmlns:a16="http://schemas.microsoft.com/office/drawing/2014/main" val="20000"/>
                    </a:ext>
                  </a:extLst>
                </a:gridCol>
                <a:gridCol w="648975">
                  <a:extLst>
                    <a:ext uri="{9D8B030D-6E8A-4147-A177-3AD203B41FA5}">
                      <a16:colId xmlns:a16="http://schemas.microsoft.com/office/drawing/2014/main" val="20001"/>
                    </a:ext>
                  </a:extLst>
                </a:gridCol>
                <a:gridCol w="648975">
                  <a:extLst>
                    <a:ext uri="{9D8B030D-6E8A-4147-A177-3AD203B41FA5}">
                      <a16:colId xmlns:a16="http://schemas.microsoft.com/office/drawing/2014/main" val="20002"/>
                    </a:ext>
                  </a:extLst>
                </a:gridCol>
                <a:gridCol w="648975">
                  <a:extLst>
                    <a:ext uri="{9D8B030D-6E8A-4147-A177-3AD203B41FA5}">
                      <a16:colId xmlns:a16="http://schemas.microsoft.com/office/drawing/2014/main" val="20003"/>
                    </a:ext>
                  </a:extLst>
                </a:gridCol>
                <a:gridCol w="648975">
                  <a:extLst>
                    <a:ext uri="{9D8B030D-6E8A-4147-A177-3AD203B41FA5}">
                      <a16:colId xmlns:a16="http://schemas.microsoft.com/office/drawing/2014/main" val="20004"/>
                    </a:ext>
                  </a:extLst>
                </a:gridCol>
                <a:gridCol w="648975">
                  <a:extLst>
                    <a:ext uri="{9D8B030D-6E8A-4147-A177-3AD203B41FA5}">
                      <a16:colId xmlns:a16="http://schemas.microsoft.com/office/drawing/2014/main" val="20005"/>
                    </a:ext>
                  </a:extLst>
                </a:gridCol>
                <a:gridCol w="648975">
                  <a:extLst>
                    <a:ext uri="{9D8B030D-6E8A-4147-A177-3AD203B41FA5}">
                      <a16:colId xmlns:a16="http://schemas.microsoft.com/office/drawing/2014/main" val="20006"/>
                    </a:ext>
                  </a:extLst>
                </a:gridCol>
              </a:tblGrid>
              <a:tr h="467525">
                <a:tc>
                  <a:txBody>
                    <a:bodyPr/>
                    <a:lstStyle/>
                    <a:p>
                      <a:pPr marL="0" lvl="0" indent="0" algn="ctr" rtl="0">
                        <a:spcBef>
                          <a:spcPts val="0"/>
                        </a:spcBef>
                        <a:spcAft>
                          <a:spcPts val="0"/>
                        </a:spcAft>
                        <a:buNone/>
                      </a:pPr>
                      <a:r>
                        <a:rPr lang="en" b="1">
                          <a:solidFill>
                            <a:schemeClr val="lt2"/>
                          </a:solidFill>
                          <a:latin typeface="Mulish"/>
                          <a:ea typeface="Mulish"/>
                          <a:cs typeface="Mulish"/>
                          <a:sym typeface="Mulish"/>
                        </a:rPr>
                        <a:t>Mon</a:t>
                      </a:r>
                      <a:endParaRPr b="1">
                        <a:solidFill>
                          <a:schemeClr val="lt2"/>
                        </a:solidFill>
                        <a:latin typeface="Mulish"/>
                        <a:ea typeface="Mulish"/>
                        <a:cs typeface="Mulish"/>
                        <a:sym typeface="Mulish"/>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b="1">
                          <a:solidFill>
                            <a:schemeClr val="lt2"/>
                          </a:solidFill>
                          <a:latin typeface="Mulish"/>
                          <a:ea typeface="Mulish"/>
                          <a:cs typeface="Mulish"/>
                          <a:sym typeface="Mulish"/>
                        </a:rPr>
                        <a:t>Tue</a:t>
                      </a:r>
                      <a:endParaRPr b="1">
                        <a:solidFill>
                          <a:schemeClr val="lt2"/>
                        </a:solidFill>
                        <a:latin typeface="Mulish"/>
                        <a:ea typeface="Mulish"/>
                        <a:cs typeface="Mulish"/>
                        <a:sym typeface="Mulish"/>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b="1">
                          <a:solidFill>
                            <a:schemeClr val="lt2"/>
                          </a:solidFill>
                          <a:latin typeface="Mulish"/>
                          <a:ea typeface="Mulish"/>
                          <a:cs typeface="Mulish"/>
                          <a:sym typeface="Mulish"/>
                        </a:rPr>
                        <a:t>Wed</a:t>
                      </a:r>
                      <a:endParaRPr b="1">
                        <a:solidFill>
                          <a:schemeClr val="lt2"/>
                        </a:solidFill>
                        <a:latin typeface="Mulish"/>
                        <a:ea typeface="Mulish"/>
                        <a:cs typeface="Mulish"/>
                        <a:sym typeface="Mulish"/>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b="1">
                          <a:solidFill>
                            <a:schemeClr val="lt2"/>
                          </a:solidFill>
                          <a:latin typeface="Mulish"/>
                          <a:ea typeface="Mulish"/>
                          <a:cs typeface="Mulish"/>
                          <a:sym typeface="Mulish"/>
                        </a:rPr>
                        <a:t>Thu</a:t>
                      </a:r>
                      <a:endParaRPr b="1">
                        <a:solidFill>
                          <a:schemeClr val="lt2"/>
                        </a:solidFill>
                        <a:latin typeface="Mulish"/>
                        <a:ea typeface="Mulish"/>
                        <a:cs typeface="Mulish"/>
                        <a:sym typeface="Mulish"/>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b="1">
                          <a:solidFill>
                            <a:schemeClr val="lt2"/>
                          </a:solidFill>
                          <a:latin typeface="Mulish"/>
                          <a:ea typeface="Mulish"/>
                          <a:cs typeface="Mulish"/>
                          <a:sym typeface="Mulish"/>
                        </a:rPr>
                        <a:t>Fri</a:t>
                      </a:r>
                      <a:endParaRPr b="1">
                        <a:solidFill>
                          <a:schemeClr val="lt2"/>
                        </a:solidFill>
                        <a:latin typeface="Mulish"/>
                        <a:ea typeface="Mulish"/>
                        <a:cs typeface="Mulish"/>
                        <a:sym typeface="Mulish"/>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b="1">
                          <a:solidFill>
                            <a:schemeClr val="lt2"/>
                          </a:solidFill>
                          <a:latin typeface="Mulish"/>
                          <a:ea typeface="Mulish"/>
                          <a:cs typeface="Mulish"/>
                          <a:sym typeface="Mulish"/>
                        </a:rPr>
                        <a:t>Sat</a:t>
                      </a:r>
                      <a:endParaRPr b="1">
                        <a:solidFill>
                          <a:schemeClr val="lt2"/>
                        </a:solidFill>
                        <a:latin typeface="Mulish"/>
                        <a:ea typeface="Mulish"/>
                        <a:cs typeface="Mulish"/>
                        <a:sym typeface="Mulish"/>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b="1">
                          <a:solidFill>
                            <a:schemeClr val="lt2"/>
                          </a:solidFill>
                          <a:latin typeface="Mulish"/>
                          <a:ea typeface="Mulish"/>
                          <a:cs typeface="Mulish"/>
                          <a:sym typeface="Mulish"/>
                        </a:rPr>
                        <a:t>Sun</a:t>
                      </a:r>
                      <a:endParaRPr b="1">
                        <a:solidFill>
                          <a:schemeClr val="lt2"/>
                        </a:solidFill>
                        <a:latin typeface="Mulish"/>
                        <a:ea typeface="Mulish"/>
                        <a:cs typeface="Mulish"/>
                        <a:sym typeface="Mulish"/>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67525">
                <a:tc>
                  <a:txBody>
                    <a:bodyPr/>
                    <a:lstStyle/>
                    <a:p>
                      <a:pPr marL="0" lvl="0" indent="0" algn="ctr" rtl="0">
                        <a:spcBef>
                          <a:spcPts val="0"/>
                        </a:spcBef>
                        <a:spcAft>
                          <a:spcPts val="0"/>
                        </a:spcAft>
                        <a:buNone/>
                      </a:pP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Poppins"/>
                          <a:ea typeface="Poppins"/>
                          <a:cs typeface="Poppins"/>
                          <a:sym typeface="Poppins"/>
                        </a:rPr>
                        <a:t> 1</a:t>
                      </a: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2</a:t>
                      </a: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3</a:t>
                      </a: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4</a:t>
                      </a: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5</a:t>
                      </a: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6</a:t>
                      </a: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467525">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7</a:t>
                      </a: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8</a:t>
                      </a: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9</a:t>
                      </a: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10</a:t>
                      </a: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11</a:t>
                      </a: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12</a:t>
                      </a: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13</a:t>
                      </a: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467525">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14</a:t>
                      </a: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15</a:t>
                      </a: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16</a:t>
                      </a: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17</a:t>
                      </a: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18</a:t>
                      </a: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19</a:t>
                      </a: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20</a:t>
                      </a: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467525">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21</a:t>
                      </a: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22</a:t>
                      </a: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23</a:t>
                      </a: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24</a:t>
                      </a: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25</a:t>
                      </a: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26</a:t>
                      </a: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27</a:t>
                      </a: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r h="467525">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28</a:t>
                      </a: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29</a:t>
                      </a: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30</a:t>
                      </a: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31</a:t>
                      </a: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416" name="Google Shape;1416;p71"/>
          <p:cNvSpPr txBox="1">
            <a:spLocks noGrp="1"/>
          </p:cNvSpPr>
          <p:nvPr>
            <p:ph type="title" idx="4294967295"/>
          </p:nvPr>
        </p:nvSpPr>
        <p:spPr>
          <a:xfrm>
            <a:off x="1108058" y="1491891"/>
            <a:ext cx="2315400" cy="463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lt2"/>
                </a:solidFill>
              </a:rPr>
              <a:t>Final exam</a:t>
            </a:r>
            <a:endParaRPr sz="2000">
              <a:solidFill>
                <a:schemeClr val="lt2"/>
              </a:solidFill>
            </a:endParaRPr>
          </a:p>
        </p:txBody>
      </p:sp>
      <p:sp>
        <p:nvSpPr>
          <p:cNvPr id="1417" name="Google Shape;1417;p71"/>
          <p:cNvSpPr txBox="1">
            <a:spLocks noGrp="1"/>
          </p:cNvSpPr>
          <p:nvPr>
            <p:ph type="subTitle" idx="4294967295"/>
          </p:nvPr>
        </p:nvSpPr>
        <p:spPr>
          <a:xfrm>
            <a:off x="1108031" y="1879616"/>
            <a:ext cx="2315400" cy="793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Saturn is a gas giant composed of hydrogen and helium</a:t>
            </a:r>
            <a:endParaRPr>
              <a:solidFill>
                <a:schemeClr val="dk1"/>
              </a:solidFill>
            </a:endParaRPr>
          </a:p>
        </p:txBody>
      </p:sp>
      <p:sp>
        <p:nvSpPr>
          <p:cNvPr id="1418" name="Google Shape;1418;p71"/>
          <p:cNvSpPr txBox="1">
            <a:spLocks noGrp="1"/>
          </p:cNvSpPr>
          <p:nvPr>
            <p:ph type="title" idx="4294967295"/>
          </p:nvPr>
        </p:nvSpPr>
        <p:spPr>
          <a:xfrm>
            <a:off x="1108058" y="2786866"/>
            <a:ext cx="2315400" cy="79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lt2"/>
                </a:solidFill>
              </a:rPr>
              <a:t>Publication of grades</a:t>
            </a:r>
            <a:endParaRPr sz="2000">
              <a:solidFill>
                <a:schemeClr val="lt2"/>
              </a:solidFill>
            </a:endParaRPr>
          </a:p>
        </p:txBody>
      </p:sp>
      <p:sp>
        <p:nvSpPr>
          <p:cNvPr id="1419" name="Google Shape;1419;p71"/>
          <p:cNvSpPr txBox="1">
            <a:spLocks noGrp="1"/>
          </p:cNvSpPr>
          <p:nvPr>
            <p:ph type="subTitle" idx="4294967295"/>
          </p:nvPr>
        </p:nvSpPr>
        <p:spPr>
          <a:xfrm>
            <a:off x="1108031" y="3503816"/>
            <a:ext cx="2315400" cy="793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Mercury is the closest planet to the Sun and the smallest of them all</a:t>
            </a:r>
            <a:endParaRPr>
              <a:solidFill>
                <a:schemeClr val="dk1"/>
              </a:solidFill>
            </a:endParaRPr>
          </a:p>
        </p:txBody>
      </p:sp>
      <p:sp>
        <p:nvSpPr>
          <p:cNvPr id="1420" name="Google Shape;1420;p71"/>
          <p:cNvSpPr/>
          <p:nvPr/>
        </p:nvSpPr>
        <p:spPr>
          <a:xfrm>
            <a:off x="802231" y="1597641"/>
            <a:ext cx="252300" cy="252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1"/>
          <p:cNvSpPr/>
          <p:nvPr/>
        </p:nvSpPr>
        <p:spPr>
          <a:xfrm>
            <a:off x="802231" y="2928883"/>
            <a:ext cx="252300" cy="252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72"/>
          <p:cNvSpPr txBox="1">
            <a:spLocks noGrp="1"/>
          </p:cNvSpPr>
          <p:nvPr>
            <p:ph type="title"/>
          </p:nvPr>
        </p:nvSpPr>
        <p:spPr>
          <a:xfrm>
            <a:off x="3890925" y="635025"/>
            <a:ext cx="4151700" cy="91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1427" name="Google Shape;1427;p72"/>
          <p:cNvSpPr txBox="1">
            <a:spLocks noGrp="1"/>
          </p:cNvSpPr>
          <p:nvPr>
            <p:ph type="subTitle" idx="1"/>
          </p:nvPr>
        </p:nvSpPr>
        <p:spPr>
          <a:xfrm>
            <a:off x="3890900" y="1397675"/>
            <a:ext cx="4151700" cy="121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2"/>
                </a:solidFill>
                <a:latin typeface="Mulish"/>
                <a:ea typeface="Mulish"/>
                <a:cs typeface="Mulish"/>
                <a:sym typeface="Mulish"/>
              </a:rPr>
              <a:t>Do you have any questions?</a:t>
            </a:r>
            <a:endParaRPr sz="1800" b="1">
              <a:solidFill>
                <a:schemeClr val="lt2"/>
              </a:solidFill>
              <a:latin typeface="Mulish"/>
              <a:ea typeface="Mulish"/>
              <a:cs typeface="Mulish"/>
              <a:sym typeface="Mulish"/>
            </a:endParaRPr>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+34 654 321 432</a:t>
            </a:r>
            <a:endParaRPr/>
          </a:p>
          <a:p>
            <a:pPr marL="0" lvl="0" indent="0" algn="ctr" rtl="0">
              <a:spcBef>
                <a:spcPts val="0"/>
              </a:spcBef>
              <a:spcAft>
                <a:spcPts val="0"/>
              </a:spcAft>
              <a:buNone/>
            </a:pPr>
            <a:r>
              <a:rPr lang="en"/>
              <a:t>yourwebsite.com</a:t>
            </a:r>
            <a:endParaRPr/>
          </a:p>
        </p:txBody>
      </p:sp>
      <p:sp>
        <p:nvSpPr>
          <p:cNvPr id="1428" name="Google Shape;1428;p72"/>
          <p:cNvSpPr txBox="1"/>
          <p:nvPr/>
        </p:nvSpPr>
        <p:spPr>
          <a:xfrm>
            <a:off x="3890925" y="4191200"/>
            <a:ext cx="4151700" cy="26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Poppins"/>
                <a:ea typeface="Poppins"/>
                <a:cs typeface="Poppins"/>
                <a:sym typeface="Poppins"/>
              </a:rPr>
              <a:t>Please keep this slide for attribution</a:t>
            </a:r>
            <a:endParaRPr sz="1200">
              <a:solidFill>
                <a:schemeClr val="dk1"/>
              </a:solidFill>
              <a:latin typeface="Poppins"/>
              <a:ea typeface="Poppins"/>
              <a:cs typeface="Poppins"/>
              <a:sym typeface="Poppins"/>
            </a:endParaRPr>
          </a:p>
        </p:txBody>
      </p:sp>
      <p:sp>
        <p:nvSpPr>
          <p:cNvPr id="1429" name="Google Shape;1429;p72"/>
          <p:cNvSpPr/>
          <p:nvPr/>
        </p:nvSpPr>
        <p:spPr>
          <a:xfrm>
            <a:off x="4944451" y="2749584"/>
            <a:ext cx="596100" cy="5961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72"/>
          <p:cNvSpPr/>
          <p:nvPr/>
        </p:nvSpPr>
        <p:spPr>
          <a:xfrm>
            <a:off x="5668700" y="2749584"/>
            <a:ext cx="596100" cy="5961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72"/>
          <p:cNvSpPr/>
          <p:nvPr/>
        </p:nvSpPr>
        <p:spPr>
          <a:xfrm>
            <a:off x="6392945" y="2749584"/>
            <a:ext cx="596100" cy="5961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2" name="Google Shape;1432;p72"/>
          <p:cNvGrpSpPr/>
          <p:nvPr/>
        </p:nvGrpSpPr>
        <p:grpSpPr>
          <a:xfrm>
            <a:off x="5082900" y="2888041"/>
            <a:ext cx="319201" cy="319185"/>
            <a:chOff x="266768" y="1721375"/>
            <a:chExt cx="397907" cy="397887"/>
          </a:xfrm>
        </p:grpSpPr>
        <p:sp>
          <p:nvSpPr>
            <p:cNvPr id="1433" name="Google Shape;1433;p7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5" name="Google Shape;1435;p72"/>
          <p:cNvGrpSpPr/>
          <p:nvPr/>
        </p:nvGrpSpPr>
        <p:grpSpPr>
          <a:xfrm>
            <a:off x="6531411" y="2888041"/>
            <a:ext cx="319185" cy="319185"/>
            <a:chOff x="1379798" y="1723250"/>
            <a:chExt cx="397887" cy="397887"/>
          </a:xfrm>
        </p:grpSpPr>
        <p:sp>
          <p:nvSpPr>
            <p:cNvPr id="1436" name="Google Shape;1436;p7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7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7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0" name="Google Shape;1440;p72"/>
          <p:cNvGrpSpPr/>
          <p:nvPr/>
        </p:nvGrpSpPr>
        <p:grpSpPr>
          <a:xfrm>
            <a:off x="5807166" y="2888041"/>
            <a:ext cx="319168" cy="319185"/>
            <a:chOff x="864491" y="1723250"/>
            <a:chExt cx="397866" cy="397887"/>
          </a:xfrm>
        </p:grpSpPr>
        <p:sp>
          <p:nvSpPr>
            <p:cNvPr id="1441" name="Google Shape;1441;p7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7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44" name="Google Shape;1444;p72"/>
          <p:cNvPicPr preferRelativeResize="0">
            <a:picLocks noGrp="1"/>
          </p:cNvPicPr>
          <p:nvPr>
            <p:ph type="pic" idx="2"/>
          </p:nvPr>
        </p:nvPicPr>
        <p:blipFill rotWithShape="1">
          <a:blip r:embed="rId3">
            <a:alphaModFix/>
          </a:blip>
          <a:srcRect l="8961" r="8970"/>
          <a:stretch/>
        </p:blipFill>
        <p:spPr>
          <a:xfrm>
            <a:off x="1170425" y="539550"/>
            <a:ext cx="2501700" cy="4064400"/>
          </a:xfrm>
          <a:prstGeom prst="roundRect">
            <a:avLst>
              <a:gd name="adj" fmla="val 50000"/>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48"/>
        <p:cNvGrpSpPr/>
        <p:nvPr/>
      </p:nvGrpSpPr>
      <p:grpSpPr>
        <a:xfrm>
          <a:off x="0" y="0"/>
          <a:ext cx="0" cy="0"/>
          <a:chOff x="0" y="0"/>
          <a:chExt cx="0" cy="0"/>
        </a:xfrm>
      </p:grpSpPr>
      <p:sp>
        <p:nvSpPr>
          <p:cNvPr id="1449" name="Google Shape;1449;p7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Icon pack</a:t>
            </a:r>
            <a:endParaRPr/>
          </a:p>
        </p:txBody>
      </p:sp>
      <p:grpSp>
        <p:nvGrpSpPr>
          <p:cNvPr id="1450" name="Google Shape;1450;p73"/>
          <p:cNvGrpSpPr/>
          <p:nvPr/>
        </p:nvGrpSpPr>
        <p:grpSpPr>
          <a:xfrm>
            <a:off x="908066" y="1559604"/>
            <a:ext cx="342139" cy="343486"/>
            <a:chOff x="1381275" y="1796375"/>
            <a:chExt cx="253925" cy="254925"/>
          </a:xfrm>
        </p:grpSpPr>
        <p:sp>
          <p:nvSpPr>
            <p:cNvPr id="1451" name="Google Shape;1451;p73"/>
            <p:cNvSpPr/>
            <p:nvPr/>
          </p:nvSpPr>
          <p:spPr>
            <a:xfrm>
              <a:off x="1381275" y="1966650"/>
              <a:ext cx="253925" cy="84650"/>
            </a:xfrm>
            <a:custGeom>
              <a:avLst/>
              <a:gdLst/>
              <a:ahLst/>
              <a:cxnLst/>
              <a:rect l="l" t="t" r="r" b="b"/>
              <a:pathLst>
                <a:path w="10157" h="3386" extrusionOk="0">
                  <a:moveTo>
                    <a:pt x="1892" y="1593"/>
                  </a:moveTo>
                  <a:cubicBezTo>
                    <a:pt x="2057" y="1593"/>
                    <a:pt x="2191" y="1727"/>
                    <a:pt x="2191" y="1892"/>
                  </a:cubicBezTo>
                  <a:cubicBezTo>
                    <a:pt x="2191" y="2056"/>
                    <a:pt x="2057" y="2191"/>
                    <a:pt x="1892" y="2191"/>
                  </a:cubicBezTo>
                  <a:cubicBezTo>
                    <a:pt x="1727" y="2191"/>
                    <a:pt x="1594" y="2056"/>
                    <a:pt x="1594" y="1892"/>
                  </a:cubicBezTo>
                  <a:cubicBezTo>
                    <a:pt x="1594" y="1727"/>
                    <a:pt x="1727" y="1593"/>
                    <a:pt x="1892" y="1593"/>
                  </a:cubicBezTo>
                  <a:close/>
                  <a:moveTo>
                    <a:pt x="3486" y="1593"/>
                  </a:moveTo>
                  <a:cubicBezTo>
                    <a:pt x="3651" y="1593"/>
                    <a:pt x="3784" y="1727"/>
                    <a:pt x="3784" y="1892"/>
                  </a:cubicBezTo>
                  <a:cubicBezTo>
                    <a:pt x="3784" y="2056"/>
                    <a:pt x="3651" y="2191"/>
                    <a:pt x="3486" y="2191"/>
                  </a:cubicBezTo>
                  <a:cubicBezTo>
                    <a:pt x="3321" y="2191"/>
                    <a:pt x="3187" y="2056"/>
                    <a:pt x="3187" y="1892"/>
                  </a:cubicBezTo>
                  <a:cubicBezTo>
                    <a:pt x="3187" y="1727"/>
                    <a:pt x="3321" y="1593"/>
                    <a:pt x="3486" y="1593"/>
                  </a:cubicBezTo>
                  <a:close/>
                  <a:moveTo>
                    <a:pt x="5078" y="1593"/>
                  </a:moveTo>
                  <a:cubicBezTo>
                    <a:pt x="5243" y="1593"/>
                    <a:pt x="5377" y="1727"/>
                    <a:pt x="5377" y="1892"/>
                  </a:cubicBezTo>
                  <a:cubicBezTo>
                    <a:pt x="5377" y="2056"/>
                    <a:pt x="5243" y="2191"/>
                    <a:pt x="5078" y="2191"/>
                  </a:cubicBezTo>
                  <a:cubicBezTo>
                    <a:pt x="4913" y="2191"/>
                    <a:pt x="4780" y="2056"/>
                    <a:pt x="4780" y="1892"/>
                  </a:cubicBezTo>
                  <a:cubicBezTo>
                    <a:pt x="4780" y="1727"/>
                    <a:pt x="4913" y="1593"/>
                    <a:pt x="5078" y="1593"/>
                  </a:cubicBezTo>
                  <a:close/>
                  <a:moveTo>
                    <a:pt x="6672" y="1593"/>
                  </a:moveTo>
                  <a:cubicBezTo>
                    <a:pt x="6837" y="1593"/>
                    <a:pt x="6971" y="1727"/>
                    <a:pt x="6971" y="1892"/>
                  </a:cubicBezTo>
                  <a:cubicBezTo>
                    <a:pt x="6971" y="2056"/>
                    <a:pt x="6837" y="2191"/>
                    <a:pt x="6672" y="2191"/>
                  </a:cubicBezTo>
                  <a:cubicBezTo>
                    <a:pt x="6507" y="2191"/>
                    <a:pt x="6373" y="2056"/>
                    <a:pt x="6373" y="1892"/>
                  </a:cubicBezTo>
                  <a:cubicBezTo>
                    <a:pt x="6373" y="1727"/>
                    <a:pt x="6507" y="1593"/>
                    <a:pt x="6672" y="1593"/>
                  </a:cubicBezTo>
                  <a:close/>
                  <a:moveTo>
                    <a:pt x="8265" y="1593"/>
                  </a:moveTo>
                  <a:cubicBezTo>
                    <a:pt x="8430" y="1593"/>
                    <a:pt x="8563" y="1727"/>
                    <a:pt x="8563" y="1892"/>
                  </a:cubicBezTo>
                  <a:cubicBezTo>
                    <a:pt x="8563" y="2056"/>
                    <a:pt x="8430" y="2191"/>
                    <a:pt x="8265" y="2191"/>
                  </a:cubicBezTo>
                  <a:cubicBezTo>
                    <a:pt x="8099" y="2191"/>
                    <a:pt x="7966" y="2056"/>
                    <a:pt x="7966" y="1892"/>
                  </a:cubicBezTo>
                  <a:cubicBezTo>
                    <a:pt x="7966" y="1727"/>
                    <a:pt x="8099" y="1593"/>
                    <a:pt x="8265" y="1593"/>
                  </a:cubicBezTo>
                  <a:close/>
                  <a:moveTo>
                    <a:pt x="300" y="0"/>
                  </a:moveTo>
                  <a:cubicBezTo>
                    <a:pt x="135" y="0"/>
                    <a:pt x="0" y="134"/>
                    <a:pt x="0" y="299"/>
                  </a:cubicBezTo>
                  <a:lnTo>
                    <a:pt x="0" y="3087"/>
                  </a:lnTo>
                  <a:cubicBezTo>
                    <a:pt x="0" y="3252"/>
                    <a:pt x="135" y="3385"/>
                    <a:pt x="300" y="3385"/>
                  </a:cubicBezTo>
                  <a:lnTo>
                    <a:pt x="9858" y="3385"/>
                  </a:lnTo>
                  <a:cubicBezTo>
                    <a:pt x="10023" y="3385"/>
                    <a:pt x="10157" y="3252"/>
                    <a:pt x="10157" y="3087"/>
                  </a:cubicBezTo>
                  <a:lnTo>
                    <a:pt x="10157" y="299"/>
                  </a:lnTo>
                  <a:cubicBezTo>
                    <a:pt x="10157" y="134"/>
                    <a:pt x="10023" y="0"/>
                    <a:pt x="9858" y="0"/>
                  </a:cubicBezTo>
                  <a:cubicBezTo>
                    <a:pt x="9389" y="0"/>
                    <a:pt x="9144" y="122"/>
                    <a:pt x="8928" y="231"/>
                  </a:cubicBezTo>
                  <a:cubicBezTo>
                    <a:pt x="8740" y="324"/>
                    <a:pt x="8593" y="398"/>
                    <a:pt x="8265" y="398"/>
                  </a:cubicBezTo>
                  <a:cubicBezTo>
                    <a:pt x="7935" y="398"/>
                    <a:pt x="7788" y="324"/>
                    <a:pt x="7599" y="231"/>
                  </a:cubicBezTo>
                  <a:cubicBezTo>
                    <a:pt x="7384" y="122"/>
                    <a:pt x="7138" y="0"/>
                    <a:pt x="6670" y="0"/>
                  </a:cubicBezTo>
                  <a:cubicBezTo>
                    <a:pt x="6200" y="0"/>
                    <a:pt x="5956" y="122"/>
                    <a:pt x="5739" y="231"/>
                  </a:cubicBezTo>
                  <a:cubicBezTo>
                    <a:pt x="5553" y="324"/>
                    <a:pt x="5405" y="398"/>
                    <a:pt x="5078" y="398"/>
                  </a:cubicBezTo>
                  <a:cubicBezTo>
                    <a:pt x="4752" y="398"/>
                    <a:pt x="4604" y="324"/>
                    <a:pt x="4418" y="231"/>
                  </a:cubicBezTo>
                  <a:cubicBezTo>
                    <a:pt x="4202" y="122"/>
                    <a:pt x="3956" y="0"/>
                    <a:pt x="3488" y="0"/>
                  </a:cubicBezTo>
                  <a:cubicBezTo>
                    <a:pt x="3019" y="0"/>
                    <a:pt x="2774" y="122"/>
                    <a:pt x="2558" y="231"/>
                  </a:cubicBezTo>
                  <a:cubicBezTo>
                    <a:pt x="2370" y="324"/>
                    <a:pt x="2222" y="398"/>
                    <a:pt x="1892" y="398"/>
                  </a:cubicBezTo>
                  <a:cubicBezTo>
                    <a:pt x="1565" y="398"/>
                    <a:pt x="1417" y="324"/>
                    <a:pt x="1230" y="231"/>
                  </a:cubicBezTo>
                  <a:cubicBezTo>
                    <a:pt x="1013" y="122"/>
                    <a:pt x="768"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3"/>
            <p:cNvSpPr/>
            <p:nvPr/>
          </p:nvSpPr>
          <p:spPr>
            <a:xfrm>
              <a:off x="1381275" y="1796375"/>
              <a:ext cx="253925" cy="24900"/>
            </a:xfrm>
            <a:custGeom>
              <a:avLst/>
              <a:gdLst/>
              <a:ahLst/>
              <a:cxnLst/>
              <a:rect l="l" t="t" r="r" b="b"/>
              <a:pathLst>
                <a:path w="10157" h="996" extrusionOk="0">
                  <a:moveTo>
                    <a:pt x="300" y="1"/>
                  </a:moveTo>
                  <a:cubicBezTo>
                    <a:pt x="135" y="1"/>
                    <a:pt x="0" y="134"/>
                    <a:pt x="0" y="299"/>
                  </a:cubicBezTo>
                  <a:lnTo>
                    <a:pt x="0" y="697"/>
                  </a:lnTo>
                  <a:cubicBezTo>
                    <a:pt x="0" y="862"/>
                    <a:pt x="135" y="996"/>
                    <a:pt x="300" y="996"/>
                  </a:cubicBezTo>
                  <a:lnTo>
                    <a:pt x="9858" y="996"/>
                  </a:lnTo>
                  <a:cubicBezTo>
                    <a:pt x="10023" y="996"/>
                    <a:pt x="10157" y="862"/>
                    <a:pt x="10157" y="697"/>
                  </a:cubicBezTo>
                  <a:lnTo>
                    <a:pt x="10157" y="299"/>
                  </a:lnTo>
                  <a:cubicBezTo>
                    <a:pt x="10157" y="134"/>
                    <a:pt x="10023" y="1"/>
                    <a:pt x="9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3"/>
            <p:cNvSpPr/>
            <p:nvPr/>
          </p:nvSpPr>
          <p:spPr>
            <a:xfrm>
              <a:off x="1493300" y="1900925"/>
              <a:ext cx="29875" cy="49800"/>
            </a:xfrm>
            <a:custGeom>
              <a:avLst/>
              <a:gdLst/>
              <a:ahLst/>
              <a:cxnLst/>
              <a:rect l="l" t="t" r="r" b="b"/>
              <a:pathLst>
                <a:path w="1195" h="1992" extrusionOk="0">
                  <a:moveTo>
                    <a:pt x="0" y="0"/>
                  </a:moveTo>
                  <a:lnTo>
                    <a:pt x="0" y="598"/>
                  </a:lnTo>
                  <a:cubicBezTo>
                    <a:pt x="0" y="819"/>
                    <a:pt x="121" y="1012"/>
                    <a:pt x="299" y="1115"/>
                  </a:cubicBezTo>
                  <a:lnTo>
                    <a:pt x="299" y="1693"/>
                  </a:lnTo>
                  <a:cubicBezTo>
                    <a:pt x="299" y="1858"/>
                    <a:pt x="432" y="1992"/>
                    <a:pt x="597" y="1992"/>
                  </a:cubicBezTo>
                  <a:cubicBezTo>
                    <a:pt x="762" y="1992"/>
                    <a:pt x="896" y="1858"/>
                    <a:pt x="896" y="1693"/>
                  </a:cubicBezTo>
                  <a:lnTo>
                    <a:pt x="896" y="1115"/>
                  </a:lnTo>
                  <a:cubicBezTo>
                    <a:pt x="1075" y="1012"/>
                    <a:pt x="1195" y="819"/>
                    <a:pt x="1195" y="598"/>
                  </a:cubicBezTo>
                  <a:lnTo>
                    <a:pt x="11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3"/>
            <p:cNvSpPr/>
            <p:nvPr/>
          </p:nvSpPr>
          <p:spPr>
            <a:xfrm>
              <a:off x="1493300" y="1866075"/>
              <a:ext cx="29875" cy="19925"/>
            </a:xfrm>
            <a:custGeom>
              <a:avLst/>
              <a:gdLst/>
              <a:ahLst/>
              <a:cxnLst/>
              <a:rect l="l" t="t" r="r" b="b"/>
              <a:pathLst>
                <a:path w="1195" h="797" extrusionOk="0">
                  <a:moveTo>
                    <a:pt x="0" y="0"/>
                  </a:moveTo>
                  <a:lnTo>
                    <a:pt x="0" y="797"/>
                  </a:lnTo>
                  <a:lnTo>
                    <a:pt x="1195" y="797"/>
                  </a:lnTo>
                  <a:lnTo>
                    <a:pt x="11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3"/>
            <p:cNvSpPr/>
            <p:nvPr/>
          </p:nvSpPr>
          <p:spPr>
            <a:xfrm>
              <a:off x="1480850" y="1836200"/>
              <a:ext cx="54800" cy="14975"/>
            </a:xfrm>
            <a:custGeom>
              <a:avLst/>
              <a:gdLst/>
              <a:ahLst/>
              <a:cxnLst/>
              <a:rect l="l" t="t" r="r" b="b"/>
              <a:pathLst>
                <a:path w="2192" h="599" extrusionOk="0">
                  <a:moveTo>
                    <a:pt x="1" y="0"/>
                  </a:moveTo>
                  <a:lnTo>
                    <a:pt x="1" y="200"/>
                  </a:lnTo>
                  <a:cubicBezTo>
                    <a:pt x="1" y="419"/>
                    <a:pt x="179" y="598"/>
                    <a:pt x="399" y="598"/>
                  </a:cubicBezTo>
                  <a:lnTo>
                    <a:pt x="1792" y="598"/>
                  </a:lnTo>
                  <a:cubicBezTo>
                    <a:pt x="2012" y="598"/>
                    <a:pt x="2191" y="419"/>
                    <a:pt x="2191" y="200"/>
                  </a:cubicBezTo>
                  <a:lnTo>
                    <a:pt x="21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3"/>
            <p:cNvSpPr/>
            <p:nvPr/>
          </p:nvSpPr>
          <p:spPr>
            <a:xfrm>
              <a:off x="1572950" y="1900925"/>
              <a:ext cx="29900" cy="49800"/>
            </a:xfrm>
            <a:custGeom>
              <a:avLst/>
              <a:gdLst/>
              <a:ahLst/>
              <a:cxnLst/>
              <a:rect l="l" t="t" r="r" b="b"/>
              <a:pathLst>
                <a:path w="1196" h="1992" extrusionOk="0">
                  <a:moveTo>
                    <a:pt x="0" y="0"/>
                  </a:moveTo>
                  <a:lnTo>
                    <a:pt x="0" y="598"/>
                  </a:lnTo>
                  <a:cubicBezTo>
                    <a:pt x="0" y="819"/>
                    <a:pt x="121" y="1012"/>
                    <a:pt x="299" y="1115"/>
                  </a:cubicBezTo>
                  <a:lnTo>
                    <a:pt x="299" y="1693"/>
                  </a:lnTo>
                  <a:cubicBezTo>
                    <a:pt x="299" y="1858"/>
                    <a:pt x="432" y="1992"/>
                    <a:pt x="598" y="1992"/>
                  </a:cubicBezTo>
                  <a:cubicBezTo>
                    <a:pt x="763" y="1992"/>
                    <a:pt x="896" y="1858"/>
                    <a:pt x="896" y="1693"/>
                  </a:cubicBezTo>
                  <a:lnTo>
                    <a:pt x="896" y="1115"/>
                  </a:lnTo>
                  <a:cubicBezTo>
                    <a:pt x="1075" y="1012"/>
                    <a:pt x="1196" y="819"/>
                    <a:pt x="1196" y="598"/>
                  </a:cubicBezTo>
                  <a:lnTo>
                    <a:pt x="11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3"/>
            <p:cNvSpPr/>
            <p:nvPr/>
          </p:nvSpPr>
          <p:spPr>
            <a:xfrm>
              <a:off x="1572950" y="1866075"/>
              <a:ext cx="29900" cy="19925"/>
            </a:xfrm>
            <a:custGeom>
              <a:avLst/>
              <a:gdLst/>
              <a:ahLst/>
              <a:cxnLst/>
              <a:rect l="l" t="t" r="r" b="b"/>
              <a:pathLst>
                <a:path w="1196" h="797" extrusionOk="0">
                  <a:moveTo>
                    <a:pt x="0" y="0"/>
                  </a:moveTo>
                  <a:lnTo>
                    <a:pt x="0" y="797"/>
                  </a:lnTo>
                  <a:lnTo>
                    <a:pt x="1196" y="797"/>
                  </a:lnTo>
                  <a:lnTo>
                    <a:pt x="11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3"/>
            <p:cNvSpPr/>
            <p:nvPr/>
          </p:nvSpPr>
          <p:spPr>
            <a:xfrm>
              <a:off x="1560500" y="1836200"/>
              <a:ext cx="54800" cy="14975"/>
            </a:xfrm>
            <a:custGeom>
              <a:avLst/>
              <a:gdLst/>
              <a:ahLst/>
              <a:cxnLst/>
              <a:rect l="l" t="t" r="r" b="b"/>
              <a:pathLst>
                <a:path w="2192" h="599" extrusionOk="0">
                  <a:moveTo>
                    <a:pt x="1" y="0"/>
                  </a:moveTo>
                  <a:lnTo>
                    <a:pt x="1" y="200"/>
                  </a:lnTo>
                  <a:cubicBezTo>
                    <a:pt x="1" y="419"/>
                    <a:pt x="179" y="598"/>
                    <a:pt x="399" y="598"/>
                  </a:cubicBezTo>
                  <a:lnTo>
                    <a:pt x="1793" y="598"/>
                  </a:lnTo>
                  <a:cubicBezTo>
                    <a:pt x="2013" y="598"/>
                    <a:pt x="2191" y="419"/>
                    <a:pt x="2191" y="200"/>
                  </a:cubicBezTo>
                  <a:lnTo>
                    <a:pt x="21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3"/>
            <p:cNvSpPr/>
            <p:nvPr/>
          </p:nvSpPr>
          <p:spPr>
            <a:xfrm>
              <a:off x="1413650" y="1900925"/>
              <a:ext cx="29875" cy="49800"/>
            </a:xfrm>
            <a:custGeom>
              <a:avLst/>
              <a:gdLst/>
              <a:ahLst/>
              <a:cxnLst/>
              <a:rect l="l" t="t" r="r" b="b"/>
              <a:pathLst>
                <a:path w="1195" h="1992" extrusionOk="0">
                  <a:moveTo>
                    <a:pt x="0" y="0"/>
                  </a:moveTo>
                  <a:lnTo>
                    <a:pt x="0" y="598"/>
                  </a:lnTo>
                  <a:cubicBezTo>
                    <a:pt x="0" y="819"/>
                    <a:pt x="121" y="1012"/>
                    <a:pt x="299" y="1115"/>
                  </a:cubicBezTo>
                  <a:lnTo>
                    <a:pt x="299" y="1693"/>
                  </a:lnTo>
                  <a:cubicBezTo>
                    <a:pt x="299" y="1858"/>
                    <a:pt x="432" y="1992"/>
                    <a:pt x="597" y="1992"/>
                  </a:cubicBezTo>
                  <a:cubicBezTo>
                    <a:pt x="762" y="1992"/>
                    <a:pt x="896" y="1858"/>
                    <a:pt x="896" y="1693"/>
                  </a:cubicBezTo>
                  <a:lnTo>
                    <a:pt x="896" y="1115"/>
                  </a:lnTo>
                  <a:cubicBezTo>
                    <a:pt x="1075" y="1012"/>
                    <a:pt x="1195" y="819"/>
                    <a:pt x="1195" y="598"/>
                  </a:cubicBezTo>
                  <a:lnTo>
                    <a:pt x="11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3"/>
            <p:cNvSpPr/>
            <p:nvPr/>
          </p:nvSpPr>
          <p:spPr>
            <a:xfrm>
              <a:off x="1413650" y="1866075"/>
              <a:ext cx="29875" cy="19925"/>
            </a:xfrm>
            <a:custGeom>
              <a:avLst/>
              <a:gdLst/>
              <a:ahLst/>
              <a:cxnLst/>
              <a:rect l="l" t="t" r="r" b="b"/>
              <a:pathLst>
                <a:path w="1195" h="797" extrusionOk="0">
                  <a:moveTo>
                    <a:pt x="0" y="0"/>
                  </a:moveTo>
                  <a:lnTo>
                    <a:pt x="0" y="797"/>
                  </a:lnTo>
                  <a:lnTo>
                    <a:pt x="1195" y="797"/>
                  </a:lnTo>
                  <a:lnTo>
                    <a:pt x="11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3"/>
            <p:cNvSpPr/>
            <p:nvPr/>
          </p:nvSpPr>
          <p:spPr>
            <a:xfrm>
              <a:off x="1401200" y="1836200"/>
              <a:ext cx="54800" cy="14975"/>
            </a:xfrm>
            <a:custGeom>
              <a:avLst/>
              <a:gdLst/>
              <a:ahLst/>
              <a:cxnLst/>
              <a:rect l="l" t="t" r="r" b="b"/>
              <a:pathLst>
                <a:path w="2192" h="599" extrusionOk="0">
                  <a:moveTo>
                    <a:pt x="0" y="0"/>
                  </a:moveTo>
                  <a:lnTo>
                    <a:pt x="0" y="200"/>
                  </a:lnTo>
                  <a:cubicBezTo>
                    <a:pt x="0" y="419"/>
                    <a:pt x="179" y="598"/>
                    <a:pt x="399" y="598"/>
                  </a:cubicBezTo>
                  <a:lnTo>
                    <a:pt x="1792" y="598"/>
                  </a:lnTo>
                  <a:cubicBezTo>
                    <a:pt x="2012" y="598"/>
                    <a:pt x="2191" y="419"/>
                    <a:pt x="2191" y="200"/>
                  </a:cubicBezTo>
                  <a:lnTo>
                    <a:pt x="21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2" name="Google Shape;1462;p73"/>
          <p:cNvGrpSpPr/>
          <p:nvPr/>
        </p:nvGrpSpPr>
        <p:grpSpPr>
          <a:xfrm>
            <a:off x="1683725" y="1559604"/>
            <a:ext cx="343452" cy="343486"/>
            <a:chOff x="1933050" y="1796375"/>
            <a:chExt cx="254900" cy="254925"/>
          </a:xfrm>
        </p:grpSpPr>
        <p:sp>
          <p:nvSpPr>
            <p:cNvPr id="1463" name="Google Shape;1463;p73"/>
            <p:cNvSpPr/>
            <p:nvPr/>
          </p:nvSpPr>
          <p:spPr>
            <a:xfrm>
              <a:off x="2157575" y="1931775"/>
              <a:ext cx="30375" cy="119525"/>
            </a:xfrm>
            <a:custGeom>
              <a:avLst/>
              <a:gdLst/>
              <a:ahLst/>
              <a:cxnLst/>
              <a:rect l="l" t="t" r="r" b="b"/>
              <a:pathLst>
                <a:path w="1215" h="4781" extrusionOk="0">
                  <a:moveTo>
                    <a:pt x="0" y="1"/>
                  </a:moveTo>
                  <a:lnTo>
                    <a:pt x="0" y="4780"/>
                  </a:lnTo>
                  <a:lnTo>
                    <a:pt x="916" y="4780"/>
                  </a:lnTo>
                  <a:cubicBezTo>
                    <a:pt x="1081" y="4780"/>
                    <a:pt x="1215" y="4647"/>
                    <a:pt x="1215" y="4482"/>
                  </a:cubicBezTo>
                  <a:lnTo>
                    <a:pt x="1215" y="299"/>
                  </a:lnTo>
                  <a:cubicBezTo>
                    <a:pt x="1215" y="135"/>
                    <a:pt x="1081" y="1"/>
                    <a:pt x="9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73"/>
            <p:cNvSpPr/>
            <p:nvPr/>
          </p:nvSpPr>
          <p:spPr>
            <a:xfrm>
              <a:off x="1933050" y="1931775"/>
              <a:ext cx="30375" cy="119525"/>
            </a:xfrm>
            <a:custGeom>
              <a:avLst/>
              <a:gdLst/>
              <a:ahLst/>
              <a:cxnLst/>
              <a:rect l="l" t="t" r="r" b="b"/>
              <a:pathLst>
                <a:path w="1215" h="4781" extrusionOk="0">
                  <a:moveTo>
                    <a:pt x="299" y="1"/>
                  </a:moveTo>
                  <a:cubicBezTo>
                    <a:pt x="134" y="1"/>
                    <a:pt x="0" y="135"/>
                    <a:pt x="0" y="299"/>
                  </a:cubicBezTo>
                  <a:lnTo>
                    <a:pt x="0" y="4482"/>
                  </a:lnTo>
                  <a:cubicBezTo>
                    <a:pt x="0" y="4647"/>
                    <a:pt x="134" y="4780"/>
                    <a:pt x="299" y="4780"/>
                  </a:cubicBezTo>
                  <a:lnTo>
                    <a:pt x="1215" y="4780"/>
                  </a:lnTo>
                  <a:lnTo>
                    <a:pt x="1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3"/>
            <p:cNvSpPr/>
            <p:nvPr/>
          </p:nvSpPr>
          <p:spPr>
            <a:xfrm>
              <a:off x="1978350" y="1976600"/>
              <a:ext cx="164325" cy="29875"/>
            </a:xfrm>
            <a:custGeom>
              <a:avLst/>
              <a:gdLst/>
              <a:ahLst/>
              <a:cxnLst/>
              <a:rect l="l" t="t" r="r" b="b"/>
              <a:pathLst>
                <a:path w="6573" h="1195" extrusionOk="0">
                  <a:moveTo>
                    <a:pt x="1" y="0"/>
                  </a:moveTo>
                  <a:lnTo>
                    <a:pt x="1" y="1195"/>
                  </a:lnTo>
                  <a:lnTo>
                    <a:pt x="6572" y="1195"/>
                  </a:lnTo>
                  <a:lnTo>
                    <a:pt x="65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3"/>
            <p:cNvSpPr/>
            <p:nvPr/>
          </p:nvSpPr>
          <p:spPr>
            <a:xfrm>
              <a:off x="1978350" y="1931775"/>
              <a:ext cx="164325" cy="29900"/>
            </a:xfrm>
            <a:custGeom>
              <a:avLst/>
              <a:gdLst/>
              <a:ahLst/>
              <a:cxnLst/>
              <a:rect l="l" t="t" r="r" b="b"/>
              <a:pathLst>
                <a:path w="6573" h="1196" extrusionOk="0">
                  <a:moveTo>
                    <a:pt x="1" y="1"/>
                  </a:moveTo>
                  <a:lnTo>
                    <a:pt x="1" y="1196"/>
                  </a:lnTo>
                  <a:lnTo>
                    <a:pt x="6572" y="1196"/>
                  </a:lnTo>
                  <a:lnTo>
                    <a:pt x="65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3"/>
            <p:cNvSpPr/>
            <p:nvPr/>
          </p:nvSpPr>
          <p:spPr>
            <a:xfrm>
              <a:off x="1978350" y="2021400"/>
              <a:ext cx="164325" cy="29900"/>
            </a:xfrm>
            <a:custGeom>
              <a:avLst/>
              <a:gdLst/>
              <a:ahLst/>
              <a:cxnLst/>
              <a:rect l="l" t="t" r="r" b="b"/>
              <a:pathLst>
                <a:path w="6573" h="1196" extrusionOk="0">
                  <a:moveTo>
                    <a:pt x="1" y="1"/>
                  </a:moveTo>
                  <a:lnTo>
                    <a:pt x="1" y="1195"/>
                  </a:lnTo>
                  <a:lnTo>
                    <a:pt x="6572" y="1195"/>
                  </a:lnTo>
                  <a:lnTo>
                    <a:pt x="65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3"/>
            <p:cNvSpPr/>
            <p:nvPr/>
          </p:nvSpPr>
          <p:spPr>
            <a:xfrm>
              <a:off x="2106775" y="1796375"/>
              <a:ext cx="66775" cy="120500"/>
            </a:xfrm>
            <a:custGeom>
              <a:avLst/>
              <a:gdLst/>
              <a:ahLst/>
              <a:cxnLst/>
              <a:rect l="l" t="t" r="r" b="b"/>
              <a:pathLst>
                <a:path w="2671" h="4820" extrusionOk="0">
                  <a:moveTo>
                    <a:pt x="1336" y="1"/>
                  </a:moveTo>
                  <a:cubicBezTo>
                    <a:pt x="1171" y="1"/>
                    <a:pt x="1037" y="134"/>
                    <a:pt x="1037" y="299"/>
                  </a:cubicBezTo>
                  <a:lnTo>
                    <a:pt x="1037" y="808"/>
                  </a:lnTo>
                  <a:cubicBezTo>
                    <a:pt x="877" y="673"/>
                    <a:pt x="686" y="559"/>
                    <a:pt x="456" y="462"/>
                  </a:cubicBezTo>
                  <a:cubicBezTo>
                    <a:pt x="418" y="446"/>
                    <a:pt x="379" y="439"/>
                    <a:pt x="340" y="439"/>
                  </a:cubicBezTo>
                  <a:cubicBezTo>
                    <a:pt x="223" y="439"/>
                    <a:pt x="113" y="507"/>
                    <a:pt x="65" y="620"/>
                  </a:cubicBezTo>
                  <a:cubicBezTo>
                    <a:pt x="1" y="772"/>
                    <a:pt x="71" y="948"/>
                    <a:pt x="223" y="1013"/>
                  </a:cubicBezTo>
                  <a:cubicBezTo>
                    <a:pt x="557" y="1153"/>
                    <a:pt x="765" y="1322"/>
                    <a:pt x="901" y="1580"/>
                  </a:cubicBezTo>
                  <a:cubicBezTo>
                    <a:pt x="484" y="1752"/>
                    <a:pt x="190" y="2162"/>
                    <a:pt x="190" y="2639"/>
                  </a:cubicBezTo>
                  <a:lnTo>
                    <a:pt x="190" y="3336"/>
                  </a:lnTo>
                  <a:lnTo>
                    <a:pt x="937" y="3336"/>
                  </a:lnTo>
                  <a:cubicBezTo>
                    <a:pt x="1102" y="3336"/>
                    <a:pt x="1236" y="3470"/>
                    <a:pt x="1236" y="3635"/>
                  </a:cubicBezTo>
                  <a:cubicBezTo>
                    <a:pt x="1236" y="3800"/>
                    <a:pt x="1102" y="3933"/>
                    <a:pt x="937" y="3933"/>
                  </a:cubicBezTo>
                  <a:lnTo>
                    <a:pt x="194" y="3933"/>
                  </a:lnTo>
                  <a:cubicBezTo>
                    <a:pt x="201" y="4229"/>
                    <a:pt x="230" y="4527"/>
                    <a:pt x="277" y="4819"/>
                  </a:cubicBezTo>
                  <a:lnTo>
                    <a:pt x="2394" y="4819"/>
                  </a:lnTo>
                  <a:cubicBezTo>
                    <a:pt x="2451" y="4465"/>
                    <a:pt x="2480" y="4104"/>
                    <a:pt x="2480" y="3747"/>
                  </a:cubicBezTo>
                  <a:lnTo>
                    <a:pt x="2480" y="3137"/>
                  </a:lnTo>
                  <a:lnTo>
                    <a:pt x="1734" y="3137"/>
                  </a:lnTo>
                  <a:cubicBezTo>
                    <a:pt x="1569" y="3137"/>
                    <a:pt x="1435" y="3003"/>
                    <a:pt x="1435" y="2838"/>
                  </a:cubicBezTo>
                  <a:cubicBezTo>
                    <a:pt x="1435" y="2673"/>
                    <a:pt x="1569" y="2540"/>
                    <a:pt x="1734" y="2540"/>
                  </a:cubicBezTo>
                  <a:lnTo>
                    <a:pt x="2476" y="2540"/>
                  </a:lnTo>
                  <a:cubicBezTo>
                    <a:pt x="2438" y="2105"/>
                    <a:pt x="2157" y="1740"/>
                    <a:pt x="1770" y="1580"/>
                  </a:cubicBezTo>
                  <a:cubicBezTo>
                    <a:pt x="1905" y="1322"/>
                    <a:pt x="2114" y="1153"/>
                    <a:pt x="2448" y="1013"/>
                  </a:cubicBezTo>
                  <a:cubicBezTo>
                    <a:pt x="2600" y="948"/>
                    <a:pt x="2671" y="772"/>
                    <a:pt x="2606" y="620"/>
                  </a:cubicBezTo>
                  <a:cubicBezTo>
                    <a:pt x="2558" y="507"/>
                    <a:pt x="2448" y="439"/>
                    <a:pt x="2332" y="439"/>
                  </a:cubicBezTo>
                  <a:cubicBezTo>
                    <a:pt x="2293" y="439"/>
                    <a:pt x="2253" y="446"/>
                    <a:pt x="2215" y="462"/>
                  </a:cubicBezTo>
                  <a:cubicBezTo>
                    <a:pt x="1985" y="559"/>
                    <a:pt x="1794" y="673"/>
                    <a:pt x="1634" y="808"/>
                  </a:cubicBezTo>
                  <a:lnTo>
                    <a:pt x="1634" y="299"/>
                  </a:lnTo>
                  <a:cubicBezTo>
                    <a:pt x="1634" y="134"/>
                    <a:pt x="1501" y="1"/>
                    <a:pt x="1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3"/>
            <p:cNvSpPr/>
            <p:nvPr/>
          </p:nvSpPr>
          <p:spPr>
            <a:xfrm>
              <a:off x="2027125" y="1796375"/>
              <a:ext cx="66775" cy="120500"/>
            </a:xfrm>
            <a:custGeom>
              <a:avLst/>
              <a:gdLst/>
              <a:ahLst/>
              <a:cxnLst/>
              <a:rect l="l" t="t" r="r" b="b"/>
              <a:pathLst>
                <a:path w="2671" h="4820" extrusionOk="0">
                  <a:moveTo>
                    <a:pt x="1336" y="1"/>
                  </a:moveTo>
                  <a:cubicBezTo>
                    <a:pt x="1171" y="1"/>
                    <a:pt x="1037" y="134"/>
                    <a:pt x="1037" y="299"/>
                  </a:cubicBezTo>
                  <a:lnTo>
                    <a:pt x="1037" y="808"/>
                  </a:lnTo>
                  <a:cubicBezTo>
                    <a:pt x="877" y="673"/>
                    <a:pt x="686" y="559"/>
                    <a:pt x="456" y="462"/>
                  </a:cubicBezTo>
                  <a:cubicBezTo>
                    <a:pt x="418" y="446"/>
                    <a:pt x="378" y="439"/>
                    <a:pt x="339" y="439"/>
                  </a:cubicBezTo>
                  <a:cubicBezTo>
                    <a:pt x="223" y="439"/>
                    <a:pt x="113" y="507"/>
                    <a:pt x="64" y="620"/>
                  </a:cubicBezTo>
                  <a:cubicBezTo>
                    <a:pt x="1" y="772"/>
                    <a:pt x="71" y="948"/>
                    <a:pt x="223" y="1013"/>
                  </a:cubicBezTo>
                  <a:cubicBezTo>
                    <a:pt x="557" y="1153"/>
                    <a:pt x="765" y="1322"/>
                    <a:pt x="900" y="1580"/>
                  </a:cubicBezTo>
                  <a:cubicBezTo>
                    <a:pt x="484" y="1752"/>
                    <a:pt x="190" y="2162"/>
                    <a:pt x="190" y="2639"/>
                  </a:cubicBezTo>
                  <a:lnTo>
                    <a:pt x="190" y="3336"/>
                  </a:lnTo>
                  <a:lnTo>
                    <a:pt x="937" y="3336"/>
                  </a:lnTo>
                  <a:cubicBezTo>
                    <a:pt x="1102" y="3336"/>
                    <a:pt x="1236" y="3470"/>
                    <a:pt x="1236" y="3635"/>
                  </a:cubicBezTo>
                  <a:cubicBezTo>
                    <a:pt x="1236" y="3800"/>
                    <a:pt x="1102" y="3933"/>
                    <a:pt x="937" y="3933"/>
                  </a:cubicBezTo>
                  <a:lnTo>
                    <a:pt x="194" y="3933"/>
                  </a:lnTo>
                  <a:cubicBezTo>
                    <a:pt x="201" y="4229"/>
                    <a:pt x="229" y="4527"/>
                    <a:pt x="277" y="4819"/>
                  </a:cubicBezTo>
                  <a:lnTo>
                    <a:pt x="2394" y="4819"/>
                  </a:lnTo>
                  <a:cubicBezTo>
                    <a:pt x="2451" y="4465"/>
                    <a:pt x="2480" y="4104"/>
                    <a:pt x="2480" y="3747"/>
                  </a:cubicBezTo>
                  <a:lnTo>
                    <a:pt x="2480" y="3137"/>
                  </a:lnTo>
                  <a:lnTo>
                    <a:pt x="1734" y="3137"/>
                  </a:lnTo>
                  <a:cubicBezTo>
                    <a:pt x="1569" y="3137"/>
                    <a:pt x="1435" y="3003"/>
                    <a:pt x="1435" y="2838"/>
                  </a:cubicBezTo>
                  <a:cubicBezTo>
                    <a:pt x="1435" y="2673"/>
                    <a:pt x="1569" y="2540"/>
                    <a:pt x="1734" y="2540"/>
                  </a:cubicBezTo>
                  <a:lnTo>
                    <a:pt x="2476" y="2540"/>
                  </a:lnTo>
                  <a:cubicBezTo>
                    <a:pt x="2438" y="2105"/>
                    <a:pt x="2157" y="1740"/>
                    <a:pt x="1770" y="1580"/>
                  </a:cubicBezTo>
                  <a:cubicBezTo>
                    <a:pt x="1905" y="1322"/>
                    <a:pt x="2114" y="1153"/>
                    <a:pt x="2447" y="1013"/>
                  </a:cubicBezTo>
                  <a:cubicBezTo>
                    <a:pt x="2599" y="948"/>
                    <a:pt x="2671" y="772"/>
                    <a:pt x="2606" y="620"/>
                  </a:cubicBezTo>
                  <a:cubicBezTo>
                    <a:pt x="2558" y="507"/>
                    <a:pt x="2448" y="439"/>
                    <a:pt x="2332" y="439"/>
                  </a:cubicBezTo>
                  <a:cubicBezTo>
                    <a:pt x="2293" y="439"/>
                    <a:pt x="2253" y="446"/>
                    <a:pt x="2215" y="462"/>
                  </a:cubicBezTo>
                  <a:cubicBezTo>
                    <a:pt x="1985" y="559"/>
                    <a:pt x="1793" y="673"/>
                    <a:pt x="1634" y="808"/>
                  </a:cubicBezTo>
                  <a:lnTo>
                    <a:pt x="1634" y="299"/>
                  </a:lnTo>
                  <a:cubicBezTo>
                    <a:pt x="1634" y="134"/>
                    <a:pt x="1501" y="1"/>
                    <a:pt x="1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3"/>
            <p:cNvSpPr/>
            <p:nvPr/>
          </p:nvSpPr>
          <p:spPr>
            <a:xfrm>
              <a:off x="1947475" y="1796375"/>
              <a:ext cx="66775" cy="120500"/>
            </a:xfrm>
            <a:custGeom>
              <a:avLst/>
              <a:gdLst/>
              <a:ahLst/>
              <a:cxnLst/>
              <a:rect l="l" t="t" r="r" b="b"/>
              <a:pathLst>
                <a:path w="2671" h="4820" extrusionOk="0">
                  <a:moveTo>
                    <a:pt x="1336" y="1"/>
                  </a:moveTo>
                  <a:cubicBezTo>
                    <a:pt x="1170" y="1"/>
                    <a:pt x="1037" y="134"/>
                    <a:pt x="1037" y="299"/>
                  </a:cubicBezTo>
                  <a:lnTo>
                    <a:pt x="1037" y="808"/>
                  </a:lnTo>
                  <a:cubicBezTo>
                    <a:pt x="877" y="673"/>
                    <a:pt x="685" y="559"/>
                    <a:pt x="456" y="462"/>
                  </a:cubicBezTo>
                  <a:cubicBezTo>
                    <a:pt x="418" y="446"/>
                    <a:pt x="378" y="439"/>
                    <a:pt x="339" y="439"/>
                  </a:cubicBezTo>
                  <a:cubicBezTo>
                    <a:pt x="223" y="439"/>
                    <a:pt x="113" y="507"/>
                    <a:pt x="64" y="620"/>
                  </a:cubicBezTo>
                  <a:cubicBezTo>
                    <a:pt x="0" y="772"/>
                    <a:pt x="71" y="948"/>
                    <a:pt x="223" y="1013"/>
                  </a:cubicBezTo>
                  <a:cubicBezTo>
                    <a:pt x="556" y="1153"/>
                    <a:pt x="765" y="1322"/>
                    <a:pt x="900" y="1580"/>
                  </a:cubicBezTo>
                  <a:cubicBezTo>
                    <a:pt x="484" y="1752"/>
                    <a:pt x="190" y="2162"/>
                    <a:pt x="190" y="2639"/>
                  </a:cubicBezTo>
                  <a:lnTo>
                    <a:pt x="190" y="3336"/>
                  </a:lnTo>
                  <a:lnTo>
                    <a:pt x="937" y="3336"/>
                  </a:lnTo>
                  <a:cubicBezTo>
                    <a:pt x="1102" y="3336"/>
                    <a:pt x="1236" y="3470"/>
                    <a:pt x="1236" y="3635"/>
                  </a:cubicBezTo>
                  <a:cubicBezTo>
                    <a:pt x="1236" y="3800"/>
                    <a:pt x="1102" y="3933"/>
                    <a:pt x="937" y="3933"/>
                  </a:cubicBezTo>
                  <a:lnTo>
                    <a:pt x="193" y="3933"/>
                  </a:lnTo>
                  <a:cubicBezTo>
                    <a:pt x="201" y="4229"/>
                    <a:pt x="229" y="4527"/>
                    <a:pt x="277" y="4819"/>
                  </a:cubicBezTo>
                  <a:lnTo>
                    <a:pt x="2394" y="4819"/>
                  </a:lnTo>
                  <a:cubicBezTo>
                    <a:pt x="2450" y="4465"/>
                    <a:pt x="2480" y="4104"/>
                    <a:pt x="2480" y="3747"/>
                  </a:cubicBezTo>
                  <a:lnTo>
                    <a:pt x="2480" y="3137"/>
                  </a:lnTo>
                  <a:lnTo>
                    <a:pt x="1734" y="3137"/>
                  </a:lnTo>
                  <a:cubicBezTo>
                    <a:pt x="1569" y="3137"/>
                    <a:pt x="1435" y="3003"/>
                    <a:pt x="1435" y="2838"/>
                  </a:cubicBezTo>
                  <a:cubicBezTo>
                    <a:pt x="1435" y="2673"/>
                    <a:pt x="1569" y="2540"/>
                    <a:pt x="1734" y="2540"/>
                  </a:cubicBezTo>
                  <a:lnTo>
                    <a:pt x="2476" y="2540"/>
                  </a:lnTo>
                  <a:cubicBezTo>
                    <a:pt x="2438" y="2105"/>
                    <a:pt x="2157" y="1740"/>
                    <a:pt x="1770" y="1580"/>
                  </a:cubicBezTo>
                  <a:cubicBezTo>
                    <a:pt x="1905" y="1322"/>
                    <a:pt x="2114" y="1153"/>
                    <a:pt x="2447" y="1013"/>
                  </a:cubicBezTo>
                  <a:cubicBezTo>
                    <a:pt x="2599" y="948"/>
                    <a:pt x="2671" y="772"/>
                    <a:pt x="2606" y="620"/>
                  </a:cubicBezTo>
                  <a:cubicBezTo>
                    <a:pt x="2558" y="507"/>
                    <a:pt x="2448" y="439"/>
                    <a:pt x="2332" y="439"/>
                  </a:cubicBezTo>
                  <a:cubicBezTo>
                    <a:pt x="2293" y="439"/>
                    <a:pt x="2253" y="446"/>
                    <a:pt x="2215" y="462"/>
                  </a:cubicBezTo>
                  <a:cubicBezTo>
                    <a:pt x="1985" y="559"/>
                    <a:pt x="1793" y="673"/>
                    <a:pt x="1634" y="808"/>
                  </a:cubicBezTo>
                  <a:lnTo>
                    <a:pt x="1634" y="299"/>
                  </a:lnTo>
                  <a:cubicBezTo>
                    <a:pt x="1634" y="134"/>
                    <a:pt x="1501" y="1"/>
                    <a:pt x="1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1" name="Google Shape;1471;p73"/>
          <p:cNvGrpSpPr/>
          <p:nvPr/>
        </p:nvGrpSpPr>
        <p:grpSpPr>
          <a:xfrm>
            <a:off x="2460024" y="1560277"/>
            <a:ext cx="343486" cy="342139"/>
            <a:chOff x="2485325" y="1796875"/>
            <a:chExt cx="254925" cy="253925"/>
          </a:xfrm>
        </p:grpSpPr>
        <p:sp>
          <p:nvSpPr>
            <p:cNvPr id="1472" name="Google Shape;1472;p73"/>
            <p:cNvSpPr/>
            <p:nvPr/>
          </p:nvSpPr>
          <p:spPr>
            <a:xfrm>
              <a:off x="2638000" y="1796875"/>
              <a:ext cx="102250" cy="171050"/>
            </a:xfrm>
            <a:custGeom>
              <a:avLst/>
              <a:gdLst/>
              <a:ahLst/>
              <a:cxnLst/>
              <a:rect l="l" t="t" r="r" b="b"/>
              <a:pathLst>
                <a:path w="4090" h="6842" extrusionOk="0">
                  <a:moveTo>
                    <a:pt x="1401" y="1"/>
                  </a:moveTo>
                  <a:cubicBezTo>
                    <a:pt x="1326" y="1"/>
                    <a:pt x="1251" y="29"/>
                    <a:pt x="1193" y="84"/>
                  </a:cubicBezTo>
                  <a:cubicBezTo>
                    <a:pt x="1161" y="115"/>
                    <a:pt x="588" y="673"/>
                    <a:pt x="0" y="1440"/>
                  </a:cubicBezTo>
                  <a:cubicBezTo>
                    <a:pt x="94" y="1557"/>
                    <a:pt x="188" y="1678"/>
                    <a:pt x="282" y="1803"/>
                  </a:cubicBezTo>
                  <a:cubicBezTo>
                    <a:pt x="1593" y="3527"/>
                    <a:pt x="2257" y="5032"/>
                    <a:pt x="2257" y="6273"/>
                  </a:cubicBezTo>
                  <a:cubicBezTo>
                    <a:pt x="2257" y="6466"/>
                    <a:pt x="2245" y="6656"/>
                    <a:pt x="2221" y="6842"/>
                  </a:cubicBezTo>
                  <a:cubicBezTo>
                    <a:pt x="3303" y="6494"/>
                    <a:pt x="4089" y="5478"/>
                    <a:pt x="4089" y="4282"/>
                  </a:cubicBezTo>
                  <a:cubicBezTo>
                    <a:pt x="4089" y="2501"/>
                    <a:pt x="1710" y="182"/>
                    <a:pt x="1608" y="84"/>
                  </a:cubicBezTo>
                  <a:cubicBezTo>
                    <a:pt x="1550" y="29"/>
                    <a:pt x="1476" y="1"/>
                    <a:pt x="1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73"/>
            <p:cNvSpPr/>
            <p:nvPr/>
          </p:nvSpPr>
          <p:spPr>
            <a:xfrm>
              <a:off x="2609775" y="1976100"/>
              <a:ext cx="14975" cy="14950"/>
            </a:xfrm>
            <a:custGeom>
              <a:avLst/>
              <a:gdLst/>
              <a:ahLst/>
              <a:cxnLst/>
              <a:rect l="l" t="t" r="r" b="b"/>
              <a:pathLst>
                <a:path w="599" h="598" extrusionOk="0">
                  <a:moveTo>
                    <a:pt x="300" y="0"/>
                  </a:moveTo>
                  <a:cubicBezTo>
                    <a:pt x="135" y="0"/>
                    <a:pt x="0" y="134"/>
                    <a:pt x="0" y="299"/>
                  </a:cubicBezTo>
                  <a:cubicBezTo>
                    <a:pt x="0" y="464"/>
                    <a:pt x="135" y="597"/>
                    <a:pt x="300" y="597"/>
                  </a:cubicBezTo>
                  <a:cubicBezTo>
                    <a:pt x="465" y="597"/>
                    <a:pt x="598" y="464"/>
                    <a:pt x="598" y="299"/>
                  </a:cubicBezTo>
                  <a:cubicBezTo>
                    <a:pt x="598" y="134"/>
                    <a:pt x="465"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73"/>
            <p:cNvSpPr/>
            <p:nvPr/>
          </p:nvSpPr>
          <p:spPr>
            <a:xfrm>
              <a:off x="2540100" y="1916350"/>
              <a:ext cx="14950" cy="14975"/>
            </a:xfrm>
            <a:custGeom>
              <a:avLst/>
              <a:gdLst/>
              <a:ahLst/>
              <a:cxnLst/>
              <a:rect l="l" t="t" r="r" b="b"/>
              <a:pathLst>
                <a:path w="598" h="599" extrusionOk="0">
                  <a:moveTo>
                    <a:pt x="299" y="0"/>
                  </a:moveTo>
                  <a:cubicBezTo>
                    <a:pt x="134" y="0"/>
                    <a:pt x="0" y="135"/>
                    <a:pt x="0" y="299"/>
                  </a:cubicBezTo>
                  <a:cubicBezTo>
                    <a:pt x="0" y="464"/>
                    <a:pt x="134" y="598"/>
                    <a:pt x="299" y="598"/>
                  </a:cubicBezTo>
                  <a:cubicBezTo>
                    <a:pt x="464" y="598"/>
                    <a:pt x="597" y="464"/>
                    <a:pt x="597" y="299"/>
                  </a:cubicBezTo>
                  <a:cubicBezTo>
                    <a:pt x="597" y="135"/>
                    <a:pt x="464"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3"/>
            <p:cNvSpPr/>
            <p:nvPr/>
          </p:nvSpPr>
          <p:spPr>
            <a:xfrm>
              <a:off x="2485325" y="1796875"/>
              <a:ext cx="194175" cy="253925"/>
            </a:xfrm>
            <a:custGeom>
              <a:avLst/>
              <a:gdLst/>
              <a:ahLst/>
              <a:cxnLst/>
              <a:rect l="l" t="t" r="r" b="b"/>
              <a:pathLst>
                <a:path w="7767" h="10157" extrusionOk="0">
                  <a:moveTo>
                    <a:pt x="2490" y="4182"/>
                  </a:moveTo>
                  <a:cubicBezTo>
                    <a:pt x="2984" y="4182"/>
                    <a:pt x="3386" y="4585"/>
                    <a:pt x="3386" y="5078"/>
                  </a:cubicBezTo>
                  <a:cubicBezTo>
                    <a:pt x="3386" y="5572"/>
                    <a:pt x="2984" y="5975"/>
                    <a:pt x="2490" y="5975"/>
                  </a:cubicBezTo>
                  <a:cubicBezTo>
                    <a:pt x="1996" y="5975"/>
                    <a:pt x="1593" y="5572"/>
                    <a:pt x="1593" y="5078"/>
                  </a:cubicBezTo>
                  <a:cubicBezTo>
                    <a:pt x="1593" y="4585"/>
                    <a:pt x="1996" y="4182"/>
                    <a:pt x="2490" y="4182"/>
                  </a:cubicBezTo>
                  <a:close/>
                  <a:moveTo>
                    <a:pt x="5278" y="6572"/>
                  </a:moveTo>
                  <a:cubicBezTo>
                    <a:pt x="5772" y="6572"/>
                    <a:pt x="6174" y="6974"/>
                    <a:pt x="6174" y="7468"/>
                  </a:cubicBezTo>
                  <a:cubicBezTo>
                    <a:pt x="6174" y="7962"/>
                    <a:pt x="5772" y="8364"/>
                    <a:pt x="5278" y="8364"/>
                  </a:cubicBezTo>
                  <a:cubicBezTo>
                    <a:pt x="4783" y="8364"/>
                    <a:pt x="4381" y="7962"/>
                    <a:pt x="4381" y="7468"/>
                  </a:cubicBezTo>
                  <a:cubicBezTo>
                    <a:pt x="4381" y="6974"/>
                    <a:pt x="4783" y="6572"/>
                    <a:pt x="5278" y="6572"/>
                  </a:cubicBezTo>
                  <a:close/>
                  <a:moveTo>
                    <a:pt x="4720" y="3983"/>
                  </a:moveTo>
                  <a:cubicBezTo>
                    <a:pt x="4757" y="3983"/>
                    <a:pt x="4795" y="3990"/>
                    <a:pt x="4832" y="4005"/>
                  </a:cubicBezTo>
                  <a:cubicBezTo>
                    <a:pt x="4985" y="4066"/>
                    <a:pt x="5059" y="4240"/>
                    <a:pt x="4998" y="4393"/>
                  </a:cubicBezTo>
                  <a:lnTo>
                    <a:pt x="3405" y="8376"/>
                  </a:lnTo>
                  <a:cubicBezTo>
                    <a:pt x="3358" y="8492"/>
                    <a:pt x="3246" y="8563"/>
                    <a:pt x="3128" y="8563"/>
                  </a:cubicBezTo>
                  <a:cubicBezTo>
                    <a:pt x="3091" y="8563"/>
                    <a:pt x="3053" y="8556"/>
                    <a:pt x="3017" y="8542"/>
                  </a:cubicBezTo>
                  <a:cubicBezTo>
                    <a:pt x="2863" y="8481"/>
                    <a:pt x="2789" y="8307"/>
                    <a:pt x="2850" y="8153"/>
                  </a:cubicBezTo>
                  <a:lnTo>
                    <a:pt x="4444" y="4171"/>
                  </a:lnTo>
                  <a:cubicBezTo>
                    <a:pt x="4490" y="4054"/>
                    <a:pt x="4602" y="3983"/>
                    <a:pt x="4720" y="3983"/>
                  </a:cubicBezTo>
                  <a:close/>
                  <a:moveTo>
                    <a:pt x="3883" y="1"/>
                  </a:moveTo>
                  <a:cubicBezTo>
                    <a:pt x="3808" y="1"/>
                    <a:pt x="3734" y="29"/>
                    <a:pt x="3675" y="84"/>
                  </a:cubicBezTo>
                  <a:cubicBezTo>
                    <a:pt x="3639" y="120"/>
                    <a:pt x="2753" y="979"/>
                    <a:pt x="1853" y="2164"/>
                  </a:cubicBezTo>
                  <a:cubicBezTo>
                    <a:pt x="624" y="3783"/>
                    <a:pt x="0" y="5165"/>
                    <a:pt x="0" y="6273"/>
                  </a:cubicBezTo>
                  <a:cubicBezTo>
                    <a:pt x="0" y="8414"/>
                    <a:pt x="1742" y="10156"/>
                    <a:pt x="3883" y="10156"/>
                  </a:cubicBezTo>
                  <a:cubicBezTo>
                    <a:pt x="6024" y="10156"/>
                    <a:pt x="7766" y="8414"/>
                    <a:pt x="7766" y="6273"/>
                  </a:cubicBezTo>
                  <a:cubicBezTo>
                    <a:pt x="7766" y="5165"/>
                    <a:pt x="7143" y="3783"/>
                    <a:pt x="5913" y="2164"/>
                  </a:cubicBezTo>
                  <a:cubicBezTo>
                    <a:pt x="5014" y="979"/>
                    <a:pt x="4128" y="120"/>
                    <a:pt x="4091" y="84"/>
                  </a:cubicBezTo>
                  <a:cubicBezTo>
                    <a:pt x="4033" y="29"/>
                    <a:pt x="3958" y="1"/>
                    <a:pt x="38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6" name="Google Shape;1476;p73"/>
          <p:cNvGrpSpPr/>
          <p:nvPr/>
        </p:nvGrpSpPr>
        <p:grpSpPr>
          <a:xfrm>
            <a:off x="3237026" y="1559604"/>
            <a:ext cx="342139" cy="343486"/>
            <a:chOff x="3031000" y="1796375"/>
            <a:chExt cx="253925" cy="254925"/>
          </a:xfrm>
        </p:grpSpPr>
        <p:sp>
          <p:nvSpPr>
            <p:cNvPr id="1477" name="Google Shape;1477;p73"/>
            <p:cNvSpPr/>
            <p:nvPr/>
          </p:nvSpPr>
          <p:spPr>
            <a:xfrm>
              <a:off x="3249375" y="1823175"/>
              <a:ext cx="35550" cy="107650"/>
            </a:xfrm>
            <a:custGeom>
              <a:avLst/>
              <a:gdLst/>
              <a:ahLst/>
              <a:cxnLst/>
              <a:rect l="l" t="t" r="r" b="b"/>
              <a:pathLst>
                <a:path w="1422" h="4306" extrusionOk="0">
                  <a:moveTo>
                    <a:pt x="299" y="1"/>
                  </a:moveTo>
                  <a:cubicBezTo>
                    <a:pt x="134" y="1"/>
                    <a:pt x="1" y="134"/>
                    <a:pt x="1" y="299"/>
                  </a:cubicBezTo>
                  <a:lnTo>
                    <a:pt x="1" y="4006"/>
                  </a:lnTo>
                  <a:cubicBezTo>
                    <a:pt x="1" y="4171"/>
                    <a:pt x="134" y="4305"/>
                    <a:pt x="299" y="4305"/>
                  </a:cubicBezTo>
                  <a:lnTo>
                    <a:pt x="1123" y="4305"/>
                  </a:lnTo>
                  <a:cubicBezTo>
                    <a:pt x="1288" y="4305"/>
                    <a:pt x="1421" y="4171"/>
                    <a:pt x="1421" y="4006"/>
                  </a:cubicBezTo>
                  <a:lnTo>
                    <a:pt x="1421" y="299"/>
                  </a:lnTo>
                  <a:cubicBezTo>
                    <a:pt x="1421" y="134"/>
                    <a:pt x="1288" y="1"/>
                    <a:pt x="1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3"/>
            <p:cNvSpPr/>
            <p:nvPr/>
          </p:nvSpPr>
          <p:spPr>
            <a:xfrm>
              <a:off x="3031000" y="1796375"/>
              <a:ext cx="203475" cy="119500"/>
            </a:xfrm>
            <a:custGeom>
              <a:avLst/>
              <a:gdLst/>
              <a:ahLst/>
              <a:cxnLst/>
              <a:rect l="l" t="t" r="r" b="b"/>
              <a:pathLst>
                <a:path w="8139" h="4780" extrusionOk="0">
                  <a:moveTo>
                    <a:pt x="4737" y="1"/>
                  </a:moveTo>
                  <a:cubicBezTo>
                    <a:pt x="4671" y="1"/>
                    <a:pt x="4605" y="5"/>
                    <a:pt x="4539" y="14"/>
                  </a:cubicBezTo>
                  <a:lnTo>
                    <a:pt x="652" y="537"/>
                  </a:lnTo>
                  <a:cubicBezTo>
                    <a:pt x="279" y="586"/>
                    <a:pt x="1" y="905"/>
                    <a:pt x="1" y="1281"/>
                  </a:cubicBezTo>
                  <a:cubicBezTo>
                    <a:pt x="1" y="1700"/>
                    <a:pt x="341" y="2034"/>
                    <a:pt x="752" y="2034"/>
                  </a:cubicBezTo>
                  <a:cubicBezTo>
                    <a:pt x="774" y="2034"/>
                    <a:pt x="796" y="2033"/>
                    <a:pt x="818" y="2031"/>
                  </a:cubicBezTo>
                  <a:lnTo>
                    <a:pt x="2571" y="1878"/>
                  </a:lnTo>
                  <a:cubicBezTo>
                    <a:pt x="2596" y="1815"/>
                    <a:pt x="2625" y="1754"/>
                    <a:pt x="2659" y="1696"/>
                  </a:cubicBezTo>
                  <a:cubicBezTo>
                    <a:pt x="2908" y="1265"/>
                    <a:pt x="3360" y="1024"/>
                    <a:pt x="3825" y="1024"/>
                  </a:cubicBezTo>
                  <a:cubicBezTo>
                    <a:pt x="4053" y="1024"/>
                    <a:pt x="4284" y="1082"/>
                    <a:pt x="4495" y="1204"/>
                  </a:cubicBezTo>
                  <a:lnTo>
                    <a:pt x="6036" y="2093"/>
                  </a:lnTo>
                  <a:cubicBezTo>
                    <a:pt x="6179" y="2176"/>
                    <a:pt x="6228" y="2359"/>
                    <a:pt x="6145" y="2501"/>
                  </a:cubicBezTo>
                  <a:cubicBezTo>
                    <a:pt x="6090" y="2597"/>
                    <a:pt x="5990" y="2651"/>
                    <a:pt x="5886" y="2651"/>
                  </a:cubicBezTo>
                  <a:cubicBezTo>
                    <a:pt x="5836" y="2651"/>
                    <a:pt x="5784" y="2638"/>
                    <a:pt x="5737" y="2611"/>
                  </a:cubicBezTo>
                  <a:lnTo>
                    <a:pt x="4196" y="1722"/>
                  </a:lnTo>
                  <a:cubicBezTo>
                    <a:pt x="4079" y="1653"/>
                    <a:pt x="3950" y="1621"/>
                    <a:pt x="3824" y="1621"/>
                  </a:cubicBezTo>
                  <a:cubicBezTo>
                    <a:pt x="3566" y="1621"/>
                    <a:pt x="3315" y="1755"/>
                    <a:pt x="3176" y="1995"/>
                  </a:cubicBezTo>
                  <a:cubicBezTo>
                    <a:pt x="2970" y="2352"/>
                    <a:pt x="3093" y="2809"/>
                    <a:pt x="3450" y="3015"/>
                  </a:cubicBezTo>
                  <a:lnTo>
                    <a:pt x="4440" y="3587"/>
                  </a:lnTo>
                  <a:cubicBezTo>
                    <a:pt x="4610" y="3685"/>
                    <a:pt x="4767" y="3805"/>
                    <a:pt x="4907" y="3943"/>
                  </a:cubicBezTo>
                  <a:cubicBezTo>
                    <a:pt x="5452" y="4482"/>
                    <a:pt x="6175" y="4779"/>
                    <a:pt x="6941" y="4779"/>
                  </a:cubicBezTo>
                  <a:lnTo>
                    <a:pt x="8138" y="4779"/>
                  </a:lnTo>
                  <a:lnTo>
                    <a:pt x="8138" y="1557"/>
                  </a:lnTo>
                  <a:lnTo>
                    <a:pt x="7750" y="1557"/>
                  </a:lnTo>
                  <a:lnTo>
                    <a:pt x="5506" y="213"/>
                  </a:lnTo>
                  <a:cubicBezTo>
                    <a:pt x="5274" y="73"/>
                    <a:pt x="5007" y="1"/>
                    <a:pt x="47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3"/>
            <p:cNvSpPr/>
            <p:nvPr/>
          </p:nvSpPr>
          <p:spPr>
            <a:xfrm>
              <a:off x="3085575" y="1886600"/>
              <a:ext cx="62750" cy="58075"/>
            </a:xfrm>
            <a:custGeom>
              <a:avLst/>
              <a:gdLst/>
              <a:ahLst/>
              <a:cxnLst/>
              <a:rect l="l" t="t" r="r" b="b"/>
              <a:pathLst>
                <a:path w="2510" h="2323" extrusionOk="0">
                  <a:moveTo>
                    <a:pt x="306" y="0"/>
                  </a:moveTo>
                  <a:cubicBezTo>
                    <a:pt x="227" y="0"/>
                    <a:pt x="151" y="31"/>
                    <a:pt x="96" y="88"/>
                  </a:cubicBezTo>
                  <a:cubicBezTo>
                    <a:pt x="32" y="151"/>
                    <a:pt x="1" y="239"/>
                    <a:pt x="9" y="329"/>
                  </a:cubicBezTo>
                  <a:cubicBezTo>
                    <a:pt x="14" y="372"/>
                    <a:pt x="123" y="1382"/>
                    <a:pt x="659" y="1918"/>
                  </a:cubicBezTo>
                  <a:cubicBezTo>
                    <a:pt x="990" y="2249"/>
                    <a:pt x="1392" y="2323"/>
                    <a:pt x="1682" y="2323"/>
                  </a:cubicBezTo>
                  <a:cubicBezTo>
                    <a:pt x="1904" y="2323"/>
                    <a:pt x="2062" y="2280"/>
                    <a:pt x="2077" y="2276"/>
                  </a:cubicBezTo>
                  <a:cubicBezTo>
                    <a:pt x="2177" y="2248"/>
                    <a:pt x="2256" y="2169"/>
                    <a:pt x="2284" y="2069"/>
                  </a:cubicBezTo>
                  <a:cubicBezTo>
                    <a:pt x="2294" y="2036"/>
                    <a:pt x="2509" y="1234"/>
                    <a:pt x="1926" y="651"/>
                  </a:cubicBezTo>
                  <a:cubicBezTo>
                    <a:pt x="1391" y="115"/>
                    <a:pt x="381" y="6"/>
                    <a:pt x="338" y="2"/>
                  </a:cubicBezTo>
                  <a:cubicBezTo>
                    <a:pt x="327" y="1"/>
                    <a:pt x="316" y="0"/>
                    <a:pt x="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3"/>
            <p:cNvSpPr/>
            <p:nvPr/>
          </p:nvSpPr>
          <p:spPr>
            <a:xfrm>
              <a:off x="3031000" y="1946725"/>
              <a:ext cx="253925" cy="104575"/>
            </a:xfrm>
            <a:custGeom>
              <a:avLst/>
              <a:gdLst/>
              <a:ahLst/>
              <a:cxnLst/>
              <a:rect l="l" t="t" r="r" b="b"/>
              <a:pathLst>
                <a:path w="10157" h="4183" extrusionOk="0">
                  <a:moveTo>
                    <a:pt x="300" y="1"/>
                  </a:moveTo>
                  <a:cubicBezTo>
                    <a:pt x="134" y="1"/>
                    <a:pt x="1" y="134"/>
                    <a:pt x="1" y="299"/>
                  </a:cubicBezTo>
                  <a:lnTo>
                    <a:pt x="1" y="3884"/>
                  </a:lnTo>
                  <a:cubicBezTo>
                    <a:pt x="1" y="4049"/>
                    <a:pt x="134" y="4182"/>
                    <a:pt x="300" y="4182"/>
                  </a:cubicBezTo>
                  <a:lnTo>
                    <a:pt x="9858" y="4182"/>
                  </a:lnTo>
                  <a:cubicBezTo>
                    <a:pt x="10023" y="4182"/>
                    <a:pt x="10156" y="4049"/>
                    <a:pt x="10156" y="3884"/>
                  </a:cubicBezTo>
                  <a:lnTo>
                    <a:pt x="10156" y="299"/>
                  </a:lnTo>
                  <a:cubicBezTo>
                    <a:pt x="10156" y="134"/>
                    <a:pt x="10023" y="1"/>
                    <a:pt x="9858" y="1"/>
                  </a:cubicBezTo>
                  <a:cubicBezTo>
                    <a:pt x="9389" y="1"/>
                    <a:pt x="9144" y="123"/>
                    <a:pt x="8928" y="231"/>
                  </a:cubicBezTo>
                  <a:cubicBezTo>
                    <a:pt x="8740" y="325"/>
                    <a:pt x="8593" y="399"/>
                    <a:pt x="8265" y="399"/>
                  </a:cubicBezTo>
                  <a:cubicBezTo>
                    <a:pt x="7936" y="399"/>
                    <a:pt x="7787" y="325"/>
                    <a:pt x="7600" y="230"/>
                  </a:cubicBezTo>
                  <a:cubicBezTo>
                    <a:pt x="7383" y="123"/>
                    <a:pt x="7138" y="1"/>
                    <a:pt x="6670" y="1"/>
                  </a:cubicBezTo>
                  <a:cubicBezTo>
                    <a:pt x="6200" y="1"/>
                    <a:pt x="5956" y="123"/>
                    <a:pt x="5739" y="231"/>
                  </a:cubicBezTo>
                  <a:cubicBezTo>
                    <a:pt x="5553" y="325"/>
                    <a:pt x="5406" y="398"/>
                    <a:pt x="5080" y="399"/>
                  </a:cubicBezTo>
                  <a:lnTo>
                    <a:pt x="5077" y="399"/>
                  </a:lnTo>
                  <a:cubicBezTo>
                    <a:pt x="5069" y="398"/>
                    <a:pt x="5062" y="398"/>
                    <a:pt x="5054" y="398"/>
                  </a:cubicBezTo>
                  <a:cubicBezTo>
                    <a:pt x="5053" y="398"/>
                    <a:pt x="5052" y="398"/>
                    <a:pt x="5051" y="398"/>
                  </a:cubicBezTo>
                  <a:cubicBezTo>
                    <a:pt x="4959" y="398"/>
                    <a:pt x="4872" y="440"/>
                    <a:pt x="4815" y="512"/>
                  </a:cubicBezTo>
                  <a:cubicBezTo>
                    <a:pt x="4758" y="586"/>
                    <a:pt x="4738" y="682"/>
                    <a:pt x="4761" y="772"/>
                  </a:cubicBezTo>
                  <a:cubicBezTo>
                    <a:pt x="4774" y="821"/>
                    <a:pt x="4780" y="861"/>
                    <a:pt x="4780" y="897"/>
                  </a:cubicBezTo>
                  <a:cubicBezTo>
                    <a:pt x="4780" y="1075"/>
                    <a:pt x="4685" y="1235"/>
                    <a:pt x="4527" y="1326"/>
                  </a:cubicBezTo>
                  <a:cubicBezTo>
                    <a:pt x="4442" y="1375"/>
                    <a:pt x="4386" y="1464"/>
                    <a:pt x="4378" y="1563"/>
                  </a:cubicBezTo>
                  <a:cubicBezTo>
                    <a:pt x="4343" y="2026"/>
                    <a:pt x="3951" y="2390"/>
                    <a:pt x="3486" y="2390"/>
                  </a:cubicBezTo>
                  <a:cubicBezTo>
                    <a:pt x="3020" y="2390"/>
                    <a:pt x="2628" y="2026"/>
                    <a:pt x="2593" y="1563"/>
                  </a:cubicBezTo>
                  <a:cubicBezTo>
                    <a:pt x="2585" y="1464"/>
                    <a:pt x="2529" y="1375"/>
                    <a:pt x="2444" y="1326"/>
                  </a:cubicBezTo>
                  <a:cubicBezTo>
                    <a:pt x="2286" y="1235"/>
                    <a:pt x="2192" y="1075"/>
                    <a:pt x="2192" y="897"/>
                  </a:cubicBezTo>
                  <a:cubicBezTo>
                    <a:pt x="2192" y="861"/>
                    <a:pt x="2197" y="821"/>
                    <a:pt x="2210" y="772"/>
                  </a:cubicBezTo>
                  <a:cubicBezTo>
                    <a:pt x="2234" y="682"/>
                    <a:pt x="2213" y="586"/>
                    <a:pt x="2156" y="512"/>
                  </a:cubicBezTo>
                  <a:cubicBezTo>
                    <a:pt x="2100" y="440"/>
                    <a:pt x="2013" y="398"/>
                    <a:pt x="1920" y="398"/>
                  </a:cubicBezTo>
                  <a:cubicBezTo>
                    <a:pt x="1919" y="398"/>
                    <a:pt x="1918" y="398"/>
                    <a:pt x="1917" y="398"/>
                  </a:cubicBezTo>
                  <a:cubicBezTo>
                    <a:pt x="1910" y="398"/>
                    <a:pt x="1902" y="398"/>
                    <a:pt x="1895" y="399"/>
                  </a:cubicBezTo>
                  <a:lnTo>
                    <a:pt x="1891" y="399"/>
                  </a:lnTo>
                  <a:cubicBezTo>
                    <a:pt x="1565" y="398"/>
                    <a:pt x="1416" y="325"/>
                    <a:pt x="1229" y="231"/>
                  </a:cubicBezTo>
                  <a:cubicBezTo>
                    <a:pt x="1013" y="123"/>
                    <a:pt x="768" y="1"/>
                    <a:pt x="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 name="Google Shape;1481;p73"/>
          <p:cNvGrpSpPr/>
          <p:nvPr/>
        </p:nvGrpSpPr>
        <p:grpSpPr>
          <a:xfrm>
            <a:off x="4033469" y="1559604"/>
            <a:ext cx="301885" cy="343486"/>
            <a:chOff x="3598225" y="1796375"/>
            <a:chExt cx="224050" cy="254925"/>
          </a:xfrm>
        </p:grpSpPr>
        <p:sp>
          <p:nvSpPr>
            <p:cNvPr id="1482" name="Google Shape;1482;p73"/>
            <p:cNvSpPr/>
            <p:nvPr/>
          </p:nvSpPr>
          <p:spPr>
            <a:xfrm>
              <a:off x="3685775" y="1842125"/>
              <a:ext cx="26450" cy="26475"/>
            </a:xfrm>
            <a:custGeom>
              <a:avLst/>
              <a:gdLst/>
              <a:ahLst/>
              <a:cxnLst/>
              <a:rect l="l" t="t" r="r" b="b"/>
              <a:pathLst>
                <a:path w="1058" h="1059" extrusionOk="0">
                  <a:moveTo>
                    <a:pt x="1058" y="1"/>
                  </a:moveTo>
                  <a:lnTo>
                    <a:pt x="1058" y="1"/>
                  </a:lnTo>
                  <a:cubicBezTo>
                    <a:pt x="832" y="31"/>
                    <a:pt x="525" y="112"/>
                    <a:pt x="318" y="318"/>
                  </a:cubicBezTo>
                  <a:cubicBezTo>
                    <a:pt x="111" y="525"/>
                    <a:pt x="31" y="832"/>
                    <a:pt x="0" y="1059"/>
                  </a:cubicBezTo>
                  <a:cubicBezTo>
                    <a:pt x="227" y="1028"/>
                    <a:pt x="533" y="948"/>
                    <a:pt x="741" y="741"/>
                  </a:cubicBezTo>
                  <a:cubicBezTo>
                    <a:pt x="947" y="535"/>
                    <a:pt x="1027" y="228"/>
                    <a:pt x="1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3"/>
            <p:cNvSpPr/>
            <p:nvPr/>
          </p:nvSpPr>
          <p:spPr>
            <a:xfrm>
              <a:off x="3643475" y="1842125"/>
              <a:ext cx="26475" cy="26475"/>
            </a:xfrm>
            <a:custGeom>
              <a:avLst/>
              <a:gdLst/>
              <a:ahLst/>
              <a:cxnLst/>
              <a:rect l="l" t="t" r="r" b="b"/>
              <a:pathLst>
                <a:path w="1059" h="1059" extrusionOk="0">
                  <a:moveTo>
                    <a:pt x="0" y="1"/>
                  </a:moveTo>
                  <a:lnTo>
                    <a:pt x="0" y="1"/>
                  </a:lnTo>
                  <a:cubicBezTo>
                    <a:pt x="31" y="228"/>
                    <a:pt x="111" y="534"/>
                    <a:pt x="318" y="741"/>
                  </a:cubicBezTo>
                  <a:cubicBezTo>
                    <a:pt x="525" y="948"/>
                    <a:pt x="831" y="1028"/>
                    <a:pt x="1058" y="1059"/>
                  </a:cubicBezTo>
                  <a:cubicBezTo>
                    <a:pt x="1028" y="833"/>
                    <a:pt x="948" y="526"/>
                    <a:pt x="741" y="318"/>
                  </a:cubicBezTo>
                  <a:cubicBezTo>
                    <a:pt x="533" y="112"/>
                    <a:pt x="227" y="3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3"/>
            <p:cNvSpPr/>
            <p:nvPr/>
          </p:nvSpPr>
          <p:spPr>
            <a:xfrm>
              <a:off x="3598225" y="1796375"/>
              <a:ext cx="194150" cy="254925"/>
            </a:xfrm>
            <a:custGeom>
              <a:avLst/>
              <a:gdLst/>
              <a:ahLst/>
              <a:cxnLst/>
              <a:rect l="l" t="t" r="r" b="b"/>
              <a:pathLst>
                <a:path w="7766" h="10197" extrusionOk="0">
                  <a:moveTo>
                    <a:pt x="4819" y="1215"/>
                  </a:moveTo>
                  <a:cubicBezTo>
                    <a:pt x="4861" y="1215"/>
                    <a:pt x="4887" y="1216"/>
                    <a:pt x="4892" y="1217"/>
                  </a:cubicBezTo>
                  <a:cubicBezTo>
                    <a:pt x="5044" y="1225"/>
                    <a:pt x="5166" y="1347"/>
                    <a:pt x="5174" y="1499"/>
                  </a:cubicBezTo>
                  <a:cubicBezTo>
                    <a:pt x="5176" y="1536"/>
                    <a:pt x="5220" y="2439"/>
                    <a:pt x="4665" y="2994"/>
                  </a:cubicBezTo>
                  <a:cubicBezTo>
                    <a:pt x="4307" y="3351"/>
                    <a:pt x="3806" y="3460"/>
                    <a:pt x="3484" y="3492"/>
                  </a:cubicBezTo>
                  <a:lnTo>
                    <a:pt x="3484" y="3903"/>
                  </a:lnTo>
                  <a:cubicBezTo>
                    <a:pt x="3484" y="4068"/>
                    <a:pt x="3350" y="4202"/>
                    <a:pt x="3185" y="4202"/>
                  </a:cubicBezTo>
                  <a:cubicBezTo>
                    <a:pt x="3020" y="4202"/>
                    <a:pt x="2887" y="4068"/>
                    <a:pt x="2887" y="3903"/>
                  </a:cubicBezTo>
                  <a:lnTo>
                    <a:pt x="2887" y="3492"/>
                  </a:lnTo>
                  <a:cubicBezTo>
                    <a:pt x="2565" y="3460"/>
                    <a:pt x="2063" y="3351"/>
                    <a:pt x="1705" y="2994"/>
                  </a:cubicBezTo>
                  <a:cubicBezTo>
                    <a:pt x="1151" y="2439"/>
                    <a:pt x="1194" y="1536"/>
                    <a:pt x="1196" y="1499"/>
                  </a:cubicBezTo>
                  <a:cubicBezTo>
                    <a:pt x="1204" y="1347"/>
                    <a:pt x="1326" y="1225"/>
                    <a:pt x="1478" y="1217"/>
                  </a:cubicBezTo>
                  <a:cubicBezTo>
                    <a:pt x="1483" y="1217"/>
                    <a:pt x="1508" y="1215"/>
                    <a:pt x="1548" y="1215"/>
                  </a:cubicBezTo>
                  <a:cubicBezTo>
                    <a:pt x="1778" y="1215"/>
                    <a:pt x="2501" y="1254"/>
                    <a:pt x="2973" y="1726"/>
                  </a:cubicBezTo>
                  <a:cubicBezTo>
                    <a:pt x="3056" y="1810"/>
                    <a:pt x="3127" y="1901"/>
                    <a:pt x="3185" y="1997"/>
                  </a:cubicBezTo>
                  <a:cubicBezTo>
                    <a:pt x="3244" y="1901"/>
                    <a:pt x="3314" y="1810"/>
                    <a:pt x="3398" y="1726"/>
                  </a:cubicBezTo>
                  <a:cubicBezTo>
                    <a:pt x="3867" y="1256"/>
                    <a:pt x="4587" y="1215"/>
                    <a:pt x="4819" y="1215"/>
                  </a:cubicBezTo>
                  <a:close/>
                  <a:moveTo>
                    <a:pt x="5078" y="4799"/>
                  </a:moveTo>
                  <a:cubicBezTo>
                    <a:pt x="5243" y="4799"/>
                    <a:pt x="5376" y="4934"/>
                    <a:pt x="5376" y="5098"/>
                  </a:cubicBezTo>
                  <a:cubicBezTo>
                    <a:pt x="5376" y="5263"/>
                    <a:pt x="5243" y="5397"/>
                    <a:pt x="5078" y="5397"/>
                  </a:cubicBezTo>
                  <a:lnTo>
                    <a:pt x="1493" y="5397"/>
                  </a:lnTo>
                  <a:cubicBezTo>
                    <a:pt x="1328" y="5397"/>
                    <a:pt x="1195" y="5263"/>
                    <a:pt x="1195" y="5098"/>
                  </a:cubicBezTo>
                  <a:cubicBezTo>
                    <a:pt x="1195" y="4934"/>
                    <a:pt x="1328" y="4799"/>
                    <a:pt x="1493" y="4799"/>
                  </a:cubicBezTo>
                  <a:close/>
                  <a:moveTo>
                    <a:pt x="5078" y="5995"/>
                  </a:moveTo>
                  <a:cubicBezTo>
                    <a:pt x="5243" y="5995"/>
                    <a:pt x="5376" y="6128"/>
                    <a:pt x="5376" y="6293"/>
                  </a:cubicBezTo>
                  <a:cubicBezTo>
                    <a:pt x="5376" y="6458"/>
                    <a:pt x="5243" y="6592"/>
                    <a:pt x="5078" y="6592"/>
                  </a:cubicBezTo>
                  <a:lnTo>
                    <a:pt x="1493" y="6592"/>
                  </a:lnTo>
                  <a:cubicBezTo>
                    <a:pt x="1328" y="6592"/>
                    <a:pt x="1195" y="6458"/>
                    <a:pt x="1195" y="6293"/>
                  </a:cubicBezTo>
                  <a:cubicBezTo>
                    <a:pt x="1195" y="6128"/>
                    <a:pt x="1328" y="5995"/>
                    <a:pt x="1493" y="5995"/>
                  </a:cubicBezTo>
                  <a:close/>
                  <a:moveTo>
                    <a:pt x="5476" y="7189"/>
                  </a:moveTo>
                  <a:cubicBezTo>
                    <a:pt x="5641" y="7189"/>
                    <a:pt x="5775" y="7323"/>
                    <a:pt x="5775" y="7488"/>
                  </a:cubicBezTo>
                  <a:cubicBezTo>
                    <a:pt x="5775" y="7653"/>
                    <a:pt x="5641" y="7786"/>
                    <a:pt x="5476" y="7786"/>
                  </a:cubicBezTo>
                  <a:lnTo>
                    <a:pt x="1493" y="7786"/>
                  </a:lnTo>
                  <a:cubicBezTo>
                    <a:pt x="1328" y="7786"/>
                    <a:pt x="1195" y="7653"/>
                    <a:pt x="1195" y="7488"/>
                  </a:cubicBezTo>
                  <a:cubicBezTo>
                    <a:pt x="1195" y="7323"/>
                    <a:pt x="1328" y="7189"/>
                    <a:pt x="1493" y="7189"/>
                  </a:cubicBezTo>
                  <a:close/>
                  <a:moveTo>
                    <a:pt x="3485" y="8384"/>
                  </a:moveTo>
                  <a:cubicBezTo>
                    <a:pt x="3650" y="8384"/>
                    <a:pt x="3784" y="8518"/>
                    <a:pt x="3784" y="8683"/>
                  </a:cubicBezTo>
                  <a:cubicBezTo>
                    <a:pt x="3784" y="8848"/>
                    <a:pt x="3650" y="8982"/>
                    <a:pt x="3485" y="8982"/>
                  </a:cubicBezTo>
                  <a:lnTo>
                    <a:pt x="1493" y="8982"/>
                  </a:lnTo>
                  <a:cubicBezTo>
                    <a:pt x="1328" y="8982"/>
                    <a:pt x="1195" y="8848"/>
                    <a:pt x="1195" y="8683"/>
                  </a:cubicBezTo>
                  <a:cubicBezTo>
                    <a:pt x="1195" y="8518"/>
                    <a:pt x="1328" y="8384"/>
                    <a:pt x="1493" y="8384"/>
                  </a:cubicBezTo>
                  <a:close/>
                  <a:moveTo>
                    <a:pt x="299" y="1"/>
                  </a:moveTo>
                  <a:cubicBezTo>
                    <a:pt x="134" y="1"/>
                    <a:pt x="0" y="134"/>
                    <a:pt x="0" y="299"/>
                  </a:cubicBezTo>
                  <a:lnTo>
                    <a:pt x="0" y="9898"/>
                  </a:lnTo>
                  <a:cubicBezTo>
                    <a:pt x="0" y="10063"/>
                    <a:pt x="134" y="10196"/>
                    <a:pt x="299" y="10196"/>
                  </a:cubicBezTo>
                  <a:lnTo>
                    <a:pt x="7467" y="10196"/>
                  </a:lnTo>
                  <a:cubicBezTo>
                    <a:pt x="7632" y="10196"/>
                    <a:pt x="7766" y="10063"/>
                    <a:pt x="7766" y="9898"/>
                  </a:cubicBezTo>
                  <a:lnTo>
                    <a:pt x="7766" y="9129"/>
                  </a:lnTo>
                  <a:cubicBezTo>
                    <a:pt x="7615" y="9230"/>
                    <a:pt x="7442" y="9281"/>
                    <a:pt x="7268" y="9281"/>
                  </a:cubicBezTo>
                  <a:cubicBezTo>
                    <a:pt x="7132" y="9281"/>
                    <a:pt x="6995" y="9250"/>
                    <a:pt x="6867" y="9186"/>
                  </a:cubicBezTo>
                  <a:cubicBezTo>
                    <a:pt x="6562" y="9033"/>
                    <a:pt x="6372" y="8726"/>
                    <a:pt x="6372" y="8384"/>
                  </a:cubicBezTo>
                  <a:lnTo>
                    <a:pt x="6372" y="6323"/>
                  </a:lnTo>
                  <a:cubicBezTo>
                    <a:pt x="6124" y="6016"/>
                    <a:pt x="5974" y="5624"/>
                    <a:pt x="5974" y="5197"/>
                  </a:cubicBezTo>
                  <a:cubicBezTo>
                    <a:pt x="5974" y="4210"/>
                    <a:pt x="6778" y="3406"/>
                    <a:pt x="7766" y="3406"/>
                  </a:cubicBezTo>
                  <a:lnTo>
                    <a:pt x="7766" y="299"/>
                  </a:lnTo>
                  <a:cubicBezTo>
                    <a:pt x="7766" y="134"/>
                    <a:pt x="7632" y="1"/>
                    <a:pt x="7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73"/>
            <p:cNvSpPr/>
            <p:nvPr/>
          </p:nvSpPr>
          <p:spPr>
            <a:xfrm>
              <a:off x="3772450" y="1966450"/>
              <a:ext cx="39850" cy="47025"/>
            </a:xfrm>
            <a:custGeom>
              <a:avLst/>
              <a:gdLst/>
              <a:ahLst/>
              <a:cxnLst/>
              <a:rect l="l" t="t" r="r" b="b"/>
              <a:pathLst>
                <a:path w="1594" h="1881" extrusionOk="0">
                  <a:moveTo>
                    <a:pt x="1" y="0"/>
                  </a:moveTo>
                  <a:lnTo>
                    <a:pt x="1" y="1581"/>
                  </a:lnTo>
                  <a:cubicBezTo>
                    <a:pt x="1" y="1758"/>
                    <a:pt x="146" y="1880"/>
                    <a:pt x="300" y="1880"/>
                  </a:cubicBezTo>
                  <a:cubicBezTo>
                    <a:pt x="361" y="1880"/>
                    <a:pt x="423" y="1861"/>
                    <a:pt x="478" y="1820"/>
                  </a:cubicBezTo>
                  <a:lnTo>
                    <a:pt x="797" y="1581"/>
                  </a:lnTo>
                  <a:lnTo>
                    <a:pt x="1116" y="1820"/>
                  </a:lnTo>
                  <a:cubicBezTo>
                    <a:pt x="1171" y="1861"/>
                    <a:pt x="1233" y="1880"/>
                    <a:pt x="1294" y="1880"/>
                  </a:cubicBezTo>
                  <a:cubicBezTo>
                    <a:pt x="1449" y="1880"/>
                    <a:pt x="1593" y="1758"/>
                    <a:pt x="1593" y="1581"/>
                  </a:cubicBezTo>
                  <a:lnTo>
                    <a:pt x="1593" y="0"/>
                  </a:lnTo>
                  <a:cubicBezTo>
                    <a:pt x="1353" y="120"/>
                    <a:pt x="1083" y="187"/>
                    <a:pt x="797" y="187"/>
                  </a:cubicBezTo>
                  <a:cubicBezTo>
                    <a:pt x="511" y="187"/>
                    <a:pt x="241" y="12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73"/>
            <p:cNvSpPr/>
            <p:nvPr/>
          </p:nvSpPr>
          <p:spPr>
            <a:xfrm>
              <a:off x="3762500" y="1896450"/>
              <a:ext cx="59775" cy="59750"/>
            </a:xfrm>
            <a:custGeom>
              <a:avLst/>
              <a:gdLst/>
              <a:ahLst/>
              <a:cxnLst/>
              <a:rect l="l" t="t" r="r" b="b"/>
              <a:pathLst>
                <a:path w="2391" h="2390" extrusionOk="0">
                  <a:moveTo>
                    <a:pt x="1195" y="896"/>
                  </a:moveTo>
                  <a:cubicBezTo>
                    <a:pt x="1360" y="896"/>
                    <a:pt x="1494" y="1030"/>
                    <a:pt x="1494" y="1194"/>
                  </a:cubicBezTo>
                  <a:cubicBezTo>
                    <a:pt x="1494" y="1359"/>
                    <a:pt x="1360" y="1494"/>
                    <a:pt x="1195" y="1494"/>
                  </a:cubicBezTo>
                  <a:cubicBezTo>
                    <a:pt x="1030" y="1494"/>
                    <a:pt x="896" y="1359"/>
                    <a:pt x="896" y="1194"/>
                  </a:cubicBezTo>
                  <a:cubicBezTo>
                    <a:pt x="896" y="1030"/>
                    <a:pt x="1030" y="896"/>
                    <a:pt x="1195" y="896"/>
                  </a:cubicBezTo>
                  <a:close/>
                  <a:moveTo>
                    <a:pt x="1195" y="0"/>
                  </a:moveTo>
                  <a:cubicBezTo>
                    <a:pt x="535" y="0"/>
                    <a:pt x="0" y="535"/>
                    <a:pt x="0" y="1194"/>
                  </a:cubicBezTo>
                  <a:cubicBezTo>
                    <a:pt x="0" y="1855"/>
                    <a:pt x="535" y="2390"/>
                    <a:pt x="1195" y="2390"/>
                  </a:cubicBezTo>
                  <a:cubicBezTo>
                    <a:pt x="1855" y="2390"/>
                    <a:pt x="2390" y="1855"/>
                    <a:pt x="2390" y="1194"/>
                  </a:cubicBezTo>
                  <a:cubicBezTo>
                    <a:pt x="2390" y="535"/>
                    <a:pt x="1855" y="0"/>
                    <a:pt x="1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73"/>
          <p:cNvGrpSpPr/>
          <p:nvPr/>
        </p:nvGrpSpPr>
        <p:grpSpPr>
          <a:xfrm>
            <a:off x="4788991" y="1560277"/>
            <a:ext cx="343486" cy="342139"/>
            <a:chOff x="4135050" y="1796875"/>
            <a:chExt cx="254925" cy="253925"/>
          </a:xfrm>
        </p:grpSpPr>
        <p:sp>
          <p:nvSpPr>
            <p:cNvPr id="1488" name="Google Shape;1488;p73"/>
            <p:cNvSpPr/>
            <p:nvPr/>
          </p:nvSpPr>
          <p:spPr>
            <a:xfrm>
              <a:off x="4135050" y="1796875"/>
              <a:ext cx="74700" cy="253925"/>
            </a:xfrm>
            <a:custGeom>
              <a:avLst/>
              <a:gdLst/>
              <a:ahLst/>
              <a:cxnLst/>
              <a:rect l="l" t="t" r="r" b="b"/>
              <a:pathLst>
                <a:path w="2988" h="10157" extrusionOk="0">
                  <a:moveTo>
                    <a:pt x="299" y="1"/>
                  </a:moveTo>
                  <a:cubicBezTo>
                    <a:pt x="134" y="1"/>
                    <a:pt x="0" y="134"/>
                    <a:pt x="0" y="299"/>
                  </a:cubicBezTo>
                  <a:lnTo>
                    <a:pt x="0" y="9857"/>
                  </a:lnTo>
                  <a:cubicBezTo>
                    <a:pt x="0" y="10022"/>
                    <a:pt x="134" y="10156"/>
                    <a:pt x="299" y="10156"/>
                  </a:cubicBezTo>
                  <a:lnTo>
                    <a:pt x="2689" y="10156"/>
                  </a:lnTo>
                  <a:cubicBezTo>
                    <a:pt x="2854" y="10156"/>
                    <a:pt x="2987" y="10022"/>
                    <a:pt x="2987" y="9857"/>
                  </a:cubicBezTo>
                  <a:lnTo>
                    <a:pt x="2987" y="9410"/>
                  </a:lnTo>
                  <a:lnTo>
                    <a:pt x="1892" y="9410"/>
                  </a:lnTo>
                  <a:cubicBezTo>
                    <a:pt x="1727" y="9410"/>
                    <a:pt x="1594" y="9276"/>
                    <a:pt x="1594" y="9111"/>
                  </a:cubicBezTo>
                  <a:cubicBezTo>
                    <a:pt x="1594" y="8946"/>
                    <a:pt x="1727" y="8812"/>
                    <a:pt x="1892" y="8812"/>
                  </a:cubicBezTo>
                  <a:lnTo>
                    <a:pt x="2987" y="8812"/>
                  </a:lnTo>
                  <a:lnTo>
                    <a:pt x="2987" y="8065"/>
                  </a:lnTo>
                  <a:lnTo>
                    <a:pt x="2290" y="8065"/>
                  </a:lnTo>
                  <a:cubicBezTo>
                    <a:pt x="2125" y="8065"/>
                    <a:pt x="1992" y="7931"/>
                    <a:pt x="1992" y="7766"/>
                  </a:cubicBezTo>
                  <a:cubicBezTo>
                    <a:pt x="1992" y="7601"/>
                    <a:pt x="2125" y="7468"/>
                    <a:pt x="2290" y="7468"/>
                  </a:cubicBezTo>
                  <a:lnTo>
                    <a:pt x="2987" y="7468"/>
                  </a:lnTo>
                  <a:lnTo>
                    <a:pt x="2987" y="6721"/>
                  </a:lnTo>
                  <a:lnTo>
                    <a:pt x="1892" y="6721"/>
                  </a:lnTo>
                  <a:cubicBezTo>
                    <a:pt x="1727" y="6721"/>
                    <a:pt x="1594" y="6588"/>
                    <a:pt x="1594" y="6423"/>
                  </a:cubicBezTo>
                  <a:cubicBezTo>
                    <a:pt x="1594" y="6258"/>
                    <a:pt x="1727" y="6124"/>
                    <a:pt x="1892" y="6124"/>
                  </a:cubicBezTo>
                  <a:lnTo>
                    <a:pt x="2987" y="6124"/>
                  </a:lnTo>
                  <a:lnTo>
                    <a:pt x="2987" y="5377"/>
                  </a:lnTo>
                  <a:lnTo>
                    <a:pt x="2290" y="5377"/>
                  </a:lnTo>
                  <a:cubicBezTo>
                    <a:pt x="2125" y="5377"/>
                    <a:pt x="1992" y="5243"/>
                    <a:pt x="1992" y="5078"/>
                  </a:cubicBezTo>
                  <a:cubicBezTo>
                    <a:pt x="1992" y="4914"/>
                    <a:pt x="2125" y="4779"/>
                    <a:pt x="2290" y="4779"/>
                  </a:cubicBezTo>
                  <a:lnTo>
                    <a:pt x="2987" y="4779"/>
                  </a:lnTo>
                  <a:lnTo>
                    <a:pt x="2987" y="4033"/>
                  </a:lnTo>
                  <a:lnTo>
                    <a:pt x="1892" y="4033"/>
                  </a:lnTo>
                  <a:cubicBezTo>
                    <a:pt x="1727" y="4033"/>
                    <a:pt x="1594" y="3899"/>
                    <a:pt x="1594" y="3734"/>
                  </a:cubicBezTo>
                  <a:cubicBezTo>
                    <a:pt x="1594" y="3569"/>
                    <a:pt x="1727" y="3436"/>
                    <a:pt x="1892" y="3436"/>
                  </a:cubicBezTo>
                  <a:lnTo>
                    <a:pt x="2987" y="3436"/>
                  </a:lnTo>
                  <a:lnTo>
                    <a:pt x="2987" y="2689"/>
                  </a:lnTo>
                  <a:lnTo>
                    <a:pt x="2290" y="2689"/>
                  </a:lnTo>
                  <a:cubicBezTo>
                    <a:pt x="2125" y="2689"/>
                    <a:pt x="1992" y="2555"/>
                    <a:pt x="1992" y="2390"/>
                  </a:cubicBezTo>
                  <a:cubicBezTo>
                    <a:pt x="1992" y="2225"/>
                    <a:pt x="2125" y="2091"/>
                    <a:pt x="2290" y="2091"/>
                  </a:cubicBezTo>
                  <a:lnTo>
                    <a:pt x="2987" y="2091"/>
                  </a:lnTo>
                  <a:lnTo>
                    <a:pt x="2987" y="1344"/>
                  </a:lnTo>
                  <a:lnTo>
                    <a:pt x="1892" y="1344"/>
                  </a:lnTo>
                  <a:cubicBezTo>
                    <a:pt x="1727" y="1344"/>
                    <a:pt x="1594" y="1211"/>
                    <a:pt x="1594" y="1046"/>
                  </a:cubicBezTo>
                  <a:cubicBezTo>
                    <a:pt x="1594" y="881"/>
                    <a:pt x="1727" y="747"/>
                    <a:pt x="1892" y="747"/>
                  </a:cubicBezTo>
                  <a:lnTo>
                    <a:pt x="2987" y="747"/>
                  </a:lnTo>
                  <a:lnTo>
                    <a:pt x="2987" y="299"/>
                  </a:lnTo>
                  <a:cubicBezTo>
                    <a:pt x="2987" y="134"/>
                    <a:pt x="2854" y="1"/>
                    <a:pt x="26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3"/>
            <p:cNvSpPr/>
            <p:nvPr/>
          </p:nvSpPr>
          <p:spPr>
            <a:xfrm>
              <a:off x="4223925" y="1796875"/>
              <a:ext cx="56225" cy="69725"/>
            </a:xfrm>
            <a:custGeom>
              <a:avLst/>
              <a:gdLst/>
              <a:ahLst/>
              <a:cxnLst/>
              <a:rect l="l" t="t" r="r" b="b"/>
              <a:pathLst>
                <a:path w="2249" h="2789" extrusionOk="0">
                  <a:moveTo>
                    <a:pt x="1125" y="0"/>
                  </a:moveTo>
                  <a:cubicBezTo>
                    <a:pt x="1048" y="0"/>
                    <a:pt x="972" y="29"/>
                    <a:pt x="914" y="88"/>
                  </a:cubicBezTo>
                  <a:lnTo>
                    <a:pt x="117" y="884"/>
                  </a:lnTo>
                  <a:cubicBezTo>
                    <a:pt x="1" y="1001"/>
                    <a:pt x="1" y="1190"/>
                    <a:pt x="117" y="1307"/>
                  </a:cubicBezTo>
                  <a:cubicBezTo>
                    <a:pt x="175" y="1365"/>
                    <a:pt x="252" y="1395"/>
                    <a:pt x="328" y="1395"/>
                  </a:cubicBezTo>
                  <a:cubicBezTo>
                    <a:pt x="405" y="1395"/>
                    <a:pt x="481" y="1365"/>
                    <a:pt x="539" y="1307"/>
                  </a:cubicBezTo>
                  <a:lnTo>
                    <a:pt x="827" y="1020"/>
                  </a:lnTo>
                  <a:lnTo>
                    <a:pt x="827" y="2490"/>
                  </a:lnTo>
                  <a:cubicBezTo>
                    <a:pt x="827" y="2654"/>
                    <a:pt x="960" y="2789"/>
                    <a:pt x="1125" y="2789"/>
                  </a:cubicBezTo>
                  <a:cubicBezTo>
                    <a:pt x="1290" y="2789"/>
                    <a:pt x="1424" y="2654"/>
                    <a:pt x="1424" y="2490"/>
                  </a:cubicBezTo>
                  <a:lnTo>
                    <a:pt x="1424" y="1020"/>
                  </a:lnTo>
                  <a:lnTo>
                    <a:pt x="1710" y="1307"/>
                  </a:lnTo>
                  <a:cubicBezTo>
                    <a:pt x="1769" y="1365"/>
                    <a:pt x="1845" y="1395"/>
                    <a:pt x="1921" y="1395"/>
                  </a:cubicBezTo>
                  <a:cubicBezTo>
                    <a:pt x="1998" y="1395"/>
                    <a:pt x="2074" y="1365"/>
                    <a:pt x="2133" y="1307"/>
                  </a:cubicBezTo>
                  <a:cubicBezTo>
                    <a:pt x="2249" y="1190"/>
                    <a:pt x="2249" y="1001"/>
                    <a:pt x="2133" y="884"/>
                  </a:cubicBezTo>
                  <a:lnTo>
                    <a:pt x="1336" y="88"/>
                  </a:lnTo>
                  <a:cubicBezTo>
                    <a:pt x="1278" y="29"/>
                    <a:pt x="1201" y="0"/>
                    <a:pt x="1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3"/>
            <p:cNvSpPr/>
            <p:nvPr/>
          </p:nvSpPr>
          <p:spPr>
            <a:xfrm>
              <a:off x="4262175" y="1796875"/>
              <a:ext cx="127800" cy="253925"/>
            </a:xfrm>
            <a:custGeom>
              <a:avLst/>
              <a:gdLst/>
              <a:ahLst/>
              <a:cxnLst/>
              <a:rect l="l" t="t" r="r" b="b"/>
              <a:pathLst>
                <a:path w="5112" h="10157" extrusionOk="0">
                  <a:moveTo>
                    <a:pt x="2556" y="1"/>
                  </a:moveTo>
                  <a:cubicBezTo>
                    <a:pt x="2475" y="1"/>
                    <a:pt x="2396" y="34"/>
                    <a:pt x="2340" y="93"/>
                  </a:cubicBezTo>
                  <a:cubicBezTo>
                    <a:pt x="2166" y="276"/>
                    <a:pt x="1760" y="765"/>
                    <a:pt x="1760" y="1354"/>
                  </a:cubicBezTo>
                  <a:cubicBezTo>
                    <a:pt x="1760" y="1863"/>
                    <a:pt x="2061" y="2295"/>
                    <a:pt x="2257" y="2524"/>
                  </a:cubicBezTo>
                  <a:lnTo>
                    <a:pt x="2257" y="3264"/>
                  </a:lnTo>
                  <a:cubicBezTo>
                    <a:pt x="2231" y="3231"/>
                    <a:pt x="2203" y="3201"/>
                    <a:pt x="2174" y="3171"/>
                  </a:cubicBezTo>
                  <a:cubicBezTo>
                    <a:pt x="1757" y="2755"/>
                    <a:pt x="1124" y="2695"/>
                    <a:pt x="872" y="2690"/>
                  </a:cubicBezTo>
                  <a:cubicBezTo>
                    <a:pt x="869" y="2690"/>
                    <a:pt x="866" y="2690"/>
                    <a:pt x="863" y="2690"/>
                  </a:cubicBezTo>
                  <a:cubicBezTo>
                    <a:pt x="784" y="2690"/>
                    <a:pt x="708" y="2722"/>
                    <a:pt x="653" y="2777"/>
                  </a:cubicBezTo>
                  <a:cubicBezTo>
                    <a:pt x="596" y="2835"/>
                    <a:pt x="563" y="2914"/>
                    <a:pt x="565" y="2995"/>
                  </a:cubicBezTo>
                  <a:cubicBezTo>
                    <a:pt x="571" y="3248"/>
                    <a:pt x="631" y="3881"/>
                    <a:pt x="1047" y="4297"/>
                  </a:cubicBezTo>
                  <a:cubicBezTo>
                    <a:pt x="1420" y="4670"/>
                    <a:pt x="1962" y="4757"/>
                    <a:pt x="2257" y="4775"/>
                  </a:cubicBezTo>
                  <a:lnTo>
                    <a:pt x="2257" y="6212"/>
                  </a:lnTo>
                  <a:cubicBezTo>
                    <a:pt x="2194" y="6114"/>
                    <a:pt x="2119" y="6021"/>
                    <a:pt x="2032" y="5934"/>
                  </a:cubicBezTo>
                  <a:cubicBezTo>
                    <a:pt x="1480" y="5382"/>
                    <a:pt x="639" y="5315"/>
                    <a:pt x="302" y="5312"/>
                  </a:cubicBezTo>
                  <a:cubicBezTo>
                    <a:pt x="301" y="5312"/>
                    <a:pt x="300" y="5312"/>
                    <a:pt x="299" y="5312"/>
                  </a:cubicBezTo>
                  <a:cubicBezTo>
                    <a:pt x="220" y="5312"/>
                    <a:pt x="145" y="5342"/>
                    <a:pt x="89" y="5399"/>
                  </a:cubicBezTo>
                  <a:cubicBezTo>
                    <a:pt x="32" y="5456"/>
                    <a:pt x="0" y="5532"/>
                    <a:pt x="1" y="5613"/>
                  </a:cubicBezTo>
                  <a:cubicBezTo>
                    <a:pt x="5" y="5949"/>
                    <a:pt x="72" y="6790"/>
                    <a:pt x="625" y="7343"/>
                  </a:cubicBezTo>
                  <a:cubicBezTo>
                    <a:pt x="1135" y="7853"/>
                    <a:pt x="1893" y="7948"/>
                    <a:pt x="2257" y="7964"/>
                  </a:cubicBezTo>
                  <a:lnTo>
                    <a:pt x="2257" y="9559"/>
                  </a:lnTo>
                  <a:lnTo>
                    <a:pt x="764" y="9559"/>
                  </a:lnTo>
                  <a:cubicBezTo>
                    <a:pt x="599" y="9559"/>
                    <a:pt x="465" y="9692"/>
                    <a:pt x="465" y="9857"/>
                  </a:cubicBezTo>
                  <a:cubicBezTo>
                    <a:pt x="465" y="10022"/>
                    <a:pt x="599" y="10156"/>
                    <a:pt x="764" y="10156"/>
                  </a:cubicBezTo>
                  <a:lnTo>
                    <a:pt x="4349" y="10156"/>
                  </a:lnTo>
                  <a:cubicBezTo>
                    <a:pt x="4514" y="10156"/>
                    <a:pt x="4647" y="10022"/>
                    <a:pt x="4647" y="9857"/>
                  </a:cubicBezTo>
                  <a:cubicBezTo>
                    <a:pt x="4647" y="9692"/>
                    <a:pt x="4514" y="9559"/>
                    <a:pt x="4349" y="9559"/>
                  </a:cubicBezTo>
                  <a:lnTo>
                    <a:pt x="2855" y="9559"/>
                  </a:lnTo>
                  <a:lnTo>
                    <a:pt x="2855" y="7964"/>
                  </a:lnTo>
                  <a:cubicBezTo>
                    <a:pt x="3220" y="7948"/>
                    <a:pt x="3978" y="7853"/>
                    <a:pt x="4488" y="7343"/>
                  </a:cubicBezTo>
                  <a:cubicBezTo>
                    <a:pt x="5040" y="6790"/>
                    <a:pt x="5107" y="5949"/>
                    <a:pt x="5111" y="5613"/>
                  </a:cubicBezTo>
                  <a:cubicBezTo>
                    <a:pt x="5112" y="5532"/>
                    <a:pt x="5081" y="5456"/>
                    <a:pt x="5023" y="5399"/>
                  </a:cubicBezTo>
                  <a:cubicBezTo>
                    <a:pt x="4967" y="5342"/>
                    <a:pt x="4893" y="5312"/>
                    <a:pt x="4813" y="5312"/>
                  </a:cubicBezTo>
                  <a:cubicBezTo>
                    <a:pt x="4812" y="5312"/>
                    <a:pt x="4811" y="5312"/>
                    <a:pt x="4810" y="5312"/>
                  </a:cubicBezTo>
                  <a:cubicBezTo>
                    <a:pt x="4473" y="5315"/>
                    <a:pt x="3633" y="5382"/>
                    <a:pt x="3080" y="5934"/>
                  </a:cubicBezTo>
                  <a:cubicBezTo>
                    <a:pt x="2993" y="6021"/>
                    <a:pt x="2919" y="6114"/>
                    <a:pt x="2855" y="6212"/>
                  </a:cubicBezTo>
                  <a:lnTo>
                    <a:pt x="2855" y="4775"/>
                  </a:lnTo>
                  <a:cubicBezTo>
                    <a:pt x="3150" y="4757"/>
                    <a:pt x="3693" y="4670"/>
                    <a:pt x="4066" y="4297"/>
                  </a:cubicBezTo>
                  <a:cubicBezTo>
                    <a:pt x="4482" y="3881"/>
                    <a:pt x="4541" y="3248"/>
                    <a:pt x="4547" y="2995"/>
                  </a:cubicBezTo>
                  <a:cubicBezTo>
                    <a:pt x="4548" y="2914"/>
                    <a:pt x="4517" y="2835"/>
                    <a:pt x="4459" y="2777"/>
                  </a:cubicBezTo>
                  <a:cubicBezTo>
                    <a:pt x="4404" y="2722"/>
                    <a:pt x="4328" y="2690"/>
                    <a:pt x="4250" y="2690"/>
                  </a:cubicBezTo>
                  <a:cubicBezTo>
                    <a:pt x="4247" y="2690"/>
                    <a:pt x="4244" y="2690"/>
                    <a:pt x="4241" y="2690"/>
                  </a:cubicBezTo>
                  <a:cubicBezTo>
                    <a:pt x="3988" y="2695"/>
                    <a:pt x="3356" y="2755"/>
                    <a:pt x="2939" y="3171"/>
                  </a:cubicBezTo>
                  <a:cubicBezTo>
                    <a:pt x="2909" y="3201"/>
                    <a:pt x="2881" y="3231"/>
                    <a:pt x="2855" y="3264"/>
                  </a:cubicBezTo>
                  <a:lnTo>
                    <a:pt x="2855" y="2524"/>
                  </a:lnTo>
                  <a:cubicBezTo>
                    <a:pt x="3052" y="2295"/>
                    <a:pt x="3353" y="1863"/>
                    <a:pt x="3353" y="1354"/>
                  </a:cubicBezTo>
                  <a:cubicBezTo>
                    <a:pt x="3353" y="765"/>
                    <a:pt x="2947" y="276"/>
                    <a:pt x="2773" y="93"/>
                  </a:cubicBezTo>
                  <a:cubicBezTo>
                    <a:pt x="2717" y="34"/>
                    <a:pt x="2637" y="1"/>
                    <a:pt x="25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73"/>
          <p:cNvGrpSpPr/>
          <p:nvPr/>
        </p:nvGrpSpPr>
        <p:grpSpPr>
          <a:xfrm>
            <a:off x="5612937" y="1559604"/>
            <a:ext cx="248225" cy="343486"/>
            <a:chOff x="4722650" y="1796375"/>
            <a:chExt cx="184225" cy="254925"/>
          </a:xfrm>
        </p:grpSpPr>
        <p:sp>
          <p:nvSpPr>
            <p:cNvPr id="1492" name="Google Shape;1492;p73"/>
            <p:cNvSpPr/>
            <p:nvPr/>
          </p:nvSpPr>
          <p:spPr>
            <a:xfrm>
              <a:off x="4794850" y="1910875"/>
              <a:ext cx="39825" cy="140425"/>
            </a:xfrm>
            <a:custGeom>
              <a:avLst/>
              <a:gdLst/>
              <a:ahLst/>
              <a:cxnLst/>
              <a:rect l="l" t="t" r="r" b="b"/>
              <a:pathLst>
                <a:path w="1593" h="5617" extrusionOk="0">
                  <a:moveTo>
                    <a:pt x="0" y="0"/>
                  </a:moveTo>
                  <a:lnTo>
                    <a:pt x="0" y="3923"/>
                  </a:lnTo>
                  <a:cubicBezTo>
                    <a:pt x="0" y="3958"/>
                    <a:pt x="6" y="3992"/>
                    <a:pt x="18" y="4024"/>
                  </a:cubicBezTo>
                  <a:lnTo>
                    <a:pt x="516" y="5418"/>
                  </a:lnTo>
                  <a:cubicBezTo>
                    <a:pt x="558" y="5537"/>
                    <a:pt x="671" y="5616"/>
                    <a:pt x="797" y="5616"/>
                  </a:cubicBezTo>
                  <a:cubicBezTo>
                    <a:pt x="923" y="5616"/>
                    <a:pt x="1036" y="5537"/>
                    <a:pt x="1078" y="5418"/>
                  </a:cubicBezTo>
                  <a:lnTo>
                    <a:pt x="1575" y="4024"/>
                  </a:lnTo>
                  <a:cubicBezTo>
                    <a:pt x="1588" y="3992"/>
                    <a:pt x="1593" y="3958"/>
                    <a:pt x="1593" y="3923"/>
                  </a:cubicBezTo>
                  <a:lnTo>
                    <a:pt x="15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3"/>
            <p:cNvSpPr/>
            <p:nvPr/>
          </p:nvSpPr>
          <p:spPr>
            <a:xfrm>
              <a:off x="4722650" y="1796375"/>
              <a:ext cx="184225" cy="99575"/>
            </a:xfrm>
            <a:custGeom>
              <a:avLst/>
              <a:gdLst/>
              <a:ahLst/>
              <a:cxnLst/>
              <a:rect l="l" t="t" r="r" b="b"/>
              <a:pathLst>
                <a:path w="7369" h="3983" extrusionOk="0">
                  <a:moveTo>
                    <a:pt x="5577" y="996"/>
                  </a:moveTo>
                  <a:cubicBezTo>
                    <a:pt x="5742" y="996"/>
                    <a:pt x="5875" y="1130"/>
                    <a:pt x="5875" y="1295"/>
                  </a:cubicBezTo>
                  <a:cubicBezTo>
                    <a:pt x="5875" y="1460"/>
                    <a:pt x="5742" y="1593"/>
                    <a:pt x="5577" y="1593"/>
                  </a:cubicBezTo>
                  <a:lnTo>
                    <a:pt x="1793" y="1593"/>
                  </a:lnTo>
                  <a:cubicBezTo>
                    <a:pt x="1628" y="1593"/>
                    <a:pt x="1494" y="1460"/>
                    <a:pt x="1494" y="1295"/>
                  </a:cubicBezTo>
                  <a:cubicBezTo>
                    <a:pt x="1494" y="1130"/>
                    <a:pt x="1628" y="996"/>
                    <a:pt x="1793" y="996"/>
                  </a:cubicBezTo>
                  <a:close/>
                  <a:moveTo>
                    <a:pt x="5577" y="2390"/>
                  </a:moveTo>
                  <a:cubicBezTo>
                    <a:pt x="5742" y="2390"/>
                    <a:pt x="5875" y="2524"/>
                    <a:pt x="5875" y="2689"/>
                  </a:cubicBezTo>
                  <a:cubicBezTo>
                    <a:pt x="5875" y="2854"/>
                    <a:pt x="5742" y="2988"/>
                    <a:pt x="5577" y="2988"/>
                  </a:cubicBezTo>
                  <a:lnTo>
                    <a:pt x="1793" y="2988"/>
                  </a:lnTo>
                  <a:cubicBezTo>
                    <a:pt x="1628" y="2988"/>
                    <a:pt x="1494" y="2854"/>
                    <a:pt x="1494" y="2689"/>
                  </a:cubicBezTo>
                  <a:cubicBezTo>
                    <a:pt x="1494" y="2524"/>
                    <a:pt x="1628" y="2390"/>
                    <a:pt x="1793" y="2390"/>
                  </a:cubicBezTo>
                  <a:close/>
                  <a:moveTo>
                    <a:pt x="897" y="1"/>
                  </a:moveTo>
                  <a:cubicBezTo>
                    <a:pt x="402" y="1"/>
                    <a:pt x="1" y="401"/>
                    <a:pt x="1" y="896"/>
                  </a:cubicBezTo>
                  <a:lnTo>
                    <a:pt x="1" y="3087"/>
                  </a:lnTo>
                  <a:cubicBezTo>
                    <a:pt x="1" y="3582"/>
                    <a:pt x="402" y="3983"/>
                    <a:pt x="897" y="3983"/>
                  </a:cubicBezTo>
                  <a:lnTo>
                    <a:pt x="6473" y="3983"/>
                  </a:lnTo>
                  <a:cubicBezTo>
                    <a:pt x="6968" y="3983"/>
                    <a:pt x="7368" y="3582"/>
                    <a:pt x="7368" y="3087"/>
                  </a:cubicBezTo>
                  <a:lnTo>
                    <a:pt x="7368" y="896"/>
                  </a:lnTo>
                  <a:cubicBezTo>
                    <a:pt x="7368" y="401"/>
                    <a:pt x="6968" y="1"/>
                    <a:pt x="6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4" name="Google Shape;1494;p73"/>
          <p:cNvGrpSpPr/>
          <p:nvPr/>
        </p:nvGrpSpPr>
        <p:grpSpPr>
          <a:xfrm>
            <a:off x="6341629" y="1559604"/>
            <a:ext cx="343486" cy="343486"/>
            <a:chOff x="5239575" y="1796375"/>
            <a:chExt cx="254925" cy="254925"/>
          </a:xfrm>
        </p:grpSpPr>
        <p:sp>
          <p:nvSpPr>
            <p:cNvPr id="1495" name="Google Shape;1495;p73"/>
            <p:cNvSpPr/>
            <p:nvPr/>
          </p:nvSpPr>
          <p:spPr>
            <a:xfrm>
              <a:off x="5359575" y="1915875"/>
              <a:ext cx="14950" cy="29875"/>
            </a:xfrm>
            <a:custGeom>
              <a:avLst/>
              <a:gdLst/>
              <a:ahLst/>
              <a:cxnLst/>
              <a:rect l="l" t="t" r="r" b="b"/>
              <a:pathLst>
                <a:path w="598" h="1195" extrusionOk="0">
                  <a:moveTo>
                    <a:pt x="299" y="0"/>
                  </a:moveTo>
                  <a:cubicBezTo>
                    <a:pt x="134" y="0"/>
                    <a:pt x="0" y="134"/>
                    <a:pt x="0" y="299"/>
                  </a:cubicBezTo>
                  <a:lnTo>
                    <a:pt x="0" y="896"/>
                  </a:lnTo>
                  <a:cubicBezTo>
                    <a:pt x="0" y="1061"/>
                    <a:pt x="134" y="1195"/>
                    <a:pt x="299" y="1195"/>
                  </a:cubicBezTo>
                  <a:cubicBezTo>
                    <a:pt x="464" y="1195"/>
                    <a:pt x="597" y="1061"/>
                    <a:pt x="597" y="896"/>
                  </a:cubicBezTo>
                  <a:lnTo>
                    <a:pt x="597" y="299"/>
                  </a:lnTo>
                  <a:cubicBezTo>
                    <a:pt x="597" y="134"/>
                    <a:pt x="464"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3"/>
            <p:cNvSpPr/>
            <p:nvPr/>
          </p:nvSpPr>
          <p:spPr>
            <a:xfrm>
              <a:off x="5388350" y="1907850"/>
              <a:ext cx="24575" cy="27900"/>
            </a:xfrm>
            <a:custGeom>
              <a:avLst/>
              <a:gdLst/>
              <a:ahLst/>
              <a:cxnLst/>
              <a:rect l="l" t="t" r="r" b="b"/>
              <a:pathLst>
                <a:path w="983" h="1116" extrusionOk="0">
                  <a:moveTo>
                    <a:pt x="343" y="0"/>
                  </a:moveTo>
                  <a:cubicBezTo>
                    <a:pt x="292" y="0"/>
                    <a:pt x="240" y="13"/>
                    <a:pt x="193" y="41"/>
                  </a:cubicBezTo>
                  <a:cubicBezTo>
                    <a:pt x="50" y="123"/>
                    <a:pt x="1" y="305"/>
                    <a:pt x="84" y="449"/>
                  </a:cubicBezTo>
                  <a:lnTo>
                    <a:pt x="382" y="966"/>
                  </a:lnTo>
                  <a:cubicBezTo>
                    <a:pt x="437" y="1062"/>
                    <a:pt x="538" y="1115"/>
                    <a:pt x="641" y="1115"/>
                  </a:cubicBezTo>
                  <a:cubicBezTo>
                    <a:pt x="692" y="1115"/>
                    <a:pt x="743" y="1102"/>
                    <a:pt x="790" y="1075"/>
                  </a:cubicBezTo>
                  <a:cubicBezTo>
                    <a:pt x="933" y="993"/>
                    <a:pt x="982" y="810"/>
                    <a:pt x="899" y="667"/>
                  </a:cubicBezTo>
                  <a:lnTo>
                    <a:pt x="601" y="150"/>
                  </a:lnTo>
                  <a:cubicBezTo>
                    <a:pt x="546" y="54"/>
                    <a:pt x="446" y="0"/>
                    <a:pt x="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3"/>
            <p:cNvSpPr/>
            <p:nvPr/>
          </p:nvSpPr>
          <p:spPr>
            <a:xfrm>
              <a:off x="5321150" y="1907850"/>
              <a:ext cx="24550" cy="27900"/>
            </a:xfrm>
            <a:custGeom>
              <a:avLst/>
              <a:gdLst/>
              <a:ahLst/>
              <a:cxnLst/>
              <a:rect l="l" t="t" r="r" b="b"/>
              <a:pathLst>
                <a:path w="982" h="1116" extrusionOk="0">
                  <a:moveTo>
                    <a:pt x="641" y="0"/>
                  </a:moveTo>
                  <a:cubicBezTo>
                    <a:pt x="537" y="0"/>
                    <a:pt x="437" y="54"/>
                    <a:pt x="382" y="150"/>
                  </a:cubicBezTo>
                  <a:lnTo>
                    <a:pt x="83" y="667"/>
                  </a:lnTo>
                  <a:cubicBezTo>
                    <a:pt x="0" y="810"/>
                    <a:pt x="50" y="993"/>
                    <a:pt x="193" y="1075"/>
                  </a:cubicBezTo>
                  <a:cubicBezTo>
                    <a:pt x="240" y="1102"/>
                    <a:pt x="291" y="1115"/>
                    <a:pt x="342" y="1115"/>
                  </a:cubicBezTo>
                  <a:cubicBezTo>
                    <a:pt x="445" y="1115"/>
                    <a:pt x="545" y="1062"/>
                    <a:pt x="600" y="966"/>
                  </a:cubicBezTo>
                  <a:lnTo>
                    <a:pt x="900" y="449"/>
                  </a:lnTo>
                  <a:cubicBezTo>
                    <a:pt x="982" y="305"/>
                    <a:pt x="933" y="123"/>
                    <a:pt x="790" y="41"/>
                  </a:cubicBezTo>
                  <a:cubicBezTo>
                    <a:pt x="743" y="13"/>
                    <a:pt x="691" y="0"/>
                    <a:pt x="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3"/>
            <p:cNvSpPr/>
            <p:nvPr/>
          </p:nvSpPr>
          <p:spPr>
            <a:xfrm>
              <a:off x="5239575" y="1896950"/>
              <a:ext cx="254925" cy="154350"/>
            </a:xfrm>
            <a:custGeom>
              <a:avLst/>
              <a:gdLst/>
              <a:ahLst/>
              <a:cxnLst/>
              <a:rect l="l" t="t" r="r" b="b"/>
              <a:pathLst>
                <a:path w="10197" h="6174" extrusionOk="0">
                  <a:moveTo>
                    <a:pt x="2011" y="0"/>
                  </a:moveTo>
                  <a:cubicBezTo>
                    <a:pt x="1930" y="0"/>
                    <a:pt x="1851" y="34"/>
                    <a:pt x="1795" y="93"/>
                  </a:cubicBezTo>
                  <a:cubicBezTo>
                    <a:pt x="1620" y="275"/>
                    <a:pt x="1214" y="765"/>
                    <a:pt x="1214" y="1353"/>
                  </a:cubicBezTo>
                  <a:cubicBezTo>
                    <a:pt x="1214" y="1862"/>
                    <a:pt x="1515" y="2295"/>
                    <a:pt x="1713" y="2523"/>
                  </a:cubicBezTo>
                  <a:lnTo>
                    <a:pt x="1713" y="3263"/>
                  </a:lnTo>
                  <a:cubicBezTo>
                    <a:pt x="1687" y="3232"/>
                    <a:pt x="1659" y="3200"/>
                    <a:pt x="1628" y="3170"/>
                  </a:cubicBezTo>
                  <a:cubicBezTo>
                    <a:pt x="1212" y="2754"/>
                    <a:pt x="579" y="2695"/>
                    <a:pt x="326" y="2689"/>
                  </a:cubicBezTo>
                  <a:cubicBezTo>
                    <a:pt x="324" y="2689"/>
                    <a:pt x="322" y="2689"/>
                    <a:pt x="320" y="2689"/>
                  </a:cubicBezTo>
                  <a:cubicBezTo>
                    <a:pt x="241" y="2689"/>
                    <a:pt x="164" y="2721"/>
                    <a:pt x="108" y="2777"/>
                  </a:cubicBezTo>
                  <a:cubicBezTo>
                    <a:pt x="50" y="2834"/>
                    <a:pt x="19" y="2914"/>
                    <a:pt x="21" y="2995"/>
                  </a:cubicBezTo>
                  <a:cubicBezTo>
                    <a:pt x="27" y="3247"/>
                    <a:pt x="85" y="3880"/>
                    <a:pt x="502" y="4297"/>
                  </a:cubicBezTo>
                  <a:cubicBezTo>
                    <a:pt x="875" y="4670"/>
                    <a:pt x="1418" y="4756"/>
                    <a:pt x="1713" y="4774"/>
                  </a:cubicBezTo>
                  <a:lnTo>
                    <a:pt x="1713" y="5576"/>
                  </a:lnTo>
                  <a:lnTo>
                    <a:pt x="299" y="5576"/>
                  </a:lnTo>
                  <a:cubicBezTo>
                    <a:pt x="134" y="5576"/>
                    <a:pt x="1" y="5710"/>
                    <a:pt x="1" y="5875"/>
                  </a:cubicBezTo>
                  <a:cubicBezTo>
                    <a:pt x="1" y="6040"/>
                    <a:pt x="134" y="6173"/>
                    <a:pt x="299" y="6173"/>
                  </a:cubicBezTo>
                  <a:lnTo>
                    <a:pt x="9898" y="6173"/>
                  </a:lnTo>
                  <a:cubicBezTo>
                    <a:pt x="10063" y="6173"/>
                    <a:pt x="10196" y="6040"/>
                    <a:pt x="10196" y="5875"/>
                  </a:cubicBezTo>
                  <a:cubicBezTo>
                    <a:pt x="10196" y="5710"/>
                    <a:pt x="10063" y="5576"/>
                    <a:pt x="9898" y="5576"/>
                  </a:cubicBezTo>
                  <a:lnTo>
                    <a:pt x="8485" y="5576"/>
                  </a:lnTo>
                  <a:lnTo>
                    <a:pt x="8485" y="4774"/>
                  </a:lnTo>
                  <a:cubicBezTo>
                    <a:pt x="8779" y="4756"/>
                    <a:pt x="9322" y="4670"/>
                    <a:pt x="9695" y="4297"/>
                  </a:cubicBezTo>
                  <a:cubicBezTo>
                    <a:pt x="10111" y="3880"/>
                    <a:pt x="10171" y="3247"/>
                    <a:pt x="10176" y="2995"/>
                  </a:cubicBezTo>
                  <a:cubicBezTo>
                    <a:pt x="10179" y="2914"/>
                    <a:pt x="10146" y="2834"/>
                    <a:pt x="10089" y="2777"/>
                  </a:cubicBezTo>
                  <a:cubicBezTo>
                    <a:pt x="10033" y="2721"/>
                    <a:pt x="9956" y="2689"/>
                    <a:pt x="9877" y="2689"/>
                  </a:cubicBezTo>
                  <a:cubicBezTo>
                    <a:pt x="9875" y="2689"/>
                    <a:pt x="9873" y="2689"/>
                    <a:pt x="9870" y="2689"/>
                  </a:cubicBezTo>
                  <a:cubicBezTo>
                    <a:pt x="9618" y="2695"/>
                    <a:pt x="8985" y="2754"/>
                    <a:pt x="8569" y="3170"/>
                  </a:cubicBezTo>
                  <a:cubicBezTo>
                    <a:pt x="8539" y="3200"/>
                    <a:pt x="8511" y="3232"/>
                    <a:pt x="8485" y="3263"/>
                  </a:cubicBezTo>
                  <a:lnTo>
                    <a:pt x="8485" y="2523"/>
                  </a:lnTo>
                  <a:cubicBezTo>
                    <a:pt x="8681" y="2295"/>
                    <a:pt x="8982" y="1862"/>
                    <a:pt x="8982" y="1353"/>
                  </a:cubicBezTo>
                  <a:cubicBezTo>
                    <a:pt x="8982" y="765"/>
                    <a:pt x="8576" y="275"/>
                    <a:pt x="8402" y="93"/>
                  </a:cubicBezTo>
                  <a:cubicBezTo>
                    <a:pt x="8346" y="34"/>
                    <a:pt x="8267" y="0"/>
                    <a:pt x="8186" y="0"/>
                  </a:cubicBezTo>
                  <a:cubicBezTo>
                    <a:pt x="8104" y="0"/>
                    <a:pt x="8026" y="34"/>
                    <a:pt x="7970" y="93"/>
                  </a:cubicBezTo>
                  <a:cubicBezTo>
                    <a:pt x="7795" y="275"/>
                    <a:pt x="7389" y="765"/>
                    <a:pt x="7389" y="1353"/>
                  </a:cubicBezTo>
                  <a:cubicBezTo>
                    <a:pt x="7389" y="1862"/>
                    <a:pt x="7690" y="2295"/>
                    <a:pt x="7887" y="2523"/>
                  </a:cubicBezTo>
                  <a:lnTo>
                    <a:pt x="7887" y="3263"/>
                  </a:lnTo>
                  <a:cubicBezTo>
                    <a:pt x="7861" y="3232"/>
                    <a:pt x="7833" y="3200"/>
                    <a:pt x="7803" y="3170"/>
                  </a:cubicBezTo>
                  <a:cubicBezTo>
                    <a:pt x="7386" y="2754"/>
                    <a:pt x="6754" y="2695"/>
                    <a:pt x="6501" y="2689"/>
                  </a:cubicBezTo>
                  <a:cubicBezTo>
                    <a:pt x="6499" y="2689"/>
                    <a:pt x="6497" y="2689"/>
                    <a:pt x="6495" y="2689"/>
                  </a:cubicBezTo>
                  <a:cubicBezTo>
                    <a:pt x="6416" y="2689"/>
                    <a:pt x="6339" y="2721"/>
                    <a:pt x="6283" y="2777"/>
                  </a:cubicBezTo>
                  <a:cubicBezTo>
                    <a:pt x="6225" y="2834"/>
                    <a:pt x="6194" y="2914"/>
                    <a:pt x="6195" y="2995"/>
                  </a:cubicBezTo>
                  <a:cubicBezTo>
                    <a:pt x="6202" y="3247"/>
                    <a:pt x="6260" y="3880"/>
                    <a:pt x="6677" y="4297"/>
                  </a:cubicBezTo>
                  <a:cubicBezTo>
                    <a:pt x="7049" y="4670"/>
                    <a:pt x="7592" y="4756"/>
                    <a:pt x="7887" y="4774"/>
                  </a:cubicBezTo>
                  <a:lnTo>
                    <a:pt x="7887" y="5576"/>
                  </a:lnTo>
                  <a:lnTo>
                    <a:pt x="2310" y="5576"/>
                  </a:lnTo>
                  <a:lnTo>
                    <a:pt x="2310" y="4774"/>
                  </a:lnTo>
                  <a:cubicBezTo>
                    <a:pt x="2605" y="4756"/>
                    <a:pt x="3147" y="4670"/>
                    <a:pt x="3520" y="4297"/>
                  </a:cubicBezTo>
                  <a:cubicBezTo>
                    <a:pt x="3937" y="3880"/>
                    <a:pt x="3996" y="3247"/>
                    <a:pt x="4002" y="2995"/>
                  </a:cubicBezTo>
                  <a:cubicBezTo>
                    <a:pt x="4004" y="2914"/>
                    <a:pt x="3972" y="2834"/>
                    <a:pt x="3914" y="2777"/>
                  </a:cubicBezTo>
                  <a:cubicBezTo>
                    <a:pt x="3859" y="2721"/>
                    <a:pt x="3781" y="2689"/>
                    <a:pt x="3702" y="2689"/>
                  </a:cubicBezTo>
                  <a:cubicBezTo>
                    <a:pt x="3700" y="2689"/>
                    <a:pt x="3698" y="2689"/>
                    <a:pt x="3696" y="2689"/>
                  </a:cubicBezTo>
                  <a:cubicBezTo>
                    <a:pt x="3443" y="2695"/>
                    <a:pt x="2810" y="2754"/>
                    <a:pt x="2394" y="3170"/>
                  </a:cubicBezTo>
                  <a:cubicBezTo>
                    <a:pt x="2364" y="3200"/>
                    <a:pt x="2336" y="3232"/>
                    <a:pt x="2310" y="3263"/>
                  </a:cubicBezTo>
                  <a:lnTo>
                    <a:pt x="2310" y="2523"/>
                  </a:lnTo>
                  <a:cubicBezTo>
                    <a:pt x="2506" y="2295"/>
                    <a:pt x="2808" y="1862"/>
                    <a:pt x="2808" y="1353"/>
                  </a:cubicBezTo>
                  <a:cubicBezTo>
                    <a:pt x="2808" y="765"/>
                    <a:pt x="2402" y="275"/>
                    <a:pt x="2228" y="93"/>
                  </a:cubicBezTo>
                  <a:cubicBezTo>
                    <a:pt x="2171" y="34"/>
                    <a:pt x="2093" y="0"/>
                    <a:pt x="20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3"/>
            <p:cNvSpPr/>
            <p:nvPr/>
          </p:nvSpPr>
          <p:spPr>
            <a:xfrm>
              <a:off x="5309775" y="1831225"/>
              <a:ext cx="114525" cy="34875"/>
            </a:xfrm>
            <a:custGeom>
              <a:avLst/>
              <a:gdLst/>
              <a:ahLst/>
              <a:cxnLst/>
              <a:rect l="l" t="t" r="r" b="b"/>
              <a:pathLst>
                <a:path w="4581" h="1395" extrusionOk="0">
                  <a:moveTo>
                    <a:pt x="1095" y="0"/>
                  </a:moveTo>
                  <a:cubicBezTo>
                    <a:pt x="490" y="0"/>
                    <a:pt x="1" y="491"/>
                    <a:pt x="1" y="1096"/>
                  </a:cubicBezTo>
                  <a:cubicBezTo>
                    <a:pt x="1" y="1261"/>
                    <a:pt x="134" y="1394"/>
                    <a:pt x="299" y="1394"/>
                  </a:cubicBezTo>
                  <a:lnTo>
                    <a:pt x="4282" y="1394"/>
                  </a:lnTo>
                  <a:cubicBezTo>
                    <a:pt x="4447" y="1394"/>
                    <a:pt x="4580" y="1261"/>
                    <a:pt x="4580" y="1096"/>
                  </a:cubicBezTo>
                  <a:cubicBezTo>
                    <a:pt x="4580" y="491"/>
                    <a:pt x="4090" y="0"/>
                    <a:pt x="34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3"/>
            <p:cNvSpPr/>
            <p:nvPr/>
          </p:nvSpPr>
          <p:spPr>
            <a:xfrm>
              <a:off x="5352075" y="1796375"/>
              <a:ext cx="29900" cy="19925"/>
            </a:xfrm>
            <a:custGeom>
              <a:avLst/>
              <a:gdLst/>
              <a:ahLst/>
              <a:cxnLst/>
              <a:rect l="l" t="t" r="r" b="b"/>
              <a:pathLst>
                <a:path w="1196" h="797" extrusionOk="0">
                  <a:moveTo>
                    <a:pt x="300" y="1"/>
                  </a:moveTo>
                  <a:cubicBezTo>
                    <a:pt x="135" y="1"/>
                    <a:pt x="1" y="134"/>
                    <a:pt x="1" y="299"/>
                  </a:cubicBezTo>
                  <a:lnTo>
                    <a:pt x="1" y="797"/>
                  </a:lnTo>
                  <a:lnTo>
                    <a:pt x="1196" y="797"/>
                  </a:lnTo>
                  <a:lnTo>
                    <a:pt x="1196" y="299"/>
                  </a:lnTo>
                  <a:cubicBezTo>
                    <a:pt x="1196" y="134"/>
                    <a:pt x="1062" y="1"/>
                    <a:pt x="8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3"/>
            <p:cNvSpPr/>
            <p:nvPr/>
          </p:nvSpPr>
          <p:spPr>
            <a:xfrm>
              <a:off x="5334000" y="1881000"/>
              <a:ext cx="66050" cy="19925"/>
            </a:xfrm>
            <a:custGeom>
              <a:avLst/>
              <a:gdLst/>
              <a:ahLst/>
              <a:cxnLst/>
              <a:rect l="l" t="t" r="r" b="b"/>
              <a:pathLst>
                <a:path w="2642" h="797" extrusionOk="0">
                  <a:moveTo>
                    <a:pt x="1" y="1"/>
                  </a:moveTo>
                  <a:cubicBezTo>
                    <a:pt x="251" y="475"/>
                    <a:pt x="748" y="797"/>
                    <a:pt x="1322" y="797"/>
                  </a:cubicBezTo>
                  <a:cubicBezTo>
                    <a:pt x="1895" y="797"/>
                    <a:pt x="2392" y="475"/>
                    <a:pt x="2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2" name="Google Shape;1502;p73"/>
          <p:cNvGrpSpPr/>
          <p:nvPr/>
        </p:nvGrpSpPr>
        <p:grpSpPr>
          <a:xfrm>
            <a:off x="7117945" y="1559604"/>
            <a:ext cx="343486" cy="343486"/>
            <a:chOff x="5784750" y="1796375"/>
            <a:chExt cx="254925" cy="254925"/>
          </a:xfrm>
        </p:grpSpPr>
        <p:sp>
          <p:nvSpPr>
            <p:cNvPr id="1503" name="Google Shape;1503;p73"/>
            <p:cNvSpPr/>
            <p:nvPr/>
          </p:nvSpPr>
          <p:spPr>
            <a:xfrm>
              <a:off x="5840025" y="1998475"/>
              <a:ext cx="14950" cy="15000"/>
            </a:xfrm>
            <a:custGeom>
              <a:avLst/>
              <a:gdLst/>
              <a:ahLst/>
              <a:cxnLst/>
              <a:rect l="l" t="t" r="r" b="b"/>
              <a:pathLst>
                <a:path w="598" h="600" extrusionOk="0">
                  <a:moveTo>
                    <a:pt x="299" y="1"/>
                  </a:moveTo>
                  <a:cubicBezTo>
                    <a:pt x="134" y="1"/>
                    <a:pt x="1" y="135"/>
                    <a:pt x="1" y="300"/>
                  </a:cubicBezTo>
                  <a:cubicBezTo>
                    <a:pt x="1" y="465"/>
                    <a:pt x="134" y="599"/>
                    <a:pt x="299" y="599"/>
                  </a:cubicBezTo>
                  <a:cubicBezTo>
                    <a:pt x="464" y="599"/>
                    <a:pt x="598" y="465"/>
                    <a:pt x="598" y="300"/>
                  </a:cubicBezTo>
                  <a:cubicBezTo>
                    <a:pt x="598" y="135"/>
                    <a:pt x="464"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3"/>
            <p:cNvSpPr/>
            <p:nvPr/>
          </p:nvSpPr>
          <p:spPr>
            <a:xfrm>
              <a:off x="5969475" y="1998475"/>
              <a:ext cx="14950" cy="15000"/>
            </a:xfrm>
            <a:custGeom>
              <a:avLst/>
              <a:gdLst/>
              <a:ahLst/>
              <a:cxnLst/>
              <a:rect l="l" t="t" r="r" b="b"/>
              <a:pathLst>
                <a:path w="598" h="600" extrusionOk="0">
                  <a:moveTo>
                    <a:pt x="299" y="1"/>
                  </a:moveTo>
                  <a:cubicBezTo>
                    <a:pt x="134" y="1"/>
                    <a:pt x="0" y="135"/>
                    <a:pt x="0" y="300"/>
                  </a:cubicBezTo>
                  <a:cubicBezTo>
                    <a:pt x="0" y="465"/>
                    <a:pt x="134" y="599"/>
                    <a:pt x="299" y="599"/>
                  </a:cubicBezTo>
                  <a:cubicBezTo>
                    <a:pt x="464" y="599"/>
                    <a:pt x="598" y="465"/>
                    <a:pt x="598" y="300"/>
                  </a:cubicBezTo>
                  <a:cubicBezTo>
                    <a:pt x="598" y="135"/>
                    <a:pt x="464"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3"/>
            <p:cNvSpPr/>
            <p:nvPr/>
          </p:nvSpPr>
          <p:spPr>
            <a:xfrm>
              <a:off x="5904750" y="1998475"/>
              <a:ext cx="14950" cy="15000"/>
            </a:xfrm>
            <a:custGeom>
              <a:avLst/>
              <a:gdLst/>
              <a:ahLst/>
              <a:cxnLst/>
              <a:rect l="l" t="t" r="r" b="b"/>
              <a:pathLst>
                <a:path w="598" h="600" extrusionOk="0">
                  <a:moveTo>
                    <a:pt x="299" y="1"/>
                  </a:moveTo>
                  <a:cubicBezTo>
                    <a:pt x="134" y="1"/>
                    <a:pt x="1" y="135"/>
                    <a:pt x="1" y="300"/>
                  </a:cubicBezTo>
                  <a:cubicBezTo>
                    <a:pt x="1" y="465"/>
                    <a:pt x="134" y="599"/>
                    <a:pt x="299" y="599"/>
                  </a:cubicBezTo>
                  <a:cubicBezTo>
                    <a:pt x="464" y="599"/>
                    <a:pt x="598" y="465"/>
                    <a:pt x="598" y="300"/>
                  </a:cubicBezTo>
                  <a:cubicBezTo>
                    <a:pt x="598" y="135"/>
                    <a:pt x="464"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73"/>
            <p:cNvSpPr/>
            <p:nvPr/>
          </p:nvSpPr>
          <p:spPr>
            <a:xfrm>
              <a:off x="5784750" y="1796375"/>
              <a:ext cx="254925" cy="254925"/>
            </a:xfrm>
            <a:custGeom>
              <a:avLst/>
              <a:gdLst/>
              <a:ahLst/>
              <a:cxnLst/>
              <a:rect l="l" t="t" r="r" b="b"/>
              <a:pathLst>
                <a:path w="10197" h="10197" extrusionOk="0">
                  <a:moveTo>
                    <a:pt x="8683" y="1215"/>
                  </a:moveTo>
                  <a:cubicBezTo>
                    <a:pt x="8848" y="1215"/>
                    <a:pt x="8982" y="1349"/>
                    <a:pt x="8982" y="1514"/>
                  </a:cubicBezTo>
                  <a:lnTo>
                    <a:pt x="8982" y="6293"/>
                  </a:lnTo>
                  <a:cubicBezTo>
                    <a:pt x="8982" y="6458"/>
                    <a:pt x="8848" y="6592"/>
                    <a:pt x="8683" y="6592"/>
                  </a:cubicBezTo>
                  <a:lnTo>
                    <a:pt x="1515" y="6592"/>
                  </a:lnTo>
                  <a:cubicBezTo>
                    <a:pt x="1350" y="6592"/>
                    <a:pt x="1216" y="6458"/>
                    <a:pt x="1216" y="6293"/>
                  </a:cubicBezTo>
                  <a:lnTo>
                    <a:pt x="1216" y="1514"/>
                  </a:lnTo>
                  <a:cubicBezTo>
                    <a:pt x="1216" y="1349"/>
                    <a:pt x="1350" y="1215"/>
                    <a:pt x="1515" y="1215"/>
                  </a:cubicBezTo>
                  <a:close/>
                  <a:moveTo>
                    <a:pt x="2510" y="7488"/>
                  </a:moveTo>
                  <a:cubicBezTo>
                    <a:pt x="3004" y="7488"/>
                    <a:pt x="3406" y="7890"/>
                    <a:pt x="3406" y="8384"/>
                  </a:cubicBezTo>
                  <a:cubicBezTo>
                    <a:pt x="3406" y="8879"/>
                    <a:pt x="3004" y="9280"/>
                    <a:pt x="2510" y="9280"/>
                  </a:cubicBezTo>
                  <a:cubicBezTo>
                    <a:pt x="2016" y="9280"/>
                    <a:pt x="1614" y="8879"/>
                    <a:pt x="1614" y="8384"/>
                  </a:cubicBezTo>
                  <a:cubicBezTo>
                    <a:pt x="1614" y="7890"/>
                    <a:pt x="2016" y="7488"/>
                    <a:pt x="2510" y="7488"/>
                  </a:cubicBezTo>
                  <a:close/>
                  <a:moveTo>
                    <a:pt x="5099" y="7488"/>
                  </a:moveTo>
                  <a:cubicBezTo>
                    <a:pt x="5593" y="7488"/>
                    <a:pt x="5995" y="7890"/>
                    <a:pt x="5995" y="8384"/>
                  </a:cubicBezTo>
                  <a:cubicBezTo>
                    <a:pt x="5995" y="8879"/>
                    <a:pt x="5593" y="9280"/>
                    <a:pt x="5099" y="9280"/>
                  </a:cubicBezTo>
                  <a:cubicBezTo>
                    <a:pt x="4605" y="9280"/>
                    <a:pt x="4203" y="8879"/>
                    <a:pt x="4203" y="8384"/>
                  </a:cubicBezTo>
                  <a:cubicBezTo>
                    <a:pt x="4203" y="7890"/>
                    <a:pt x="4605" y="7488"/>
                    <a:pt x="5099" y="7488"/>
                  </a:cubicBezTo>
                  <a:close/>
                  <a:moveTo>
                    <a:pt x="7688" y="7488"/>
                  </a:moveTo>
                  <a:cubicBezTo>
                    <a:pt x="8182" y="7488"/>
                    <a:pt x="8584" y="7890"/>
                    <a:pt x="8584" y="8384"/>
                  </a:cubicBezTo>
                  <a:cubicBezTo>
                    <a:pt x="8584" y="8879"/>
                    <a:pt x="8182" y="9280"/>
                    <a:pt x="7688" y="9280"/>
                  </a:cubicBezTo>
                  <a:cubicBezTo>
                    <a:pt x="7194" y="9280"/>
                    <a:pt x="6791" y="8879"/>
                    <a:pt x="6791" y="8384"/>
                  </a:cubicBezTo>
                  <a:cubicBezTo>
                    <a:pt x="6791" y="7890"/>
                    <a:pt x="7194" y="7488"/>
                    <a:pt x="7688" y="7488"/>
                  </a:cubicBezTo>
                  <a:close/>
                  <a:moveTo>
                    <a:pt x="1097" y="1"/>
                  </a:moveTo>
                  <a:cubicBezTo>
                    <a:pt x="492" y="1"/>
                    <a:pt x="1" y="492"/>
                    <a:pt x="1" y="1095"/>
                  </a:cubicBezTo>
                  <a:lnTo>
                    <a:pt x="1" y="9101"/>
                  </a:lnTo>
                  <a:cubicBezTo>
                    <a:pt x="1" y="9705"/>
                    <a:pt x="492" y="10196"/>
                    <a:pt x="1097" y="10196"/>
                  </a:cubicBezTo>
                  <a:lnTo>
                    <a:pt x="9102" y="10196"/>
                  </a:lnTo>
                  <a:cubicBezTo>
                    <a:pt x="9706" y="10196"/>
                    <a:pt x="10196" y="9705"/>
                    <a:pt x="10196" y="9101"/>
                  </a:cubicBezTo>
                  <a:lnTo>
                    <a:pt x="10196" y="1095"/>
                  </a:lnTo>
                  <a:cubicBezTo>
                    <a:pt x="10196" y="492"/>
                    <a:pt x="9706" y="1"/>
                    <a:pt x="9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3"/>
            <p:cNvSpPr/>
            <p:nvPr/>
          </p:nvSpPr>
          <p:spPr>
            <a:xfrm>
              <a:off x="5830075" y="1841675"/>
              <a:ext cx="164300" cy="104575"/>
            </a:xfrm>
            <a:custGeom>
              <a:avLst/>
              <a:gdLst/>
              <a:ahLst/>
              <a:cxnLst/>
              <a:rect l="l" t="t" r="r" b="b"/>
              <a:pathLst>
                <a:path w="6572" h="4183" extrusionOk="0">
                  <a:moveTo>
                    <a:pt x="5676" y="598"/>
                  </a:moveTo>
                  <a:cubicBezTo>
                    <a:pt x="5841" y="598"/>
                    <a:pt x="5975" y="732"/>
                    <a:pt x="5975" y="897"/>
                  </a:cubicBezTo>
                  <a:cubicBezTo>
                    <a:pt x="5975" y="1062"/>
                    <a:pt x="5841" y="1196"/>
                    <a:pt x="5676" y="1196"/>
                  </a:cubicBezTo>
                  <a:cubicBezTo>
                    <a:pt x="5511" y="1196"/>
                    <a:pt x="5377" y="1062"/>
                    <a:pt x="5377" y="897"/>
                  </a:cubicBezTo>
                  <a:cubicBezTo>
                    <a:pt x="5377" y="732"/>
                    <a:pt x="5511" y="598"/>
                    <a:pt x="5676" y="598"/>
                  </a:cubicBezTo>
                  <a:close/>
                  <a:moveTo>
                    <a:pt x="1684" y="598"/>
                  </a:moveTo>
                  <a:cubicBezTo>
                    <a:pt x="2179" y="598"/>
                    <a:pt x="2582" y="1001"/>
                    <a:pt x="2582" y="1496"/>
                  </a:cubicBezTo>
                  <a:cubicBezTo>
                    <a:pt x="2582" y="1539"/>
                    <a:pt x="2571" y="1613"/>
                    <a:pt x="2563" y="1655"/>
                  </a:cubicBezTo>
                  <a:cubicBezTo>
                    <a:pt x="2520" y="1844"/>
                    <a:pt x="2420" y="2050"/>
                    <a:pt x="2268" y="2267"/>
                  </a:cubicBezTo>
                  <a:cubicBezTo>
                    <a:pt x="2046" y="2584"/>
                    <a:pt x="1877" y="2817"/>
                    <a:pt x="1749" y="2987"/>
                  </a:cubicBezTo>
                  <a:cubicBezTo>
                    <a:pt x="1943" y="2986"/>
                    <a:pt x="2168" y="2985"/>
                    <a:pt x="2379" y="2982"/>
                  </a:cubicBezTo>
                  <a:cubicBezTo>
                    <a:pt x="2380" y="2982"/>
                    <a:pt x="2381" y="2982"/>
                    <a:pt x="2382" y="2982"/>
                  </a:cubicBezTo>
                  <a:cubicBezTo>
                    <a:pt x="2546" y="2982"/>
                    <a:pt x="2679" y="3113"/>
                    <a:pt x="2682" y="3277"/>
                  </a:cubicBezTo>
                  <a:cubicBezTo>
                    <a:pt x="2684" y="3442"/>
                    <a:pt x="2552" y="3578"/>
                    <a:pt x="2387" y="3579"/>
                  </a:cubicBezTo>
                  <a:cubicBezTo>
                    <a:pt x="2054" y="3584"/>
                    <a:pt x="1811" y="3585"/>
                    <a:pt x="1631" y="3585"/>
                  </a:cubicBezTo>
                  <a:cubicBezTo>
                    <a:pt x="1169" y="3585"/>
                    <a:pt x="1134" y="3574"/>
                    <a:pt x="1095" y="3561"/>
                  </a:cubicBezTo>
                  <a:cubicBezTo>
                    <a:pt x="997" y="3528"/>
                    <a:pt x="923" y="3454"/>
                    <a:pt x="894" y="3357"/>
                  </a:cubicBezTo>
                  <a:cubicBezTo>
                    <a:pt x="843" y="3193"/>
                    <a:pt x="918" y="3096"/>
                    <a:pt x="1068" y="2900"/>
                  </a:cubicBezTo>
                  <a:cubicBezTo>
                    <a:pt x="1186" y="2745"/>
                    <a:pt x="1407" y="2455"/>
                    <a:pt x="1778" y="1925"/>
                  </a:cubicBezTo>
                  <a:cubicBezTo>
                    <a:pt x="1880" y="1778"/>
                    <a:pt x="1949" y="1643"/>
                    <a:pt x="1978" y="1533"/>
                  </a:cubicBezTo>
                  <a:lnTo>
                    <a:pt x="1984" y="1480"/>
                  </a:lnTo>
                  <a:cubicBezTo>
                    <a:pt x="1976" y="1322"/>
                    <a:pt x="1845" y="1196"/>
                    <a:pt x="1684" y="1196"/>
                  </a:cubicBezTo>
                  <a:cubicBezTo>
                    <a:pt x="1541" y="1196"/>
                    <a:pt x="1416" y="1297"/>
                    <a:pt x="1389" y="1437"/>
                  </a:cubicBezTo>
                  <a:cubicBezTo>
                    <a:pt x="1360" y="1580"/>
                    <a:pt x="1236" y="1679"/>
                    <a:pt x="1096" y="1679"/>
                  </a:cubicBezTo>
                  <a:cubicBezTo>
                    <a:pt x="1077" y="1679"/>
                    <a:pt x="1057" y="1677"/>
                    <a:pt x="1038" y="1673"/>
                  </a:cubicBezTo>
                  <a:cubicBezTo>
                    <a:pt x="876" y="1642"/>
                    <a:pt x="771" y="1485"/>
                    <a:pt x="802" y="1322"/>
                  </a:cubicBezTo>
                  <a:cubicBezTo>
                    <a:pt x="885" y="903"/>
                    <a:pt x="1256" y="598"/>
                    <a:pt x="1684" y="598"/>
                  </a:cubicBezTo>
                  <a:close/>
                  <a:moveTo>
                    <a:pt x="3967" y="598"/>
                  </a:moveTo>
                  <a:cubicBezTo>
                    <a:pt x="4462" y="598"/>
                    <a:pt x="4866" y="1001"/>
                    <a:pt x="4866" y="1496"/>
                  </a:cubicBezTo>
                  <a:cubicBezTo>
                    <a:pt x="4864" y="1539"/>
                    <a:pt x="4854" y="1613"/>
                    <a:pt x="4846" y="1655"/>
                  </a:cubicBezTo>
                  <a:cubicBezTo>
                    <a:pt x="4803" y="1844"/>
                    <a:pt x="4703" y="2050"/>
                    <a:pt x="4551" y="2267"/>
                  </a:cubicBezTo>
                  <a:cubicBezTo>
                    <a:pt x="4330" y="2584"/>
                    <a:pt x="4159" y="2817"/>
                    <a:pt x="4033" y="2987"/>
                  </a:cubicBezTo>
                  <a:cubicBezTo>
                    <a:pt x="4227" y="2986"/>
                    <a:pt x="4451" y="2985"/>
                    <a:pt x="4662" y="2982"/>
                  </a:cubicBezTo>
                  <a:cubicBezTo>
                    <a:pt x="4663" y="2982"/>
                    <a:pt x="4664" y="2982"/>
                    <a:pt x="4665" y="2982"/>
                  </a:cubicBezTo>
                  <a:cubicBezTo>
                    <a:pt x="4830" y="2982"/>
                    <a:pt x="4963" y="3113"/>
                    <a:pt x="4965" y="3277"/>
                  </a:cubicBezTo>
                  <a:cubicBezTo>
                    <a:pt x="4967" y="3442"/>
                    <a:pt x="4835" y="3578"/>
                    <a:pt x="4670" y="3579"/>
                  </a:cubicBezTo>
                  <a:cubicBezTo>
                    <a:pt x="4337" y="3584"/>
                    <a:pt x="4094" y="3585"/>
                    <a:pt x="3914" y="3585"/>
                  </a:cubicBezTo>
                  <a:cubicBezTo>
                    <a:pt x="3452" y="3585"/>
                    <a:pt x="3417" y="3574"/>
                    <a:pt x="3378" y="3561"/>
                  </a:cubicBezTo>
                  <a:cubicBezTo>
                    <a:pt x="3280" y="3528"/>
                    <a:pt x="3207" y="3454"/>
                    <a:pt x="3177" y="3357"/>
                  </a:cubicBezTo>
                  <a:cubicBezTo>
                    <a:pt x="3126" y="3193"/>
                    <a:pt x="3201" y="3096"/>
                    <a:pt x="3351" y="2900"/>
                  </a:cubicBezTo>
                  <a:cubicBezTo>
                    <a:pt x="3469" y="2745"/>
                    <a:pt x="3690" y="2455"/>
                    <a:pt x="4061" y="1925"/>
                  </a:cubicBezTo>
                  <a:cubicBezTo>
                    <a:pt x="4164" y="1778"/>
                    <a:pt x="4233" y="1643"/>
                    <a:pt x="4261" y="1533"/>
                  </a:cubicBezTo>
                  <a:lnTo>
                    <a:pt x="4268" y="1480"/>
                  </a:lnTo>
                  <a:cubicBezTo>
                    <a:pt x="4260" y="1322"/>
                    <a:pt x="4128" y="1196"/>
                    <a:pt x="3967" y="1196"/>
                  </a:cubicBezTo>
                  <a:cubicBezTo>
                    <a:pt x="3824" y="1196"/>
                    <a:pt x="3699" y="1297"/>
                    <a:pt x="3672" y="1437"/>
                  </a:cubicBezTo>
                  <a:cubicBezTo>
                    <a:pt x="3644" y="1580"/>
                    <a:pt x="3519" y="1679"/>
                    <a:pt x="3379" y="1679"/>
                  </a:cubicBezTo>
                  <a:cubicBezTo>
                    <a:pt x="3360" y="1679"/>
                    <a:pt x="3340" y="1677"/>
                    <a:pt x="3321" y="1673"/>
                  </a:cubicBezTo>
                  <a:cubicBezTo>
                    <a:pt x="3160" y="1642"/>
                    <a:pt x="3054" y="1485"/>
                    <a:pt x="3085" y="1322"/>
                  </a:cubicBezTo>
                  <a:cubicBezTo>
                    <a:pt x="3168" y="903"/>
                    <a:pt x="3538" y="598"/>
                    <a:pt x="3967" y="598"/>
                  </a:cubicBezTo>
                  <a:close/>
                  <a:moveTo>
                    <a:pt x="1" y="0"/>
                  </a:moveTo>
                  <a:lnTo>
                    <a:pt x="1" y="4183"/>
                  </a:lnTo>
                  <a:lnTo>
                    <a:pt x="6572" y="4183"/>
                  </a:lnTo>
                  <a:lnTo>
                    <a:pt x="65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73"/>
          <p:cNvGrpSpPr/>
          <p:nvPr/>
        </p:nvGrpSpPr>
        <p:grpSpPr>
          <a:xfrm>
            <a:off x="7894284" y="1559604"/>
            <a:ext cx="343452" cy="343486"/>
            <a:chOff x="6337050" y="1796375"/>
            <a:chExt cx="254900" cy="254925"/>
          </a:xfrm>
        </p:grpSpPr>
        <p:sp>
          <p:nvSpPr>
            <p:cNvPr id="1509" name="Google Shape;1509;p73"/>
            <p:cNvSpPr/>
            <p:nvPr/>
          </p:nvSpPr>
          <p:spPr>
            <a:xfrm>
              <a:off x="6392275" y="1796375"/>
              <a:ext cx="144400" cy="59775"/>
            </a:xfrm>
            <a:custGeom>
              <a:avLst/>
              <a:gdLst/>
              <a:ahLst/>
              <a:cxnLst/>
              <a:rect l="l" t="t" r="r" b="b"/>
              <a:pathLst>
                <a:path w="5776" h="2391" extrusionOk="0">
                  <a:moveTo>
                    <a:pt x="599" y="1"/>
                  </a:moveTo>
                  <a:cubicBezTo>
                    <a:pt x="269" y="1"/>
                    <a:pt x="1" y="268"/>
                    <a:pt x="1" y="598"/>
                  </a:cubicBezTo>
                  <a:lnTo>
                    <a:pt x="1" y="1793"/>
                  </a:lnTo>
                  <a:cubicBezTo>
                    <a:pt x="1" y="2122"/>
                    <a:pt x="269" y="2390"/>
                    <a:pt x="599" y="2390"/>
                  </a:cubicBezTo>
                  <a:lnTo>
                    <a:pt x="5179" y="2390"/>
                  </a:lnTo>
                  <a:cubicBezTo>
                    <a:pt x="5509" y="2390"/>
                    <a:pt x="5776" y="2122"/>
                    <a:pt x="5776" y="1793"/>
                  </a:cubicBezTo>
                  <a:lnTo>
                    <a:pt x="5776" y="598"/>
                  </a:lnTo>
                  <a:cubicBezTo>
                    <a:pt x="5776" y="268"/>
                    <a:pt x="5509" y="1"/>
                    <a:pt x="5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73"/>
            <p:cNvSpPr/>
            <p:nvPr/>
          </p:nvSpPr>
          <p:spPr>
            <a:xfrm>
              <a:off x="6415050" y="1871050"/>
              <a:ext cx="98875" cy="29875"/>
            </a:xfrm>
            <a:custGeom>
              <a:avLst/>
              <a:gdLst/>
              <a:ahLst/>
              <a:cxnLst/>
              <a:rect l="l" t="t" r="r" b="b"/>
              <a:pathLst>
                <a:path w="3955" h="1195" extrusionOk="0">
                  <a:moveTo>
                    <a:pt x="1" y="1"/>
                  </a:moveTo>
                  <a:lnTo>
                    <a:pt x="516" y="1030"/>
                  </a:lnTo>
                  <a:cubicBezTo>
                    <a:pt x="566" y="1131"/>
                    <a:pt x="669" y="1195"/>
                    <a:pt x="783" y="1195"/>
                  </a:cubicBezTo>
                  <a:lnTo>
                    <a:pt x="3173" y="1195"/>
                  </a:lnTo>
                  <a:cubicBezTo>
                    <a:pt x="3285" y="1195"/>
                    <a:pt x="3389" y="1131"/>
                    <a:pt x="3440" y="1030"/>
                  </a:cubicBezTo>
                  <a:lnTo>
                    <a:pt x="3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3"/>
            <p:cNvSpPr/>
            <p:nvPr/>
          </p:nvSpPr>
          <p:spPr>
            <a:xfrm>
              <a:off x="6337550" y="1915875"/>
              <a:ext cx="253900" cy="135425"/>
            </a:xfrm>
            <a:custGeom>
              <a:avLst/>
              <a:gdLst/>
              <a:ahLst/>
              <a:cxnLst/>
              <a:rect l="l" t="t" r="r" b="b"/>
              <a:pathLst>
                <a:path w="10156" h="5417" extrusionOk="0">
                  <a:moveTo>
                    <a:pt x="4381" y="0"/>
                  </a:moveTo>
                  <a:lnTo>
                    <a:pt x="4381" y="770"/>
                  </a:lnTo>
                  <a:cubicBezTo>
                    <a:pt x="3996" y="923"/>
                    <a:pt x="3673" y="1199"/>
                    <a:pt x="3460" y="1548"/>
                  </a:cubicBezTo>
                  <a:cubicBezTo>
                    <a:pt x="3280" y="1473"/>
                    <a:pt x="3087" y="1434"/>
                    <a:pt x="2888" y="1434"/>
                  </a:cubicBezTo>
                  <a:cubicBezTo>
                    <a:pt x="2096" y="1434"/>
                    <a:pt x="1446" y="2052"/>
                    <a:pt x="1397" y="2832"/>
                  </a:cubicBezTo>
                  <a:cubicBezTo>
                    <a:pt x="1363" y="2829"/>
                    <a:pt x="1328" y="2827"/>
                    <a:pt x="1294" y="2827"/>
                  </a:cubicBezTo>
                  <a:cubicBezTo>
                    <a:pt x="581" y="2827"/>
                    <a:pt x="0" y="3408"/>
                    <a:pt x="0" y="4122"/>
                  </a:cubicBezTo>
                  <a:cubicBezTo>
                    <a:pt x="0" y="4836"/>
                    <a:pt x="581" y="5416"/>
                    <a:pt x="1294" y="5416"/>
                  </a:cubicBezTo>
                  <a:lnTo>
                    <a:pt x="8862" y="5416"/>
                  </a:lnTo>
                  <a:cubicBezTo>
                    <a:pt x="9575" y="5416"/>
                    <a:pt x="10156" y="4836"/>
                    <a:pt x="10156" y="4122"/>
                  </a:cubicBezTo>
                  <a:cubicBezTo>
                    <a:pt x="10156" y="3408"/>
                    <a:pt x="9575" y="2827"/>
                    <a:pt x="8862" y="2827"/>
                  </a:cubicBezTo>
                  <a:cubicBezTo>
                    <a:pt x="8827" y="2827"/>
                    <a:pt x="8793" y="2829"/>
                    <a:pt x="8759" y="2832"/>
                  </a:cubicBezTo>
                  <a:cubicBezTo>
                    <a:pt x="8710" y="2052"/>
                    <a:pt x="8060" y="1434"/>
                    <a:pt x="7268" y="1434"/>
                  </a:cubicBezTo>
                  <a:cubicBezTo>
                    <a:pt x="7069" y="1434"/>
                    <a:pt x="6875" y="1473"/>
                    <a:pt x="6695" y="1548"/>
                  </a:cubicBezTo>
                  <a:cubicBezTo>
                    <a:pt x="6482" y="1199"/>
                    <a:pt x="6159" y="923"/>
                    <a:pt x="5775" y="770"/>
                  </a:cubicBezTo>
                  <a:lnTo>
                    <a:pt x="5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3"/>
            <p:cNvSpPr/>
            <p:nvPr/>
          </p:nvSpPr>
          <p:spPr>
            <a:xfrm>
              <a:off x="6337050" y="1811300"/>
              <a:ext cx="40325" cy="29925"/>
            </a:xfrm>
            <a:custGeom>
              <a:avLst/>
              <a:gdLst/>
              <a:ahLst/>
              <a:cxnLst/>
              <a:rect l="l" t="t" r="r" b="b"/>
              <a:pathLst>
                <a:path w="1613" h="1197" extrusionOk="0">
                  <a:moveTo>
                    <a:pt x="299" y="1"/>
                  </a:moveTo>
                  <a:cubicBezTo>
                    <a:pt x="134" y="1"/>
                    <a:pt x="0" y="134"/>
                    <a:pt x="0" y="299"/>
                  </a:cubicBezTo>
                  <a:lnTo>
                    <a:pt x="0" y="897"/>
                  </a:lnTo>
                  <a:cubicBezTo>
                    <a:pt x="0" y="1062"/>
                    <a:pt x="134" y="1196"/>
                    <a:pt x="299" y="1196"/>
                  </a:cubicBezTo>
                  <a:lnTo>
                    <a:pt x="1613" y="1196"/>
                  </a:lnTo>
                  <a:lnTo>
                    <a:pt x="16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3"/>
            <p:cNvSpPr/>
            <p:nvPr/>
          </p:nvSpPr>
          <p:spPr>
            <a:xfrm>
              <a:off x="6551600" y="1811300"/>
              <a:ext cx="40350" cy="29925"/>
            </a:xfrm>
            <a:custGeom>
              <a:avLst/>
              <a:gdLst/>
              <a:ahLst/>
              <a:cxnLst/>
              <a:rect l="l" t="t" r="r" b="b"/>
              <a:pathLst>
                <a:path w="1614" h="1197" extrusionOk="0">
                  <a:moveTo>
                    <a:pt x="1" y="1"/>
                  </a:moveTo>
                  <a:lnTo>
                    <a:pt x="1" y="1196"/>
                  </a:lnTo>
                  <a:lnTo>
                    <a:pt x="1315" y="1196"/>
                  </a:lnTo>
                  <a:cubicBezTo>
                    <a:pt x="1480" y="1196"/>
                    <a:pt x="1614" y="1062"/>
                    <a:pt x="1614" y="897"/>
                  </a:cubicBezTo>
                  <a:lnTo>
                    <a:pt x="1614" y="299"/>
                  </a:lnTo>
                  <a:cubicBezTo>
                    <a:pt x="1614" y="134"/>
                    <a:pt x="1480" y="1"/>
                    <a:pt x="1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4" name="Google Shape;1514;p73"/>
          <p:cNvGrpSpPr/>
          <p:nvPr/>
        </p:nvGrpSpPr>
        <p:grpSpPr>
          <a:xfrm>
            <a:off x="906264" y="2112301"/>
            <a:ext cx="345743" cy="343486"/>
            <a:chOff x="1380800" y="2207025"/>
            <a:chExt cx="256600" cy="254925"/>
          </a:xfrm>
        </p:grpSpPr>
        <p:sp>
          <p:nvSpPr>
            <p:cNvPr id="1515" name="Google Shape;1515;p73"/>
            <p:cNvSpPr/>
            <p:nvPr/>
          </p:nvSpPr>
          <p:spPr>
            <a:xfrm>
              <a:off x="1561000" y="2387250"/>
              <a:ext cx="74700" cy="74700"/>
            </a:xfrm>
            <a:custGeom>
              <a:avLst/>
              <a:gdLst/>
              <a:ahLst/>
              <a:cxnLst/>
              <a:rect l="l" t="t" r="r" b="b"/>
              <a:pathLst>
                <a:path w="2988" h="2988" extrusionOk="0">
                  <a:moveTo>
                    <a:pt x="1494" y="0"/>
                  </a:moveTo>
                  <a:cubicBezTo>
                    <a:pt x="1460" y="0"/>
                    <a:pt x="1426" y="2"/>
                    <a:pt x="1392" y="5"/>
                  </a:cubicBezTo>
                  <a:lnTo>
                    <a:pt x="1782" y="1414"/>
                  </a:lnTo>
                  <a:cubicBezTo>
                    <a:pt x="1826" y="1574"/>
                    <a:pt x="1733" y="1738"/>
                    <a:pt x="1574" y="1782"/>
                  </a:cubicBezTo>
                  <a:cubicBezTo>
                    <a:pt x="1547" y="1789"/>
                    <a:pt x="1520" y="1793"/>
                    <a:pt x="1493" y="1793"/>
                  </a:cubicBezTo>
                  <a:cubicBezTo>
                    <a:pt x="1362" y="1793"/>
                    <a:pt x="1243" y="1706"/>
                    <a:pt x="1206" y="1574"/>
                  </a:cubicBezTo>
                  <a:lnTo>
                    <a:pt x="816" y="164"/>
                  </a:lnTo>
                  <a:cubicBezTo>
                    <a:pt x="332" y="412"/>
                    <a:pt x="1" y="915"/>
                    <a:pt x="1" y="1494"/>
                  </a:cubicBezTo>
                  <a:cubicBezTo>
                    <a:pt x="1" y="2318"/>
                    <a:pt x="670" y="2987"/>
                    <a:pt x="1494" y="2987"/>
                  </a:cubicBezTo>
                  <a:cubicBezTo>
                    <a:pt x="2317" y="2987"/>
                    <a:pt x="2988" y="2318"/>
                    <a:pt x="2988" y="1494"/>
                  </a:cubicBezTo>
                  <a:cubicBezTo>
                    <a:pt x="2988" y="671"/>
                    <a:pt x="2317" y="0"/>
                    <a:pt x="1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3"/>
            <p:cNvSpPr/>
            <p:nvPr/>
          </p:nvSpPr>
          <p:spPr>
            <a:xfrm>
              <a:off x="1380800" y="2207025"/>
              <a:ext cx="256600" cy="254925"/>
            </a:xfrm>
            <a:custGeom>
              <a:avLst/>
              <a:gdLst/>
              <a:ahLst/>
              <a:cxnLst/>
              <a:rect l="l" t="t" r="r" b="b"/>
              <a:pathLst>
                <a:path w="10264" h="10197" extrusionOk="0">
                  <a:moveTo>
                    <a:pt x="4259" y="6771"/>
                  </a:moveTo>
                  <a:lnTo>
                    <a:pt x="3613" y="9419"/>
                  </a:lnTo>
                  <a:cubicBezTo>
                    <a:pt x="3587" y="9525"/>
                    <a:pt x="3493" y="9599"/>
                    <a:pt x="3383" y="9599"/>
                  </a:cubicBezTo>
                  <a:cubicBezTo>
                    <a:pt x="3253" y="9599"/>
                    <a:pt x="3146" y="9493"/>
                    <a:pt x="3146" y="9363"/>
                  </a:cubicBezTo>
                  <a:lnTo>
                    <a:pt x="3146" y="6771"/>
                  </a:lnTo>
                  <a:close/>
                  <a:moveTo>
                    <a:pt x="299" y="1"/>
                  </a:moveTo>
                  <a:cubicBezTo>
                    <a:pt x="134" y="1"/>
                    <a:pt x="0" y="134"/>
                    <a:pt x="0" y="299"/>
                  </a:cubicBezTo>
                  <a:cubicBezTo>
                    <a:pt x="0" y="464"/>
                    <a:pt x="134" y="598"/>
                    <a:pt x="299" y="598"/>
                  </a:cubicBezTo>
                  <a:lnTo>
                    <a:pt x="960" y="598"/>
                  </a:lnTo>
                  <a:cubicBezTo>
                    <a:pt x="1196" y="598"/>
                    <a:pt x="1401" y="767"/>
                    <a:pt x="1448" y="999"/>
                  </a:cubicBezTo>
                  <a:lnTo>
                    <a:pt x="2549" y="6504"/>
                  </a:lnTo>
                  <a:lnTo>
                    <a:pt x="2549" y="9363"/>
                  </a:lnTo>
                  <a:cubicBezTo>
                    <a:pt x="2549" y="9823"/>
                    <a:pt x="2923" y="10196"/>
                    <a:pt x="3383" y="10196"/>
                  </a:cubicBezTo>
                  <a:cubicBezTo>
                    <a:pt x="3769" y="10196"/>
                    <a:pt x="4102" y="9935"/>
                    <a:pt x="4193" y="9561"/>
                  </a:cubicBezTo>
                  <a:lnTo>
                    <a:pt x="4874" y="6771"/>
                  </a:lnTo>
                  <a:lnTo>
                    <a:pt x="7857" y="6771"/>
                  </a:lnTo>
                  <a:lnTo>
                    <a:pt x="8024" y="7373"/>
                  </a:lnTo>
                  <a:cubicBezTo>
                    <a:pt x="8199" y="7284"/>
                    <a:pt x="8394" y="7228"/>
                    <a:pt x="8600" y="7214"/>
                  </a:cubicBezTo>
                  <a:lnTo>
                    <a:pt x="8403" y="6504"/>
                  </a:lnTo>
                  <a:lnTo>
                    <a:pt x="10163" y="3023"/>
                  </a:lnTo>
                  <a:cubicBezTo>
                    <a:pt x="10264" y="2825"/>
                    <a:pt x="10119" y="2590"/>
                    <a:pt x="9896" y="2590"/>
                  </a:cubicBezTo>
                  <a:lnTo>
                    <a:pt x="2375" y="2590"/>
                  </a:lnTo>
                  <a:lnTo>
                    <a:pt x="2034" y="881"/>
                  </a:lnTo>
                  <a:cubicBezTo>
                    <a:pt x="1931" y="371"/>
                    <a:pt x="1480" y="1"/>
                    <a:pt x="9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3"/>
            <p:cNvSpPr/>
            <p:nvPr/>
          </p:nvSpPr>
          <p:spPr>
            <a:xfrm>
              <a:off x="1458300" y="2221975"/>
              <a:ext cx="153675" cy="34875"/>
            </a:xfrm>
            <a:custGeom>
              <a:avLst/>
              <a:gdLst/>
              <a:ahLst/>
              <a:cxnLst/>
              <a:rect l="l" t="t" r="r" b="b"/>
              <a:pathLst>
                <a:path w="6147" h="1395" extrusionOk="0">
                  <a:moveTo>
                    <a:pt x="2188" y="0"/>
                  </a:moveTo>
                  <a:cubicBezTo>
                    <a:pt x="1601" y="0"/>
                    <a:pt x="1082" y="368"/>
                    <a:pt x="877" y="900"/>
                  </a:cubicBezTo>
                  <a:cubicBezTo>
                    <a:pt x="526" y="952"/>
                    <a:pt x="217" y="1133"/>
                    <a:pt x="1" y="1394"/>
                  </a:cubicBezTo>
                  <a:lnTo>
                    <a:pt x="6147" y="1394"/>
                  </a:lnTo>
                  <a:cubicBezTo>
                    <a:pt x="6119" y="1360"/>
                    <a:pt x="6089" y="1328"/>
                    <a:pt x="6058" y="1297"/>
                  </a:cubicBezTo>
                  <a:cubicBezTo>
                    <a:pt x="5841" y="1080"/>
                    <a:pt x="5567" y="943"/>
                    <a:pt x="5269" y="900"/>
                  </a:cubicBezTo>
                  <a:cubicBezTo>
                    <a:pt x="5063" y="367"/>
                    <a:pt x="4544" y="0"/>
                    <a:pt x="3958" y="0"/>
                  </a:cubicBezTo>
                  <a:cubicBezTo>
                    <a:pt x="3629" y="0"/>
                    <a:pt x="3320" y="113"/>
                    <a:pt x="3073" y="317"/>
                  </a:cubicBezTo>
                  <a:cubicBezTo>
                    <a:pt x="2825" y="113"/>
                    <a:pt x="2516" y="0"/>
                    <a:pt x="2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8" name="Google Shape;1518;p73"/>
          <p:cNvGrpSpPr/>
          <p:nvPr/>
        </p:nvGrpSpPr>
        <p:grpSpPr>
          <a:xfrm>
            <a:off x="1683725" y="2112301"/>
            <a:ext cx="343452" cy="343486"/>
            <a:chOff x="1933050" y="2207025"/>
            <a:chExt cx="254900" cy="254925"/>
          </a:xfrm>
        </p:grpSpPr>
        <p:sp>
          <p:nvSpPr>
            <p:cNvPr id="1519" name="Google Shape;1519;p73"/>
            <p:cNvSpPr/>
            <p:nvPr/>
          </p:nvSpPr>
          <p:spPr>
            <a:xfrm>
              <a:off x="2053025" y="2327025"/>
              <a:ext cx="14975" cy="14950"/>
            </a:xfrm>
            <a:custGeom>
              <a:avLst/>
              <a:gdLst/>
              <a:ahLst/>
              <a:cxnLst/>
              <a:rect l="l" t="t" r="r" b="b"/>
              <a:pathLst>
                <a:path w="599" h="598" extrusionOk="0">
                  <a:moveTo>
                    <a:pt x="300" y="0"/>
                  </a:moveTo>
                  <a:cubicBezTo>
                    <a:pt x="135" y="0"/>
                    <a:pt x="1" y="134"/>
                    <a:pt x="1" y="299"/>
                  </a:cubicBezTo>
                  <a:cubicBezTo>
                    <a:pt x="1" y="464"/>
                    <a:pt x="135" y="598"/>
                    <a:pt x="300" y="598"/>
                  </a:cubicBezTo>
                  <a:cubicBezTo>
                    <a:pt x="465" y="598"/>
                    <a:pt x="598" y="464"/>
                    <a:pt x="598" y="299"/>
                  </a:cubicBezTo>
                  <a:cubicBezTo>
                    <a:pt x="598" y="134"/>
                    <a:pt x="465"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73"/>
            <p:cNvSpPr/>
            <p:nvPr/>
          </p:nvSpPr>
          <p:spPr>
            <a:xfrm>
              <a:off x="2075900" y="2340175"/>
              <a:ext cx="29300" cy="33775"/>
            </a:xfrm>
            <a:custGeom>
              <a:avLst/>
              <a:gdLst/>
              <a:ahLst/>
              <a:cxnLst/>
              <a:rect l="l" t="t" r="r" b="b"/>
              <a:pathLst>
                <a:path w="1172" h="1351" extrusionOk="0">
                  <a:moveTo>
                    <a:pt x="251" y="1"/>
                  </a:moveTo>
                  <a:cubicBezTo>
                    <a:pt x="208" y="164"/>
                    <a:pt x="120" y="309"/>
                    <a:pt x="1" y="422"/>
                  </a:cubicBezTo>
                  <a:lnTo>
                    <a:pt x="618" y="1271"/>
                  </a:lnTo>
                  <a:cubicBezTo>
                    <a:pt x="635" y="1293"/>
                    <a:pt x="655" y="1312"/>
                    <a:pt x="679" y="1325"/>
                  </a:cubicBezTo>
                  <a:cubicBezTo>
                    <a:pt x="709" y="1342"/>
                    <a:pt x="742" y="1351"/>
                    <a:pt x="775" y="1351"/>
                  </a:cubicBezTo>
                  <a:cubicBezTo>
                    <a:pt x="842" y="1351"/>
                    <a:pt x="908" y="1316"/>
                    <a:pt x="944" y="1254"/>
                  </a:cubicBezTo>
                  <a:lnTo>
                    <a:pt x="1046" y="1077"/>
                  </a:lnTo>
                  <a:cubicBezTo>
                    <a:pt x="1164" y="872"/>
                    <a:pt x="1172" y="632"/>
                    <a:pt x="1067" y="419"/>
                  </a:cubicBezTo>
                  <a:cubicBezTo>
                    <a:pt x="962" y="207"/>
                    <a:pt x="767" y="67"/>
                    <a:pt x="532" y="38"/>
                  </a:cubicBezTo>
                  <a:lnTo>
                    <a:pt x="2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3"/>
            <p:cNvSpPr/>
            <p:nvPr/>
          </p:nvSpPr>
          <p:spPr>
            <a:xfrm>
              <a:off x="1978350" y="2252350"/>
              <a:ext cx="164325" cy="164300"/>
            </a:xfrm>
            <a:custGeom>
              <a:avLst/>
              <a:gdLst/>
              <a:ahLst/>
              <a:cxnLst/>
              <a:rect l="l" t="t" r="r" b="b"/>
              <a:pathLst>
                <a:path w="6573" h="6572" extrusionOk="0">
                  <a:moveTo>
                    <a:pt x="3789" y="598"/>
                  </a:moveTo>
                  <a:cubicBezTo>
                    <a:pt x="4226" y="598"/>
                    <a:pt x="4581" y="952"/>
                    <a:pt x="4581" y="1389"/>
                  </a:cubicBezTo>
                  <a:cubicBezTo>
                    <a:pt x="4581" y="1501"/>
                    <a:pt x="4558" y="1609"/>
                    <a:pt x="4512" y="1710"/>
                  </a:cubicBezTo>
                  <a:lnTo>
                    <a:pt x="4032" y="2790"/>
                  </a:lnTo>
                  <a:cubicBezTo>
                    <a:pt x="4057" y="2827"/>
                    <a:pt x="4078" y="2864"/>
                    <a:pt x="4097" y="2905"/>
                  </a:cubicBezTo>
                  <a:lnTo>
                    <a:pt x="4511" y="2958"/>
                  </a:lnTo>
                  <a:cubicBezTo>
                    <a:pt x="4940" y="3014"/>
                    <a:pt x="5312" y="3279"/>
                    <a:pt x="5504" y="3668"/>
                  </a:cubicBezTo>
                  <a:cubicBezTo>
                    <a:pt x="5696" y="4056"/>
                    <a:pt x="5682" y="4513"/>
                    <a:pt x="5465" y="4888"/>
                  </a:cubicBezTo>
                  <a:lnTo>
                    <a:pt x="5363" y="5066"/>
                  </a:lnTo>
                  <a:cubicBezTo>
                    <a:pt x="5216" y="5319"/>
                    <a:pt x="4950" y="5461"/>
                    <a:pt x="4676" y="5461"/>
                  </a:cubicBezTo>
                  <a:cubicBezTo>
                    <a:pt x="4542" y="5461"/>
                    <a:pt x="4406" y="5427"/>
                    <a:pt x="4282" y="5355"/>
                  </a:cubicBezTo>
                  <a:cubicBezTo>
                    <a:pt x="4185" y="5300"/>
                    <a:pt x="4103" y="5225"/>
                    <a:pt x="4037" y="5135"/>
                  </a:cubicBezTo>
                  <a:lnTo>
                    <a:pt x="3342" y="4180"/>
                  </a:lnTo>
                  <a:cubicBezTo>
                    <a:pt x="3324" y="4181"/>
                    <a:pt x="3305" y="4182"/>
                    <a:pt x="3287" y="4182"/>
                  </a:cubicBezTo>
                  <a:cubicBezTo>
                    <a:pt x="3261" y="4182"/>
                    <a:pt x="3236" y="4180"/>
                    <a:pt x="3211" y="4178"/>
                  </a:cubicBezTo>
                  <a:lnTo>
                    <a:pt x="2958" y="4510"/>
                  </a:lnTo>
                  <a:cubicBezTo>
                    <a:pt x="2713" y="4832"/>
                    <a:pt x="2332" y="5018"/>
                    <a:pt x="1931" y="5018"/>
                  </a:cubicBezTo>
                  <a:cubicBezTo>
                    <a:pt x="1903" y="5018"/>
                    <a:pt x="1875" y="5018"/>
                    <a:pt x="1847" y="5016"/>
                  </a:cubicBezTo>
                  <a:cubicBezTo>
                    <a:pt x="1414" y="4988"/>
                    <a:pt x="1026" y="4747"/>
                    <a:pt x="809" y="4371"/>
                  </a:cubicBezTo>
                  <a:lnTo>
                    <a:pt x="706" y="4194"/>
                  </a:lnTo>
                  <a:cubicBezTo>
                    <a:pt x="488" y="3817"/>
                    <a:pt x="618" y="3332"/>
                    <a:pt x="996" y="3113"/>
                  </a:cubicBezTo>
                  <a:cubicBezTo>
                    <a:pt x="1093" y="3057"/>
                    <a:pt x="1198" y="3023"/>
                    <a:pt x="1309" y="3012"/>
                  </a:cubicBezTo>
                  <a:lnTo>
                    <a:pt x="2484" y="2887"/>
                  </a:lnTo>
                  <a:cubicBezTo>
                    <a:pt x="2503" y="2848"/>
                    <a:pt x="2526" y="2810"/>
                    <a:pt x="2551" y="2775"/>
                  </a:cubicBezTo>
                  <a:lnTo>
                    <a:pt x="2390" y="2389"/>
                  </a:lnTo>
                  <a:cubicBezTo>
                    <a:pt x="2223" y="1989"/>
                    <a:pt x="2268" y="1535"/>
                    <a:pt x="2508" y="1174"/>
                  </a:cubicBezTo>
                  <a:cubicBezTo>
                    <a:pt x="2749" y="813"/>
                    <a:pt x="3151" y="598"/>
                    <a:pt x="3585" y="598"/>
                  </a:cubicBezTo>
                  <a:close/>
                  <a:moveTo>
                    <a:pt x="3287" y="0"/>
                  </a:moveTo>
                  <a:cubicBezTo>
                    <a:pt x="1475" y="0"/>
                    <a:pt x="1" y="1474"/>
                    <a:pt x="1" y="3286"/>
                  </a:cubicBezTo>
                  <a:cubicBezTo>
                    <a:pt x="1" y="5098"/>
                    <a:pt x="1475" y="6572"/>
                    <a:pt x="3287" y="6572"/>
                  </a:cubicBezTo>
                  <a:cubicBezTo>
                    <a:pt x="5098" y="6572"/>
                    <a:pt x="6572" y="5098"/>
                    <a:pt x="6572" y="3286"/>
                  </a:cubicBezTo>
                  <a:cubicBezTo>
                    <a:pt x="6572" y="1474"/>
                    <a:pt x="5098" y="0"/>
                    <a:pt x="3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3"/>
            <p:cNvSpPr/>
            <p:nvPr/>
          </p:nvSpPr>
          <p:spPr>
            <a:xfrm>
              <a:off x="2049600" y="2282200"/>
              <a:ext cx="28350" cy="30825"/>
            </a:xfrm>
            <a:custGeom>
              <a:avLst/>
              <a:gdLst/>
              <a:ahLst/>
              <a:cxnLst/>
              <a:rect l="l" t="t" r="r" b="b"/>
              <a:pathLst>
                <a:path w="1134" h="1233" extrusionOk="0">
                  <a:moveTo>
                    <a:pt x="735" y="1"/>
                  </a:moveTo>
                  <a:cubicBezTo>
                    <a:pt x="498" y="1"/>
                    <a:pt x="286" y="114"/>
                    <a:pt x="155" y="311"/>
                  </a:cubicBezTo>
                  <a:cubicBezTo>
                    <a:pt x="24" y="508"/>
                    <a:pt x="1" y="747"/>
                    <a:pt x="92" y="966"/>
                  </a:cubicBezTo>
                  <a:lnTo>
                    <a:pt x="201" y="1228"/>
                  </a:lnTo>
                  <a:cubicBezTo>
                    <a:pt x="276" y="1207"/>
                    <a:pt x="354" y="1195"/>
                    <a:pt x="437" y="1195"/>
                  </a:cubicBezTo>
                  <a:cubicBezTo>
                    <a:pt x="525" y="1195"/>
                    <a:pt x="610" y="1208"/>
                    <a:pt x="691" y="1233"/>
                  </a:cubicBezTo>
                  <a:lnTo>
                    <a:pt x="1117" y="274"/>
                  </a:lnTo>
                  <a:cubicBezTo>
                    <a:pt x="1128" y="249"/>
                    <a:pt x="1133" y="223"/>
                    <a:pt x="1133" y="195"/>
                  </a:cubicBezTo>
                  <a:cubicBezTo>
                    <a:pt x="1133" y="88"/>
                    <a:pt x="1046" y="1"/>
                    <a:pt x="9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3"/>
            <p:cNvSpPr/>
            <p:nvPr/>
          </p:nvSpPr>
          <p:spPr>
            <a:xfrm>
              <a:off x="2157575" y="2217600"/>
              <a:ext cx="30375" cy="233775"/>
            </a:xfrm>
            <a:custGeom>
              <a:avLst/>
              <a:gdLst/>
              <a:ahLst/>
              <a:cxnLst/>
              <a:rect l="l" t="t" r="r" b="b"/>
              <a:pathLst>
                <a:path w="1215" h="9351" extrusionOk="0">
                  <a:moveTo>
                    <a:pt x="1215" y="0"/>
                  </a:moveTo>
                  <a:lnTo>
                    <a:pt x="0" y="1215"/>
                  </a:lnTo>
                  <a:lnTo>
                    <a:pt x="0" y="8136"/>
                  </a:lnTo>
                  <a:lnTo>
                    <a:pt x="1215" y="9351"/>
                  </a:lnTo>
                  <a:lnTo>
                    <a:pt x="1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3"/>
            <p:cNvSpPr/>
            <p:nvPr/>
          </p:nvSpPr>
          <p:spPr>
            <a:xfrm>
              <a:off x="2007600" y="2339725"/>
              <a:ext cx="37175" cy="23175"/>
            </a:xfrm>
            <a:custGeom>
              <a:avLst/>
              <a:gdLst/>
              <a:ahLst/>
              <a:cxnLst/>
              <a:rect l="l" t="t" r="r" b="b"/>
              <a:pathLst>
                <a:path w="1487" h="927" extrusionOk="0">
                  <a:moveTo>
                    <a:pt x="1245" y="1"/>
                  </a:moveTo>
                  <a:lnTo>
                    <a:pt x="202" y="111"/>
                  </a:lnTo>
                  <a:cubicBezTo>
                    <a:pt x="175" y="113"/>
                    <a:pt x="149" y="122"/>
                    <a:pt x="125" y="136"/>
                  </a:cubicBezTo>
                  <a:cubicBezTo>
                    <a:pt x="32" y="189"/>
                    <a:pt x="1" y="308"/>
                    <a:pt x="54" y="401"/>
                  </a:cubicBezTo>
                  <a:lnTo>
                    <a:pt x="156" y="578"/>
                  </a:lnTo>
                  <a:cubicBezTo>
                    <a:pt x="275" y="783"/>
                    <a:pt x="479" y="910"/>
                    <a:pt x="715" y="924"/>
                  </a:cubicBezTo>
                  <a:cubicBezTo>
                    <a:pt x="731" y="926"/>
                    <a:pt x="748" y="926"/>
                    <a:pt x="764" y="926"/>
                  </a:cubicBezTo>
                  <a:cubicBezTo>
                    <a:pt x="981" y="926"/>
                    <a:pt x="1180" y="828"/>
                    <a:pt x="1313" y="652"/>
                  </a:cubicBezTo>
                  <a:lnTo>
                    <a:pt x="1486" y="427"/>
                  </a:lnTo>
                  <a:cubicBezTo>
                    <a:pt x="1369" y="311"/>
                    <a:pt x="1284" y="165"/>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3"/>
            <p:cNvSpPr/>
            <p:nvPr/>
          </p:nvSpPr>
          <p:spPr>
            <a:xfrm>
              <a:off x="1933050" y="2217600"/>
              <a:ext cx="30375" cy="233775"/>
            </a:xfrm>
            <a:custGeom>
              <a:avLst/>
              <a:gdLst/>
              <a:ahLst/>
              <a:cxnLst/>
              <a:rect l="l" t="t" r="r" b="b"/>
              <a:pathLst>
                <a:path w="1215" h="9351" extrusionOk="0">
                  <a:moveTo>
                    <a:pt x="0" y="0"/>
                  </a:moveTo>
                  <a:lnTo>
                    <a:pt x="0" y="9351"/>
                  </a:lnTo>
                  <a:lnTo>
                    <a:pt x="1215" y="8136"/>
                  </a:lnTo>
                  <a:lnTo>
                    <a:pt x="1215" y="1215"/>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3"/>
            <p:cNvSpPr/>
            <p:nvPr/>
          </p:nvSpPr>
          <p:spPr>
            <a:xfrm>
              <a:off x="2112175" y="2252350"/>
              <a:ext cx="30500" cy="30475"/>
            </a:xfrm>
            <a:custGeom>
              <a:avLst/>
              <a:gdLst/>
              <a:ahLst/>
              <a:cxnLst/>
              <a:rect l="l" t="t" r="r" b="b"/>
              <a:pathLst>
                <a:path w="1220" h="1219" extrusionOk="0">
                  <a:moveTo>
                    <a:pt x="0" y="0"/>
                  </a:moveTo>
                  <a:cubicBezTo>
                    <a:pt x="492" y="310"/>
                    <a:pt x="909" y="728"/>
                    <a:pt x="1219" y="1219"/>
                  </a:cubicBezTo>
                  <a:lnTo>
                    <a:pt x="12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3"/>
            <p:cNvSpPr/>
            <p:nvPr/>
          </p:nvSpPr>
          <p:spPr>
            <a:xfrm>
              <a:off x="1943600" y="2207025"/>
              <a:ext cx="233825" cy="30400"/>
            </a:xfrm>
            <a:custGeom>
              <a:avLst/>
              <a:gdLst/>
              <a:ahLst/>
              <a:cxnLst/>
              <a:rect l="l" t="t" r="r" b="b"/>
              <a:pathLst>
                <a:path w="9353" h="1216" extrusionOk="0">
                  <a:moveTo>
                    <a:pt x="1" y="1"/>
                  </a:moveTo>
                  <a:lnTo>
                    <a:pt x="1215" y="1215"/>
                  </a:lnTo>
                  <a:lnTo>
                    <a:pt x="8137" y="1215"/>
                  </a:lnTo>
                  <a:lnTo>
                    <a:pt x="93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3"/>
            <p:cNvSpPr/>
            <p:nvPr/>
          </p:nvSpPr>
          <p:spPr>
            <a:xfrm>
              <a:off x="1978350" y="2252350"/>
              <a:ext cx="30475" cy="30475"/>
            </a:xfrm>
            <a:custGeom>
              <a:avLst/>
              <a:gdLst/>
              <a:ahLst/>
              <a:cxnLst/>
              <a:rect l="l" t="t" r="r" b="b"/>
              <a:pathLst>
                <a:path w="1219" h="1219" extrusionOk="0">
                  <a:moveTo>
                    <a:pt x="1" y="0"/>
                  </a:moveTo>
                  <a:lnTo>
                    <a:pt x="1" y="1219"/>
                  </a:lnTo>
                  <a:cubicBezTo>
                    <a:pt x="311" y="728"/>
                    <a:pt x="728" y="310"/>
                    <a:pt x="1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3"/>
            <p:cNvSpPr/>
            <p:nvPr/>
          </p:nvSpPr>
          <p:spPr>
            <a:xfrm>
              <a:off x="1943600" y="2431550"/>
              <a:ext cx="233825" cy="30400"/>
            </a:xfrm>
            <a:custGeom>
              <a:avLst/>
              <a:gdLst/>
              <a:ahLst/>
              <a:cxnLst/>
              <a:rect l="l" t="t" r="r" b="b"/>
              <a:pathLst>
                <a:path w="9353" h="1216" extrusionOk="0">
                  <a:moveTo>
                    <a:pt x="1215" y="1"/>
                  </a:moveTo>
                  <a:lnTo>
                    <a:pt x="1" y="1215"/>
                  </a:lnTo>
                  <a:lnTo>
                    <a:pt x="9352" y="1215"/>
                  </a:lnTo>
                  <a:lnTo>
                    <a:pt x="81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3"/>
            <p:cNvSpPr/>
            <p:nvPr/>
          </p:nvSpPr>
          <p:spPr>
            <a:xfrm>
              <a:off x="1978350" y="2386150"/>
              <a:ext cx="30475" cy="30500"/>
            </a:xfrm>
            <a:custGeom>
              <a:avLst/>
              <a:gdLst/>
              <a:ahLst/>
              <a:cxnLst/>
              <a:rect l="l" t="t" r="r" b="b"/>
              <a:pathLst>
                <a:path w="1219" h="1220" extrusionOk="0">
                  <a:moveTo>
                    <a:pt x="1" y="1"/>
                  </a:moveTo>
                  <a:lnTo>
                    <a:pt x="1" y="1220"/>
                  </a:lnTo>
                  <a:lnTo>
                    <a:pt x="1219" y="1220"/>
                  </a:lnTo>
                  <a:cubicBezTo>
                    <a:pt x="728" y="910"/>
                    <a:pt x="311" y="49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3"/>
            <p:cNvSpPr/>
            <p:nvPr/>
          </p:nvSpPr>
          <p:spPr>
            <a:xfrm>
              <a:off x="2112175" y="2386150"/>
              <a:ext cx="30500" cy="30500"/>
            </a:xfrm>
            <a:custGeom>
              <a:avLst/>
              <a:gdLst/>
              <a:ahLst/>
              <a:cxnLst/>
              <a:rect l="l" t="t" r="r" b="b"/>
              <a:pathLst>
                <a:path w="1220" h="1220" extrusionOk="0">
                  <a:moveTo>
                    <a:pt x="1219" y="1"/>
                  </a:moveTo>
                  <a:cubicBezTo>
                    <a:pt x="909" y="492"/>
                    <a:pt x="492" y="910"/>
                    <a:pt x="0" y="1220"/>
                  </a:cubicBezTo>
                  <a:lnTo>
                    <a:pt x="1219" y="1220"/>
                  </a:lnTo>
                  <a:lnTo>
                    <a:pt x="12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2" name="Google Shape;1532;p73"/>
          <p:cNvGrpSpPr/>
          <p:nvPr/>
        </p:nvGrpSpPr>
        <p:grpSpPr>
          <a:xfrm>
            <a:off x="2460024" y="2112301"/>
            <a:ext cx="343486" cy="343486"/>
            <a:chOff x="2485325" y="2207025"/>
            <a:chExt cx="254925" cy="254925"/>
          </a:xfrm>
        </p:grpSpPr>
        <p:sp>
          <p:nvSpPr>
            <p:cNvPr id="1533" name="Google Shape;1533;p73"/>
            <p:cNvSpPr/>
            <p:nvPr/>
          </p:nvSpPr>
          <p:spPr>
            <a:xfrm>
              <a:off x="2575925" y="2367350"/>
              <a:ext cx="164325" cy="94600"/>
            </a:xfrm>
            <a:custGeom>
              <a:avLst/>
              <a:gdLst/>
              <a:ahLst/>
              <a:cxnLst/>
              <a:rect l="l" t="t" r="r" b="b"/>
              <a:pathLst>
                <a:path w="6573" h="3784" extrusionOk="0">
                  <a:moveTo>
                    <a:pt x="299" y="0"/>
                  </a:moveTo>
                  <a:cubicBezTo>
                    <a:pt x="134" y="0"/>
                    <a:pt x="1" y="134"/>
                    <a:pt x="1" y="299"/>
                  </a:cubicBezTo>
                  <a:lnTo>
                    <a:pt x="1" y="2489"/>
                  </a:lnTo>
                  <a:cubicBezTo>
                    <a:pt x="1" y="3205"/>
                    <a:pt x="580" y="3783"/>
                    <a:pt x="1295" y="3783"/>
                  </a:cubicBezTo>
                  <a:lnTo>
                    <a:pt x="5277" y="3783"/>
                  </a:lnTo>
                  <a:cubicBezTo>
                    <a:pt x="5992" y="3783"/>
                    <a:pt x="6572" y="3205"/>
                    <a:pt x="6572" y="2489"/>
                  </a:cubicBezTo>
                  <a:cubicBezTo>
                    <a:pt x="6572" y="2324"/>
                    <a:pt x="6438" y="2191"/>
                    <a:pt x="6273" y="2191"/>
                  </a:cubicBezTo>
                  <a:lnTo>
                    <a:pt x="1494" y="2191"/>
                  </a:lnTo>
                  <a:cubicBezTo>
                    <a:pt x="1329" y="2191"/>
                    <a:pt x="1195" y="2057"/>
                    <a:pt x="1195" y="1892"/>
                  </a:cubicBezTo>
                  <a:lnTo>
                    <a:pt x="1195" y="597"/>
                  </a:lnTo>
                  <a:cubicBezTo>
                    <a:pt x="1195" y="267"/>
                    <a:pt x="928" y="0"/>
                    <a:pt x="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3"/>
            <p:cNvSpPr/>
            <p:nvPr/>
          </p:nvSpPr>
          <p:spPr>
            <a:xfrm>
              <a:off x="2620725" y="2347425"/>
              <a:ext cx="109550" cy="59750"/>
            </a:xfrm>
            <a:custGeom>
              <a:avLst/>
              <a:gdLst/>
              <a:ahLst/>
              <a:cxnLst/>
              <a:rect l="l" t="t" r="r" b="b"/>
              <a:pathLst>
                <a:path w="4382" h="2390" extrusionOk="0">
                  <a:moveTo>
                    <a:pt x="1893" y="1"/>
                  </a:moveTo>
                  <a:cubicBezTo>
                    <a:pt x="1281" y="1"/>
                    <a:pt x="767" y="427"/>
                    <a:pt x="633" y="998"/>
                  </a:cubicBezTo>
                  <a:cubicBezTo>
                    <a:pt x="400" y="1009"/>
                    <a:pt x="185" y="1083"/>
                    <a:pt x="1" y="1201"/>
                  </a:cubicBezTo>
                  <a:lnTo>
                    <a:pt x="1" y="2390"/>
                  </a:lnTo>
                  <a:lnTo>
                    <a:pt x="4378" y="2390"/>
                  </a:lnTo>
                  <a:cubicBezTo>
                    <a:pt x="4380" y="2357"/>
                    <a:pt x="4382" y="2324"/>
                    <a:pt x="4382" y="2290"/>
                  </a:cubicBezTo>
                  <a:cubicBezTo>
                    <a:pt x="4382" y="1599"/>
                    <a:pt x="3836" y="1032"/>
                    <a:pt x="3153" y="998"/>
                  </a:cubicBezTo>
                  <a:cubicBezTo>
                    <a:pt x="3018" y="427"/>
                    <a:pt x="2504" y="1"/>
                    <a:pt x="18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3"/>
            <p:cNvSpPr/>
            <p:nvPr/>
          </p:nvSpPr>
          <p:spPr>
            <a:xfrm>
              <a:off x="2618225" y="2207025"/>
              <a:ext cx="99650" cy="126100"/>
            </a:xfrm>
            <a:custGeom>
              <a:avLst/>
              <a:gdLst/>
              <a:ahLst/>
              <a:cxnLst/>
              <a:rect l="l" t="t" r="r" b="b"/>
              <a:pathLst>
                <a:path w="3986" h="5044" extrusionOk="0">
                  <a:moveTo>
                    <a:pt x="1993" y="1"/>
                  </a:moveTo>
                  <a:cubicBezTo>
                    <a:pt x="1911" y="1"/>
                    <a:pt x="1832" y="35"/>
                    <a:pt x="1776" y="93"/>
                  </a:cubicBezTo>
                  <a:cubicBezTo>
                    <a:pt x="1601" y="277"/>
                    <a:pt x="1196" y="766"/>
                    <a:pt x="1196" y="1354"/>
                  </a:cubicBezTo>
                  <a:cubicBezTo>
                    <a:pt x="1196" y="1863"/>
                    <a:pt x="1497" y="2296"/>
                    <a:pt x="1694" y="2524"/>
                  </a:cubicBezTo>
                  <a:lnTo>
                    <a:pt x="1694" y="3265"/>
                  </a:lnTo>
                  <a:cubicBezTo>
                    <a:pt x="1668" y="3232"/>
                    <a:pt x="1640" y="3201"/>
                    <a:pt x="1609" y="3171"/>
                  </a:cubicBezTo>
                  <a:cubicBezTo>
                    <a:pt x="1194" y="2755"/>
                    <a:pt x="561" y="2696"/>
                    <a:pt x="307" y="2690"/>
                  </a:cubicBezTo>
                  <a:cubicBezTo>
                    <a:pt x="305" y="2690"/>
                    <a:pt x="303" y="2690"/>
                    <a:pt x="301" y="2690"/>
                  </a:cubicBezTo>
                  <a:cubicBezTo>
                    <a:pt x="222" y="2690"/>
                    <a:pt x="145" y="2721"/>
                    <a:pt x="89" y="2777"/>
                  </a:cubicBezTo>
                  <a:cubicBezTo>
                    <a:pt x="32" y="2835"/>
                    <a:pt x="0" y="2915"/>
                    <a:pt x="2" y="2996"/>
                  </a:cubicBezTo>
                  <a:cubicBezTo>
                    <a:pt x="8" y="3249"/>
                    <a:pt x="66" y="3881"/>
                    <a:pt x="483" y="4298"/>
                  </a:cubicBezTo>
                  <a:cubicBezTo>
                    <a:pt x="856" y="4670"/>
                    <a:pt x="1399" y="4757"/>
                    <a:pt x="1694" y="4775"/>
                  </a:cubicBezTo>
                  <a:lnTo>
                    <a:pt x="1694" y="5043"/>
                  </a:lnTo>
                  <a:cubicBezTo>
                    <a:pt x="1793" y="5028"/>
                    <a:pt x="1892" y="5019"/>
                    <a:pt x="1993" y="5019"/>
                  </a:cubicBezTo>
                  <a:cubicBezTo>
                    <a:pt x="2093" y="5019"/>
                    <a:pt x="2193" y="5028"/>
                    <a:pt x="2291" y="5043"/>
                  </a:cubicBezTo>
                  <a:lnTo>
                    <a:pt x="2291" y="4775"/>
                  </a:lnTo>
                  <a:cubicBezTo>
                    <a:pt x="2586" y="4757"/>
                    <a:pt x="3129" y="4670"/>
                    <a:pt x="3501" y="4298"/>
                  </a:cubicBezTo>
                  <a:cubicBezTo>
                    <a:pt x="3918" y="3881"/>
                    <a:pt x="3977" y="3249"/>
                    <a:pt x="3983" y="2996"/>
                  </a:cubicBezTo>
                  <a:cubicBezTo>
                    <a:pt x="3985" y="2915"/>
                    <a:pt x="3953" y="2835"/>
                    <a:pt x="3896" y="2777"/>
                  </a:cubicBezTo>
                  <a:cubicBezTo>
                    <a:pt x="3840" y="2721"/>
                    <a:pt x="3763" y="2690"/>
                    <a:pt x="3683" y="2690"/>
                  </a:cubicBezTo>
                  <a:cubicBezTo>
                    <a:pt x="3681" y="2690"/>
                    <a:pt x="3679" y="2690"/>
                    <a:pt x="3677" y="2690"/>
                  </a:cubicBezTo>
                  <a:cubicBezTo>
                    <a:pt x="3425" y="2696"/>
                    <a:pt x="2792" y="2755"/>
                    <a:pt x="2375" y="3171"/>
                  </a:cubicBezTo>
                  <a:cubicBezTo>
                    <a:pt x="2345" y="3201"/>
                    <a:pt x="2317" y="3232"/>
                    <a:pt x="2291" y="3265"/>
                  </a:cubicBezTo>
                  <a:lnTo>
                    <a:pt x="2291" y="2524"/>
                  </a:lnTo>
                  <a:cubicBezTo>
                    <a:pt x="2488" y="2296"/>
                    <a:pt x="2789" y="1863"/>
                    <a:pt x="2789" y="1354"/>
                  </a:cubicBezTo>
                  <a:cubicBezTo>
                    <a:pt x="2789" y="766"/>
                    <a:pt x="2383" y="277"/>
                    <a:pt x="2209" y="93"/>
                  </a:cubicBezTo>
                  <a:cubicBezTo>
                    <a:pt x="2152" y="35"/>
                    <a:pt x="2074" y="1"/>
                    <a:pt x="19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73"/>
            <p:cNvSpPr/>
            <p:nvPr/>
          </p:nvSpPr>
          <p:spPr>
            <a:xfrm>
              <a:off x="2485325" y="2384750"/>
              <a:ext cx="75675" cy="29925"/>
            </a:xfrm>
            <a:custGeom>
              <a:avLst/>
              <a:gdLst/>
              <a:ahLst/>
              <a:cxnLst/>
              <a:rect l="l" t="t" r="r" b="b"/>
              <a:pathLst>
                <a:path w="3027" h="1197" extrusionOk="0">
                  <a:moveTo>
                    <a:pt x="598" y="1"/>
                  </a:moveTo>
                  <a:cubicBezTo>
                    <a:pt x="268" y="1"/>
                    <a:pt x="0" y="268"/>
                    <a:pt x="0" y="598"/>
                  </a:cubicBezTo>
                  <a:cubicBezTo>
                    <a:pt x="0" y="928"/>
                    <a:pt x="268" y="1196"/>
                    <a:pt x="598" y="1196"/>
                  </a:cubicBezTo>
                  <a:lnTo>
                    <a:pt x="3027" y="1196"/>
                  </a:lnTo>
                  <a:lnTo>
                    <a:pt x="30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7" name="Google Shape;1537;p73"/>
          <p:cNvGrpSpPr/>
          <p:nvPr/>
        </p:nvGrpSpPr>
        <p:grpSpPr>
          <a:xfrm>
            <a:off x="3236353" y="2112301"/>
            <a:ext cx="343486" cy="343486"/>
            <a:chOff x="3030500" y="2207025"/>
            <a:chExt cx="254925" cy="254925"/>
          </a:xfrm>
        </p:grpSpPr>
        <p:sp>
          <p:nvSpPr>
            <p:cNvPr id="1538" name="Google Shape;1538;p73"/>
            <p:cNvSpPr/>
            <p:nvPr/>
          </p:nvSpPr>
          <p:spPr>
            <a:xfrm>
              <a:off x="3184825" y="2379200"/>
              <a:ext cx="39875" cy="82750"/>
            </a:xfrm>
            <a:custGeom>
              <a:avLst/>
              <a:gdLst/>
              <a:ahLst/>
              <a:cxnLst/>
              <a:rect l="l" t="t" r="r" b="b"/>
              <a:pathLst>
                <a:path w="1595" h="3310" extrusionOk="0">
                  <a:moveTo>
                    <a:pt x="1" y="0"/>
                  </a:moveTo>
                  <a:lnTo>
                    <a:pt x="1" y="3309"/>
                  </a:lnTo>
                  <a:lnTo>
                    <a:pt x="1296" y="3309"/>
                  </a:lnTo>
                  <a:cubicBezTo>
                    <a:pt x="1460" y="3309"/>
                    <a:pt x="1594" y="3176"/>
                    <a:pt x="1594" y="3011"/>
                  </a:cubicBezTo>
                  <a:lnTo>
                    <a:pt x="1594" y="1582"/>
                  </a:lnTo>
                  <a:cubicBezTo>
                    <a:pt x="1594" y="919"/>
                    <a:pt x="1148" y="329"/>
                    <a:pt x="511" y="146"/>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3"/>
            <p:cNvSpPr/>
            <p:nvPr/>
          </p:nvSpPr>
          <p:spPr>
            <a:xfrm>
              <a:off x="3085275" y="2438525"/>
              <a:ext cx="84650" cy="23425"/>
            </a:xfrm>
            <a:custGeom>
              <a:avLst/>
              <a:gdLst/>
              <a:ahLst/>
              <a:cxnLst/>
              <a:rect l="l" t="t" r="r" b="b"/>
              <a:pathLst>
                <a:path w="3386" h="937" extrusionOk="0">
                  <a:moveTo>
                    <a:pt x="1" y="0"/>
                  </a:moveTo>
                  <a:lnTo>
                    <a:pt x="1" y="936"/>
                  </a:lnTo>
                  <a:lnTo>
                    <a:pt x="3386" y="936"/>
                  </a:lnTo>
                  <a:lnTo>
                    <a:pt x="3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3"/>
            <p:cNvSpPr/>
            <p:nvPr/>
          </p:nvSpPr>
          <p:spPr>
            <a:xfrm>
              <a:off x="3030500" y="2379200"/>
              <a:ext cx="39850" cy="82750"/>
            </a:xfrm>
            <a:custGeom>
              <a:avLst/>
              <a:gdLst/>
              <a:ahLst/>
              <a:cxnLst/>
              <a:rect l="l" t="t" r="r" b="b"/>
              <a:pathLst>
                <a:path w="1594" h="3310" extrusionOk="0">
                  <a:moveTo>
                    <a:pt x="1593" y="0"/>
                  </a:moveTo>
                  <a:lnTo>
                    <a:pt x="1084" y="146"/>
                  </a:lnTo>
                  <a:cubicBezTo>
                    <a:pt x="446" y="329"/>
                    <a:pt x="1" y="919"/>
                    <a:pt x="1" y="1582"/>
                  </a:cubicBezTo>
                  <a:lnTo>
                    <a:pt x="1" y="3011"/>
                  </a:lnTo>
                  <a:cubicBezTo>
                    <a:pt x="1" y="3176"/>
                    <a:pt x="134" y="3309"/>
                    <a:pt x="299" y="3309"/>
                  </a:cubicBezTo>
                  <a:lnTo>
                    <a:pt x="1593" y="3309"/>
                  </a:lnTo>
                  <a:lnTo>
                    <a:pt x="15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3"/>
            <p:cNvSpPr/>
            <p:nvPr/>
          </p:nvSpPr>
          <p:spPr>
            <a:xfrm>
              <a:off x="3055400" y="2207025"/>
              <a:ext cx="144400" cy="57300"/>
            </a:xfrm>
            <a:custGeom>
              <a:avLst/>
              <a:gdLst/>
              <a:ahLst/>
              <a:cxnLst/>
              <a:rect l="l" t="t" r="r" b="b"/>
              <a:pathLst>
                <a:path w="5776" h="2292" extrusionOk="0">
                  <a:moveTo>
                    <a:pt x="2091" y="1"/>
                  </a:moveTo>
                  <a:cubicBezTo>
                    <a:pt x="1487" y="1"/>
                    <a:pt x="996" y="492"/>
                    <a:pt x="996" y="1096"/>
                  </a:cubicBezTo>
                  <a:lnTo>
                    <a:pt x="996" y="1694"/>
                  </a:lnTo>
                  <a:lnTo>
                    <a:pt x="299" y="1694"/>
                  </a:lnTo>
                  <a:cubicBezTo>
                    <a:pt x="134" y="1694"/>
                    <a:pt x="0" y="1827"/>
                    <a:pt x="0" y="1992"/>
                  </a:cubicBezTo>
                  <a:cubicBezTo>
                    <a:pt x="0" y="2158"/>
                    <a:pt x="134" y="2291"/>
                    <a:pt x="299" y="2291"/>
                  </a:cubicBezTo>
                  <a:lnTo>
                    <a:pt x="5476" y="2291"/>
                  </a:lnTo>
                  <a:cubicBezTo>
                    <a:pt x="5642" y="2291"/>
                    <a:pt x="5775" y="2158"/>
                    <a:pt x="5775" y="1992"/>
                  </a:cubicBezTo>
                  <a:cubicBezTo>
                    <a:pt x="5775" y="1827"/>
                    <a:pt x="5642" y="1694"/>
                    <a:pt x="5476" y="1694"/>
                  </a:cubicBezTo>
                  <a:lnTo>
                    <a:pt x="4780" y="1694"/>
                  </a:lnTo>
                  <a:lnTo>
                    <a:pt x="4780" y="1096"/>
                  </a:lnTo>
                  <a:cubicBezTo>
                    <a:pt x="4780" y="492"/>
                    <a:pt x="4288" y="1"/>
                    <a:pt x="36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3"/>
            <p:cNvSpPr/>
            <p:nvPr/>
          </p:nvSpPr>
          <p:spPr>
            <a:xfrm>
              <a:off x="3085275" y="2372800"/>
              <a:ext cx="84650" cy="50825"/>
            </a:xfrm>
            <a:custGeom>
              <a:avLst/>
              <a:gdLst/>
              <a:ahLst/>
              <a:cxnLst/>
              <a:rect l="l" t="t" r="r" b="b"/>
              <a:pathLst>
                <a:path w="3386" h="2033" extrusionOk="0">
                  <a:moveTo>
                    <a:pt x="299" y="0"/>
                  </a:moveTo>
                  <a:lnTo>
                    <a:pt x="1" y="86"/>
                  </a:lnTo>
                  <a:lnTo>
                    <a:pt x="1" y="2032"/>
                  </a:lnTo>
                  <a:lnTo>
                    <a:pt x="3386" y="2032"/>
                  </a:lnTo>
                  <a:lnTo>
                    <a:pt x="3386" y="86"/>
                  </a:lnTo>
                  <a:lnTo>
                    <a:pt x="3087" y="0"/>
                  </a:lnTo>
                  <a:lnTo>
                    <a:pt x="3087" y="30"/>
                  </a:lnTo>
                  <a:cubicBezTo>
                    <a:pt x="3087" y="799"/>
                    <a:pt x="2462" y="1425"/>
                    <a:pt x="1693" y="1425"/>
                  </a:cubicBezTo>
                  <a:cubicBezTo>
                    <a:pt x="924" y="1425"/>
                    <a:pt x="299" y="799"/>
                    <a:pt x="299" y="30"/>
                  </a:cubicBezTo>
                  <a:lnTo>
                    <a:pt x="2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3"/>
            <p:cNvSpPr/>
            <p:nvPr/>
          </p:nvSpPr>
          <p:spPr>
            <a:xfrm>
              <a:off x="3107675" y="2366750"/>
              <a:ext cx="39850" cy="26750"/>
            </a:xfrm>
            <a:custGeom>
              <a:avLst/>
              <a:gdLst/>
              <a:ahLst/>
              <a:cxnLst/>
              <a:rect l="l" t="t" r="r" b="b"/>
              <a:pathLst>
                <a:path w="1594" h="1070" extrusionOk="0">
                  <a:moveTo>
                    <a:pt x="0" y="1"/>
                  </a:moveTo>
                  <a:lnTo>
                    <a:pt x="0" y="272"/>
                  </a:lnTo>
                  <a:cubicBezTo>
                    <a:pt x="0" y="712"/>
                    <a:pt x="357" y="1069"/>
                    <a:pt x="797" y="1069"/>
                  </a:cubicBezTo>
                  <a:cubicBezTo>
                    <a:pt x="1237" y="1069"/>
                    <a:pt x="1594" y="712"/>
                    <a:pt x="1594" y="272"/>
                  </a:cubicBezTo>
                  <a:lnTo>
                    <a:pt x="1594" y="1"/>
                  </a:lnTo>
                  <a:cubicBezTo>
                    <a:pt x="1539" y="25"/>
                    <a:pt x="1484" y="48"/>
                    <a:pt x="1427" y="69"/>
                  </a:cubicBezTo>
                  <a:cubicBezTo>
                    <a:pt x="1225" y="145"/>
                    <a:pt x="1013" y="183"/>
                    <a:pt x="797" y="183"/>
                  </a:cubicBezTo>
                  <a:cubicBezTo>
                    <a:pt x="581" y="183"/>
                    <a:pt x="369" y="145"/>
                    <a:pt x="166" y="69"/>
                  </a:cubicBezTo>
                  <a:cubicBezTo>
                    <a:pt x="110" y="48"/>
                    <a:pt x="55" y="2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3"/>
            <p:cNvSpPr/>
            <p:nvPr/>
          </p:nvSpPr>
          <p:spPr>
            <a:xfrm>
              <a:off x="3080300" y="2279225"/>
              <a:ext cx="94600" cy="77175"/>
            </a:xfrm>
            <a:custGeom>
              <a:avLst/>
              <a:gdLst/>
              <a:ahLst/>
              <a:cxnLst/>
              <a:rect l="l" t="t" r="r" b="b"/>
              <a:pathLst>
                <a:path w="3784" h="3087" extrusionOk="0">
                  <a:moveTo>
                    <a:pt x="0" y="0"/>
                  </a:moveTo>
                  <a:lnTo>
                    <a:pt x="0" y="887"/>
                  </a:lnTo>
                  <a:cubicBezTo>
                    <a:pt x="0" y="1351"/>
                    <a:pt x="140" y="1798"/>
                    <a:pt x="404" y="2180"/>
                  </a:cubicBezTo>
                  <a:cubicBezTo>
                    <a:pt x="668" y="2560"/>
                    <a:pt x="1037" y="2848"/>
                    <a:pt x="1472" y="3011"/>
                  </a:cubicBezTo>
                  <a:cubicBezTo>
                    <a:pt x="1606" y="3062"/>
                    <a:pt x="1748" y="3087"/>
                    <a:pt x="1892" y="3087"/>
                  </a:cubicBezTo>
                  <a:cubicBezTo>
                    <a:pt x="2036" y="3087"/>
                    <a:pt x="2177" y="3062"/>
                    <a:pt x="2312" y="3011"/>
                  </a:cubicBezTo>
                  <a:cubicBezTo>
                    <a:pt x="2746" y="2848"/>
                    <a:pt x="3116" y="2560"/>
                    <a:pt x="3379" y="2180"/>
                  </a:cubicBezTo>
                  <a:cubicBezTo>
                    <a:pt x="3644" y="1798"/>
                    <a:pt x="3784" y="1351"/>
                    <a:pt x="3784" y="887"/>
                  </a:cubicBezTo>
                  <a:lnTo>
                    <a:pt x="37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3"/>
            <p:cNvSpPr/>
            <p:nvPr/>
          </p:nvSpPr>
          <p:spPr>
            <a:xfrm>
              <a:off x="3210725" y="2207050"/>
              <a:ext cx="74700" cy="94600"/>
            </a:xfrm>
            <a:custGeom>
              <a:avLst/>
              <a:gdLst/>
              <a:ahLst/>
              <a:cxnLst/>
              <a:rect l="l" t="t" r="r" b="b"/>
              <a:pathLst>
                <a:path w="2988" h="3784" extrusionOk="0">
                  <a:moveTo>
                    <a:pt x="1494" y="0"/>
                  </a:moveTo>
                  <a:cubicBezTo>
                    <a:pt x="1436" y="0"/>
                    <a:pt x="1379" y="17"/>
                    <a:pt x="1328" y="51"/>
                  </a:cubicBezTo>
                  <a:cubicBezTo>
                    <a:pt x="497" y="604"/>
                    <a:pt x="0" y="1532"/>
                    <a:pt x="0" y="2531"/>
                  </a:cubicBezTo>
                  <a:lnTo>
                    <a:pt x="0" y="3485"/>
                  </a:lnTo>
                  <a:cubicBezTo>
                    <a:pt x="0" y="3650"/>
                    <a:pt x="134" y="3783"/>
                    <a:pt x="299" y="3783"/>
                  </a:cubicBezTo>
                  <a:lnTo>
                    <a:pt x="1195" y="3783"/>
                  </a:lnTo>
                  <a:lnTo>
                    <a:pt x="1195" y="2688"/>
                  </a:lnTo>
                  <a:cubicBezTo>
                    <a:pt x="1195" y="2523"/>
                    <a:pt x="1329" y="2390"/>
                    <a:pt x="1494" y="2390"/>
                  </a:cubicBezTo>
                  <a:cubicBezTo>
                    <a:pt x="1658" y="2390"/>
                    <a:pt x="1793" y="2523"/>
                    <a:pt x="1793" y="2688"/>
                  </a:cubicBezTo>
                  <a:lnTo>
                    <a:pt x="1793" y="3783"/>
                  </a:lnTo>
                  <a:lnTo>
                    <a:pt x="2689" y="3783"/>
                  </a:lnTo>
                  <a:cubicBezTo>
                    <a:pt x="2854" y="3783"/>
                    <a:pt x="2987" y="3650"/>
                    <a:pt x="2987" y="3485"/>
                  </a:cubicBezTo>
                  <a:lnTo>
                    <a:pt x="2987" y="2531"/>
                  </a:lnTo>
                  <a:cubicBezTo>
                    <a:pt x="2987" y="1532"/>
                    <a:pt x="2491" y="604"/>
                    <a:pt x="1659" y="51"/>
                  </a:cubicBezTo>
                  <a:cubicBezTo>
                    <a:pt x="1609" y="17"/>
                    <a:pt x="1552" y="0"/>
                    <a:pt x="1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3"/>
            <p:cNvSpPr/>
            <p:nvPr/>
          </p:nvSpPr>
          <p:spPr>
            <a:xfrm>
              <a:off x="3230625" y="2301625"/>
              <a:ext cx="34900" cy="89650"/>
            </a:xfrm>
            <a:custGeom>
              <a:avLst/>
              <a:gdLst/>
              <a:ahLst/>
              <a:cxnLst/>
              <a:rect l="l" t="t" r="r" b="b"/>
              <a:pathLst>
                <a:path w="1396" h="3586" extrusionOk="0">
                  <a:moveTo>
                    <a:pt x="399" y="0"/>
                  </a:moveTo>
                  <a:lnTo>
                    <a:pt x="399" y="598"/>
                  </a:lnTo>
                  <a:lnTo>
                    <a:pt x="299" y="598"/>
                  </a:lnTo>
                  <a:cubicBezTo>
                    <a:pt x="134" y="598"/>
                    <a:pt x="1" y="732"/>
                    <a:pt x="1" y="897"/>
                  </a:cubicBezTo>
                  <a:lnTo>
                    <a:pt x="1" y="2888"/>
                  </a:lnTo>
                  <a:cubicBezTo>
                    <a:pt x="1" y="3273"/>
                    <a:pt x="313" y="3585"/>
                    <a:pt x="698" y="3585"/>
                  </a:cubicBezTo>
                  <a:cubicBezTo>
                    <a:pt x="1083" y="3585"/>
                    <a:pt x="1395" y="3273"/>
                    <a:pt x="1395" y="2888"/>
                  </a:cubicBezTo>
                  <a:lnTo>
                    <a:pt x="1395" y="897"/>
                  </a:lnTo>
                  <a:cubicBezTo>
                    <a:pt x="1395" y="732"/>
                    <a:pt x="1262" y="598"/>
                    <a:pt x="1096" y="598"/>
                  </a:cubicBezTo>
                  <a:lnTo>
                    <a:pt x="997" y="598"/>
                  </a:lnTo>
                  <a:lnTo>
                    <a:pt x="9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7" name="Google Shape;1547;p73"/>
          <p:cNvGrpSpPr/>
          <p:nvPr/>
        </p:nvGrpSpPr>
        <p:grpSpPr>
          <a:xfrm>
            <a:off x="4012669" y="2112301"/>
            <a:ext cx="343486" cy="343486"/>
            <a:chOff x="3582775" y="2207025"/>
            <a:chExt cx="254925" cy="254925"/>
          </a:xfrm>
        </p:grpSpPr>
        <p:sp>
          <p:nvSpPr>
            <p:cNvPr id="1548" name="Google Shape;1548;p73"/>
            <p:cNvSpPr/>
            <p:nvPr/>
          </p:nvSpPr>
          <p:spPr>
            <a:xfrm>
              <a:off x="3582775" y="2207025"/>
              <a:ext cx="254925" cy="29925"/>
            </a:xfrm>
            <a:custGeom>
              <a:avLst/>
              <a:gdLst/>
              <a:ahLst/>
              <a:cxnLst/>
              <a:rect l="l" t="t" r="r" b="b"/>
              <a:pathLst>
                <a:path w="10197" h="1197" extrusionOk="0">
                  <a:moveTo>
                    <a:pt x="300" y="1"/>
                  </a:moveTo>
                  <a:cubicBezTo>
                    <a:pt x="135" y="1"/>
                    <a:pt x="0" y="134"/>
                    <a:pt x="0" y="299"/>
                  </a:cubicBezTo>
                  <a:lnTo>
                    <a:pt x="0" y="1196"/>
                  </a:lnTo>
                  <a:lnTo>
                    <a:pt x="10197" y="1196"/>
                  </a:lnTo>
                  <a:lnTo>
                    <a:pt x="10197" y="299"/>
                  </a:lnTo>
                  <a:cubicBezTo>
                    <a:pt x="10197" y="134"/>
                    <a:pt x="10062" y="1"/>
                    <a:pt x="98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73"/>
            <p:cNvSpPr/>
            <p:nvPr/>
          </p:nvSpPr>
          <p:spPr>
            <a:xfrm>
              <a:off x="3629625" y="2383825"/>
              <a:ext cx="21950" cy="30650"/>
            </a:xfrm>
            <a:custGeom>
              <a:avLst/>
              <a:gdLst/>
              <a:ahLst/>
              <a:cxnLst/>
              <a:rect l="l" t="t" r="r" b="b"/>
              <a:pathLst>
                <a:path w="878" h="1226" extrusionOk="0">
                  <a:moveTo>
                    <a:pt x="9" y="0"/>
                  </a:moveTo>
                  <a:cubicBezTo>
                    <a:pt x="1" y="228"/>
                    <a:pt x="26" y="544"/>
                    <a:pt x="195" y="784"/>
                  </a:cubicBezTo>
                  <a:cubicBezTo>
                    <a:pt x="362" y="1024"/>
                    <a:pt x="650" y="1156"/>
                    <a:pt x="868" y="1225"/>
                  </a:cubicBezTo>
                  <a:cubicBezTo>
                    <a:pt x="877" y="997"/>
                    <a:pt x="852" y="681"/>
                    <a:pt x="683" y="441"/>
                  </a:cubicBezTo>
                  <a:cubicBezTo>
                    <a:pt x="516" y="202"/>
                    <a:pt x="228" y="7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3"/>
            <p:cNvSpPr/>
            <p:nvPr/>
          </p:nvSpPr>
          <p:spPr>
            <a:xfrm>
              <a:off x="3732425" y="2383800"/>
              <a:ext cx="21950" cy="30675"/>
            </a:xfrm>
            <a:custGeom>
              <a:avLst/>
              <a:gdLst/>
              <a:ahLst/>
              <a:cxnLst/>
              <a:rect l="l" t="t" r="r" b="b"/>
              <a:pathLst>
                <a:path w="878" h="1227" extrusionOk="0">
                  <a:moveTo>
                    <a:pt x="10" y="1"/>
                  </a:moveTo>
                  <a:cubicBezTo>
                    <a:pt x="0" y="229"/>
                    <a:pt x="26" y="544"/>
                    <a:pt x="194" y="785"/>
                  </a:cubicBezTo>
                  <a:cubicBezTo>
                    <a:pt x="363" y="1025"/>
                    <a:pt x="650" y="1157"/>
                    <a:pt x="868" y="1226"/>
                  </a:cubicBezTo>
                  <a:cubicBezTo>
                    <a:pt x="878" y="998"/>
                    <a:pt x="852" y="682"/>
                    <a:pt x="684" y="442"/>
                  </a:cubicBezTo>
                  <a:cubicBezTo>
                    <a:pt x="515" y="202"/>
                    <a:pt x="228" y="70"/>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3"/>
            <p:cNvSpPr/>
            <p:nvPr/>
          </p:nvSpPr>
          <p:spPr>
            <a:xfrm>
              <a:off x="3666100" y="2383800"/>
              <a:ext cx="21925" cy="30675"/>
            </a:xfrm>
            <a:custGeom>
              <a:avLst/>
              <a:gdLst/>
              <a:ahLst/>
              <a:cxnLst/>
              <a:rect l="l" t="t" r="r" b="b"/>
              <a:pathLst>
                <a:path w="877" h="1227" extrusionOk="0">
                  <a:moveTo>
                    <a:pt x="868" y="1"/>
                  </a:moveTo>
                  <a:lnTo>
                    <a:pt x="868" y="1"/>
                  </a:lnTo>
                  <a:cubicBezTo>
                    <a:pt x="649" y="70"/>
                    <a:pt x="362" y="202"/>
                    <a:pt x="194" y="442"/>
                  </a:cubicBezTo>
                  <a:cubicBezTo>
                    <a:pt x="27" y="682"/>
                    <a:pt x="1" y="998"/>
                    <a:pt x="10" y="1226"/>
                  </a:cubicBezTo>
                  <a:cubicBezTo>
                    <a:pt x="228" y="1157"/>
                    <a:pt x="515" y="1025"/>
                    <a:pt x="683" y="785"/>
                  </a:cubicBezTo>
                  <a:cubicBezTo>
                    <a:pt x="851" y="545"/>
                    <a:pt x="876" y="229"/>
                    <a:pt x="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73"/>
            <p:cNvSpPr/>
            <p:nvPr/>
          </p:nvSpPr>
          <p:spPr>
            <a:xfrm>
              <a:off x="3768925" y="2383800"/>
              <a:ext cx="21900" cy="30675"/>
            </a:xfrm>
            <a:custGeom>
              <a:avLst/>
              <a:gdLst/>
              <a:ahLst/>
              <a:cxnLst/>
              <a:rect l="l" t="t" r="r" b="b"/>
              <a:pathLst>
                <a:path w="876" h="1227" extrusionOk="0">
                  <a:moveTo>
                    <a:pt x="866" y="1"/>
                  </a:moveTo>
                  <a:cubicBezTo>
                    <a:pt x="649" y="70"/>
                    <a:pt x="361" y="202"/>
                    <a:pt x="193" y="442"/>
                  </a:cubicBezTo>
                  <a:cubicBezTo>
                    <a:pt x="25" y="682"/>
                    <a:pt x="0" y="998"/>
                    <a:pt x="9" y="1226"/>
                  </a:cubicBezTo>
                  <a:cubicBezTo>
                    <a:pt x="227" y="1157"/>
                    <a:pt x="514" y="1025"/>
                    <a:pt x="682" y="785"/>
                  </a:cubicBezTo>
                  <a:cubicBezTo>
                    <a:pt x="850" y="545"/>
                    <a:pt x="876" y="229"/>
                    <a:pt x="8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3"/>
            <p:cNvSpPr/>
            <p:nvPr/>
          </p:nvSpPr>
          <p:spPr>
            <a:xfrm>
              <a:off x="3582775" y="2341450"/>
              <a:ext cx="254925" cy="74700"/>
            </a:xfrm>
            <a:custGeom>
              <a:avLst/>
              <a:gdLst/>
              <a:ahLst/>
              <a:cxnLst/>
              <a:rect l="l" t="t" r="r" b="b"/>
              <a:pathLst>
                <a:path w="10197" h="2988" extrusionOk="0">
                  <a:moveTo>
                    <a:pt x="0" y="1"/>
                  </a:moveTo>
                  <a:lnTo>
                    <a:pt x="0" y="2689"/>
                  </a:lnTo>
                  <a:cubicBezTo>
                    <a:pt x="0" y="2854"/>
                    <a:pt x="135" y="2988"/>
                    <a:pt x="300" y="2988"/>
                  </a:cubicBezTo>
                  <a:lnTo>
                    <a:pt x="1715" y="2988"/>
                  </a:lnTo>
                  <a:cubicBezTo>
                    <a:pt x="1667" y="2937"/>
                    <a:pt x="1621" y="2881"/>
                    <a:pt x="1579" y="2822"/>
                  </a:cubicBezTo>
                  <a:cubicBezTo>
                    <a:pt x="1129" y="2179"/>
                    <a:pt x="1328" y="1298"/>
                    <a:pt x="1337" y="1261"/>
                  </a:cubicBezTo>
                  <a:cubicBezTo>
                    <a:pt x="1369" y="1125"/>
                    <a:pt x="1490" y="1030"/>
                    <a:pt x="1627" y="1030"/>
                  </a:cubicBezTo>
                  <a:cubicBezTo>
                    <a:pt x="1639" y="1030"/>
                    <a:pt x="1651" y="1031"/>
                    <a:pt x="1663" y="1033"/>
                  </a:cubicBezTo>
                  <a:cubicBezTo>
                    <a:pt x="1701" y="1037"/>
                    <a:pt x="2591" y="1151"/>
                    <a:pt x="3042" y="1787"/>
                  </a:cubicBezTo>
                  <a:cubicBezTo>
                    <a:pt x="3493" y="1151"/>
                    <a:pt x="4383" y="1037"/>
                    <a:pt x="4422" y="1033"/>
                  </a:cubicBezTo>
                  <a:cubicBezTo>
                    <a:pt x="4434" y="1031"/>
                    <a:pt x="4446" y="1030"/>
                    <a:pt x="4458" y="1030"/>
                  </a:cubicBezTo>
                  <a:cubicBezTo>
                    <a:pt x="4595" y="1030"/>
                    <a:pt x="4716" y="1125"/>
                    <a:pt x="4748" y="1261"/>
                  </a:cubicBezTo>
                  <a:cubicBezTo>
                    <a:pt x="4757" y="1298"/>
                    <a:pt x="4956" y="2179"/>
                    <a:pt x="4505" y="2822"/>
                  </a:cubicBezTo>
                  <a:cubicBezTo>
                    <a:pt x="4464" y="2881"/>
                    <a:pt x="4418" y="2937"/>
                    <a:pt x="4369" y="2988"/>
                  </a:cubicBezTo>
                  <a:lnTo>
                    <a:pt x="5827" y="2988"/>
                  </a:lnTo>
                  <a:cubicBezTo>
                    <a:pt x="5778" y="2937"/>
                    <a:pt x="5733" y="2881"/>
                    <a:pt x="5691" y="2822"/>
                  </a:cubicBezTo>
                  <a:cubicBezTo>
                    <a:pt x="5241" y="2179"/>
                    <a:pt x="5441" y="1298"/>
                    <a:pt x="5449" y="1261"/>
                  </a:cubicBezTo>
                  <a:cubicBezTo>
                    <a:pt x="5481" y="1125"/>
                    <a:pt x="5603" y="1030"/>
                    <a:pt x="5739" y="1030"/>
                  </a:cubicBezTo>
                  <a:cubicBezTo>
                    <a:pt x="5751" y="1030"/>
                    <a:pt x="5763" y="1031"/>
                    <a:pt x="5775" y="1033"/>
                  </a:cubicBezTo>
                  <a:cubicBezTo>
                    <a:pt x="5813" y="1037"/>
                    <a:pt x="6703" y="1151"/>
                    <a:pt x="7155" y="1787"/>
                  </a:cubicBezTo>
                  <a:cubicBezTo>
                    <a:pt x="7606" y="1151"/>
                    <a:pt x="8496" y="1037"/>
                    <a:pt x="8533" y="1033"/>
                  </a:cubicBezTo>
                  <a:cubicBezTo>
                    <a:pt x="8545" y="1031"/>
                    <a:pt x="8557" y="1030"/>
                    <a:pt x="8569" y="1030"/>
                  </a:cubicBezTo>
                  <a:cubicBezTo>
                    <a:pt x="8706" y="1030"/>
                    <a:pt x="8828" y="1125"/>
                    <a:pt x="8860" y="1261"/>
                  </a:cubicBezTo>
                  <a:cubicBezTo>
                    <a:pt x="8868" y="1298"/>
                    <a:pt x="9068" y="2179"/>
                    <a:pt x="8618" y="2822"/>
                  </a:cubicBezTo>
                  <a:cubicBezTo>
                    <a:pt x="8576" y="2881"/>
                    <a:pt x="8531" y="2937"/>
                    <a:pt x="8482" y="2988"/>
                  </a:cubicBezTo>
                  <a:lnTo>
                    <a:pt x="9898" y="2988"/>
                  </a:lnTo>
                  <a:cubicBezTo>
                    <a:pt x="10062" y="2988"/>
                    <a:pt x="10197" y="2854"/>
                    <a:pt x="10197" y="2689"/>
                  </a:cubicBezTo>
                  <a:lnTo>
                    <a:pt x="101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3"/>
            <p:cNvSpPr/>
            <p:nvPr/>
          </p:nvSpPr>
          <p:spPr>
            <a:xfrm>
              <a:off x="3582775" y="2251850"/>
              <a:ext cx="254925" cy="74700"/>
            </a:xfrm>
            <a:custGeom>
              <a:avLst/>
              <a:gdLst/>
              <a:ahLst/>
              <a:cxnLst/>
              <a:rect l="l" t="t" r="r" b="b"/>
              <a:pathLst>
                <a:path w="10197" h="2988" extrusionOk="0">
                  <a:moveTo>
                    <a:pt x="0" y="0"/>
                  </a:moveTo>
                  <a:lnTo>
                    <a:pt x="0" y="2987"/>
                  </a:lnTo>
                  <a:lnTo>
                    <a:pt x="1715" y="2987"/>
                  </a:lnTo>
                  <a:cubicBezTo>
                    <a:pt x="1667" y="2936"/>
                    <a:pt x="1621" y="2881"/>
                    <a:pt x="1579" y="2822"/>
                  </a:cubicBezTo>
                  <a:cubicBezTo>
                    <a:pt x="1129" y="2179"/>
                    <a:pt x="1328" y="1298"/>
                    <a:pt x="1337" y="1260"/>
                  </a:cubicBezTo>
                  <a:cubicBezTo>
                    <a:pt x="1369" y="1124"/>
                    <a:pt x="1490" y="1029"/>
                    <a:pt x="1627" y="1029"/>
                  </a:cubicBezTo>
                  <a:cubicBezTo>
                    <a:pt x="1639" y="1029"/>
                    <a:pt x="1651" y="1030"/>
                    <a:pt x="1663" y="1032"/>
                  </a:cubicBezTo>
                  <a:cubicBezTo>
                    <a:pt x="1701" y="1037"/>
                    <a:pt x="2591" y="1150"/>
                    <a:pt x="3042" y="1787"/>
                  </a:cubicBezTo>
                  <a:cubicBezTo>
                    <a:pt x="3493" y="1150"/>
                    <a:pt x="4383" y="1037"/>
                    <a:pt x="4422" y="1032"/>
                  </a:cubicBezTo>
                  <a:cubicBezTo>
                    <a:pt x="4434" y="1030"/>
                    <a:pt x="4446" y="1029"/>
                    <a:pt x="4458" y="1029"/>
                  </a:cubicBezTo>
                  <a:cubicBezTo>
                    <a:pt x="4595" y="1029"/>
                    <a:pt x="4716" y="1124"/>
                    <a:pt x="4748" y="1260"/>
                  </a:cubicBezTo>
                  <a:cubicBezTo>
                    <a:pt x="4757" y="1298"/>
                    <a:pt x="4956" y="2179"/>
                    <a:pt x="4505" y="2822"/>
                  </a:cubicBezTo>
                  <a:cubicBezTo>
                    <a:pt x="4464" y="2881"/>
                    <a:pt x="4418" y="2936"/>
                    <a:pt x="4369" y="2987"/>
                  </a:cubicBezTo>
                  <a:lnTo>
                    <a:pt x="5827" y="2987"/>
                  </a:lnTo>
                  <a:cubicBezTo>
                    <a:pt x="5778" y="2936"/>
                    <a:pt x="5733" y="2881"/>
                    <a:pt x="5691" y="2822"/>
                  </a:cubicBezTo>
                  <a:cubicBezTo>
                    <a:pt x="5241" y="2179"/>
                    <a:pt x="5441" y="1298"/>
                    <a:pt x="5449" y="1260"/>
                  </a:cubicBezTo>
                  <a:cubicBezTo>
                    <a:pt x="5481" y="1124"/>
                    <a:pt x="5603" y="1029"/>
                    <a:pt x="5739" y="1029"/>
                  </a:cubicBezTo>
                  <a:cubicBezTo>
                    <a:pt x="5751" y="1029"/>
                    <a:pt x="5763" y="1030"/>
                    <a:pt x="5775" y="1032"/>
                  </a:cubicBezTo>
                  <a:cubicBezTo>
                    <a:pt x="5813" y="1037"/>
                    <a:pt x="6703" y="1150"/>
                    <a:pt x="7155" y="1787"/>
                  </a:cubicBezTo>
                  <a:cubicBezTo>
                    <a:pt x="7606" y="1150"/>
                    <a:pt x="8496" y="1037"/>
                    <a:pt x="8533" y="1032"/>
                  </a:cubicBezTo>
                  <a:cubicBezTo>
                    <a:pt x="8545" y="1030"/>
                    <a:pt x="8557" y="1029"/>
                    <a:pt x="8569" y="1029"/>
                  </a:cubicBezTo>
                  <a:cubicBezTo>
                    <a:pt x="8706" y="1029"/>
                    <a:pt x="8828" y="1124"/>
                    <a:pt x="8860" y="1260"/>
                  </a:cubicBezTo>
                  <a:cubicBezTo>
                    <a:pt x="8868" y="1298"/>
                    <a:pt x="9068" y="2179"/>
                    <a:pt x="8618" y="2822"/>
                  </a:cubicBezTo>
                  <a:cubicBezTo>
                    <a:pt x="8576" y="2881"/>
                    <a:pt x="8531" y="2936"/>
                    <a:pt x="8482" y="2987"/>
                  </a:cubicBezTo>
                  <a:lnTo>
                    <a:pt x="10197" y="2987"/>
                  </a:lnTo>
                  <a:lnTo>
                    <a:pt x="101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3"/>
            <p:cNvSpPr/>
            <p:nvPr/>
          </p:nvSpPr>
          <p:spPr>
            <a:xfrm>
              <a:off x="3629625" y="2294225"/>
              <a:ext cx="21950" cy="30650"/>
            </a:xfrm>
            <a:custGeom>
              <a:avLst/>
              <a:gdLst/>
              <a:ahLst/>
              <a:cxnLst/>
              <a:rect l="l" t="t" r="r" b="b"/>
              <a:pathLst>
                <a:path w="878" h="1226" extrusionOk="0">
                  <a:moveTo>
                    <a:pt x="9" y="0"/>
                  </a:moveTo>
                  <a:lnTo>
                    <a:pt x="9" y="0"/>
                  </a:lnTo>
                  <a:cubicBezTo>
                    <a:pt x="1" y="228"/>
                    <a:pt x="26" y="543"/>
                    <a:pt x="195" y="783"/>
                  </a:cubicBezTo>
                  <a:cubicBezTo>
                    <a:pt x="362" y="1023"/>
                    <a:pt x="650" y="1155"/>
                    <a:pt x="868" y="1225"/>
                  </a:cubicBezTo>
                  <a:cubicBezTo>
                    <a:pt x="877" y="996"/>
                    <a:pt x="852" y="681"/>
                    <a:pt x="683" y="441"/>
                  </a:cubicBezTo>
                  <a:cubicBezTo>
                    <a:pt x="516" y="202"/>
                    <a:pt x="228" y="69"/>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73"/>
            <p:cNvSpPr/>
            <p:nvPr/>
          </p:nvSpPr>
          <p:spPr>
            <a:xfrm>
              <a:off x="3666100" y="2294200"/>
              <a:ext cx="21925" cy="30675"/>
            </a:xfrm>
            <a:custGeom>
              <a:avLst/>
              <a:gdLst/>
              <a:ahLst/>
              <a:cxnLst/>
              <a:rect l="l" t="t" r="r" b="b"/>
              <a:pathLst>
                <a:path w="877" h="1227" extrusionOk="0">
                  <a:moveTo>
                    <a:pt x="868" y="0"/>
                  </a:moveTo>
                  <a:lnTo>
                    <a:pt x="868" y="0"/>
                  </a:lnTo>
                  <a:cubicBezTo>
                    <a:pt x="649" y="70"/>
                    <a:pt x="362" y="202"/>
                    <a:pt x="194" y="442"/>
                  </a:cubicBezTo>
                  <a:cubicBezTo>
                    <a:pt x="27" y="681"/>
                    <a:pt x="1" y="997"/>
                    <a:pt x="10" y="1226"/>
                  </a:cubicBezTo>
                  <a:cubicBezTo>
                    <a:pt x="228" y="1156"/>
                    <a:pt x="515" y="1024"/>
                    <a:pt x="683" y="784"/>
                  </a:cubicBezTo>
                  <a:cubicBezTo>
                    <a:pt x="851" y="545"/>
                    <a:pt x="876" y="229"/>
                    <a:pt x="8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3"/>
            <p:cNvSpPr/>
            <p:nvPr/>
          </p:nvSpPr>
          <p:spPr>
            <a:xfrm>
              <a:off x="3768925" y="2294200"/>
              <a:ext cx="21900" cy="30675"/>
            </a:xfrm>
            <a:custGeom>
              <a:avLst/>
              <a:gdLst/>
              <a:ahLst/>
              <a:cxnLst/>
              <a:rect l="l" t="t" r="r" b="b"/>
              <a:pathLst>
                <a:path w="876" h="1227" extrusionOk="0">
                  <a:moveTo>
                    <a:pt x="866" y="0"/>
                  </a:moveTo>
                  <a:cubicBezTo>
                    <a:pt x="649" y="70"/>
                    <a:pt x="361" y="202"/>
                    <a:pt x="193" y="442"/>
                  </a:cubicBezTo>
                  <a:cubicBezTo>
                    <a:pt x="25" y="681"/>
                    <a:pt x="0" y="997"/>
                    <a:pt x="9" y="1226"/>
                  </a:cubicBezTo>
                  <a:cubicBezTo>
                    <a:pt x="227" y="1156"/>
                    <a:pt x="514" y="1024"/>
                    <a:pt x="682" y="784"/>
                  </a:cubicBezTo>
                  <a:cubicBezTo>
                    <a:pt x="850" y="545"/>
                    <a:pt x="876" y="229"/>
                    <a:pt x="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3"/>
            <p:cNvSpPr/>
            <p:nvPr/>
          </p:nvSpPr>
          <p:spPr>
            <a:xfrm>
              <a:off x="3732425" y="2294200"/>
              <a:ext cx="21950" cy="30675"/>
            </a:xfrm>
            <a:custGeom>
              <a:avLst/>
              <a:gdLst/>
              <a:ahLst/>
              <a:cxnLst/>
              <a:rect l="l" t="t" r="r" b="b"/>
              <a:pathLst>
                <a:path w="878" h="1227" extrusionOk="0">
                  <a:moveTo>
                    <a:pt x="10" y="0"/>
                  </a:moveTo>
                  <a:cubicBezTo>
                    <a:pt x="0" y="229"/>
                    <a:pt x="26" y="544"/>
                    <a:pt x="194" y="784"/>
                  </a:cubicBezTo>
                  <a:cubicBezTo>
                    <a:pt x="363" y="1024"/>
                    <a:pt x="650" y="1156"/>
                    <a:pt x="868" y="1226"/>
                  </a:cubicBezTo>
                  <a:cubicBezTo>
                    <a:pt x="878" y="997"/>
                    <a:pt x="852" y="682"/>
                    <a:pt x="684" y="442"/>
                  </a:cubicBezTo>
                  <a:cubicBezTo>
                    <a:pt x="515" y="202"/>
                    <a:pt x="228" y="69"/>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3"/>
            <p:cNvSpPr/>
            <p:nvPr/>
          </p:nvSpPr>
          <p:spPr>
            <a:xfrm>
              <a:off x="3774950" y="2431050"/>
              <a:ext cx="34850" cy="30900"/>
            </a:xfrm>
            <a:custGeom>
              <a:avLst/>
              <a:gdLst/>
              <a:ahLst/>
              <a:cxnLst/>
              <a:rect l="l" t="t" r="r" b="b"/>
              <a:pathLst>
                <a:path w="1394" h="1236" extrusionOk="0">
                  <a:moveTo>
                    <a:pt x="0" y="1"/>
                  </a:moveTo>
                  <a:lnTo>
                    <a:pt x="332" y="1029"/>
                  </a:lnTo>
                  <a:cubicBezTo>
                    <a:pt x="371" y="1152"/>
                    <a:pt x="486" y="1235"/>
                    <a:pt x="616" y="1235"/>
                  </a:cubicBezTo>
                  <a:lnTo>
                    <a:pt x="1095" y="1235"/>
                  </a:lnTo>
                  <a:cubicBezTo>
                    <a:pt x="1260" y="1235"/>
                    <a:pt x="1394" y="1102"/>
                    <a:pt x="1394" y="937"/>
                  </a:cubicBezTo>
                  <a:lnTo>
                    <a:pt x="13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3"/>
            <p:cNvSpPr/>
            <p:nvPr/>
          </p:nvSpPr>
          <p:spPr>
            <a:xfrm>
              <a:off x="3610650" y="2431050"/>
              <a:ext cx="34875" cy="30900"/>
            </a:xfrm>
            <a:custGeom>
              <a:avLst/>
              <a:gdLst/>
              <a:ahLst/>
              <a:cxnLst/>
              <a:rect l="l" t="t" r="r" b="b"/>
              <a:pathLst>
                <a:path w="1395" h="1236" extrusionOk="0">
                  <a:moveTo>
                    <a:pt x="1" y="1"/>
                  </a:moveTo>
                  <a:lnTo>
                    <a:pt x="1" y="937"/>
                  </a:lnTo>
                  <a:cubicBezTo>
                    <a:pt x="1" y="1102"/>
                    <a:pt x="135" y="1235"/>
                    <a:pt x="300" y="1235"/>
                  </a:cubicBezTo>
                  <a:lnTo>
                    <a:pt x="779" y="1235"/>
                  </a:lnTo>
                  <a:cubicBezTo>
                    <a:pt x="908" y="1235"/>
                    <a:pt x="1023" y="1152"/>
                    <a:pt x="1064" y="1029"/>
                  </a:cubicBezTo>
                  <a:lnTo>
                    <a:pt x="13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1" name="Google Shape;1561;p73"/>
          <p:cNvGrpSpPr/>
          <p:nvPr/>
        </p:nvGrpSpPr>
        <p:grpSpPr>
          <a:xfrm>
            <a:off x="4789008" y="2126415"/>
            <a:ext cx="343452" cy="315292"/>
            <a:chOff x="4135050" y="2217500"/>
            <a:chExt cx="254900" cy="234000"/>
          </a:xfrm>
        </p:grpSpPr>
        <p:sp>
          <p:nvSpPr>
            <p:cNvPr id="1562" name="Google Shape;1562;p73"/>
            <p:cNvSpPr/>
            <p:nvPr/>
          </p:nvSpPr>
          <p:spPr>
            <a:xfrm>
              <a:off x="4294850" y="2356875"/>
              <a:ext cx="64750" cy="94625"/>
            </a:xfrm>
            <a:custGeom>
              <a:avLst/>
              <a:gdLst/>
              <a:ahLst/>
              <a:cxnLst/>
              <a:rect l="l" t="t" r="r" b="b"/>
              <a:pathLst>
                <a:path w="2590" h="3785" extrusionOk="0">
                  <a:moveTo>
                    <a:pt x="1294" y="1"/>
                  </a:moveTo>
                  <a:cubicBezTo>
                    <a:pt x="1190" y="1"/>
                    <a:pt x="1094" y="55"/>
                    <a:pt x="1039" y="145"/>
                  </a:cubicBezTo>
                  <a:cubicBezTo>
                    <a:pt x="1029" y="162"/>
                    <a:pt x="783" y="568"/>
                    <a:pt x="532" y="1051"/>
                  </a:cubicBezTo>
                  <a:cubicBezTo>
                    <a:pt x="55" y="1967"/>
                    <a:pt x="0" y="2311"/>
                    <a:pt x="0" y="2490"/>
                  </a:cubicBezTo>
                  <a:cubicBezTo>
                    <a:pt x="0" y="3204"/>
                    <a:pt x="581" y="3784"/>
                    <a:pt x="1294" y="3784"/>
                  </a:cubicBezTo>
                  <a:cubicBezTo>
                    <a:pt x="2009" y="3784"/>
                    <a:pt x="2589" y="3204"/>
                    <a:pt x="2589" y="2490"/>
                  </a:cubicBezTo>
                  <a:cubicBezTo>
                    <a:pt x="2589" y="2311"/>
                    <a:pt x="2534" y="1967"/>
                    <a:pt x="2057" y="1051"/>
                  </a:cubicBezTo>
                  <a:cubicBezTo>
                    <a:pt x="1807" y="568"/>
                    <a:pt x="1561" y="162"/>
                    <a:pt x="1550" y="145"/>
                  </a:cubicBezTo>
                  <a:cubicBezTo>
                    <a:pt x="1496" y="55"/>
                    <a:pt x="1399" y="1"/>
                    <a:pt x="1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3"/>
            <p:cNvSpPr/>
            <p:nvPr/>
          </p:nvSpPr>
          <p:spPr>
            <a:xfrm>
              <a:off x="4165400" y="2356875"/>
              <a:ext cx="64750" cy="94625"/>
            </a:xfrm>
            <a:custGeom>
              <a:avLst/>
              <a:gdLst/>
              <a:ahLst/>
              <a:cxnLst/>
              <a:rect l="l" t="t" r="r" b="b"/>
              <a:pathLst>
                <a:path w="2590" h="3785" extrusionOk="0">
                  <a:moveTo>
                    <a:pt x="1296" y="1"/>
                  </a:moveTo>
                  <a:cubicBezTo>
                    <a:pt x="1191" y="1"/>
                    <a:pt x="1094" y="55"/>
                    <a:pt x="1040" y="145"/>
                  </a:cubicBezTo>
                  <a:cubicBezTo>
                    <a:pt x="1029" y="162"/>
                    <a:pt x="783" y="568"/>
                    <a:pt x="532" y="1051"/>
                  </a:cubicBezTo>
                  <a:cubicBezTo>
                    <a:pt x="56" y="1967"/>
                    <a:pt x="1" y="2311"/>
                    <a:pt x="1" y="2490"/>
                  </a:cubicBezTo>
                  <a:cubicBezTo>
                    <a:pt x="1" y="3204"/>
                    <a:pt x="581" y="3784"/>
                    <a:pt x="1296" y="3784"/>
                  </a:cubicBezTo>
                  <a:cubicBezTo>
                    <a:pt x="2009" y="3784"/>
                    <a:pt x="2590" y="3204"/>
                    <a:pt x="2590" y="2490"/>
                  </a:cubicBezTo>
                  <a:cubicBezTo>
                    <a:pt x="2590" y="2311"/>
                    <a:pt x="2535" y="1967"/>
                    <a:pt x="2058" y="1051"/>
                  </a:cubicBezTo>
                  <a:cubicBezTo>
                    <a:pt x="1807" y="568"/>
                    <a:pt x="1561" y="162"/>
                    <a:pt x="1551" y="145"/>
                  </a:cubicBezTo>
                  <a:cubicBezTo>
                    <a:pt x="1496" y="55"/>
                    <a:pt x="1399" y="1"/>
                    <a:pt x="12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3"/>
            <p:cNvSpPr/>
            <p:nvPr/>
          </p:nvSpPr>
          <p:spPr>
            <a:xfrm>
              <a:off x="4135050" y="2217500"/>
              <a:ext cx="254900" cy="29875"/>
            </a:xfrm>
            <a:custGeom>
              <a:avLst/>
              <a:gdLst/>
              <a:ahLst/>
              <a:cxnLst/>
              <a:rect l="l" t="t" r="r" b="b"/>
              <a:pathLst>
                <a:path w="10196" h="1195" extrusionOk="0">
                  <a:moveTo>
                    <a:pt x="299" y="0"/>
                  </a:moveTo>
                  <a:cubicBezTo>
                    <a:pt x="134" y="0"/>
                    <a:pt x="0" y="134"/>
                    <a:pt x="0" y="299"/>
                  </a:cubicBezTo>
                  <a:lnTo>
                    <a:pt x="0" y="896"/>
                  </a:lnTo>
                  <a:cubicBezTo>
                    <a:pt x="0" y="1061"/>
                    <a:pt x="134" y="1195"/>
                    <a:pt x="299" y="1195"/>
                  </a:cubicBezTo>
                  <a:lnTo>
                    <a:pt x="9897" y="1195"/>
                  </a:lnTo>
                  <a:cubicBezTo>
                    <a:pt x="10062" y="1195"/>
                    <a:pt x="10196" y="1061"/>
                    <a:pt x="10196" y="896"/>
                  </a:cubicBezTo>
                  <a:lnTo>
                    <a:pt x="10196" y="299"/>
                  </a:lnTo>
                  <a:cubicBezTo>
                    <a:pt x="10196" y="134"/>
                    <a:pt x="10062" y="0"/>
                    <a:pt x="98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3"/>
            <p:cNvSpPr/>
            <p:nvPr/>
          </p:nvSpPr>
          <p:spPr>
            <a:xfrm>
              <a:off x="4279925" y="2262300"/>
              <a:ext cx="94600" cy="29900"/>
            </a:xfrm>
            <a:custGeom>
              <a:avLst/>
              <a:gdLst/>
              <a:ahLst/>
              <a:cxnLst/>
              <a:rect l="l" t="t" r="r" b="b"/>
              <a:pathLst>
                <a:path w="3784" h="1196" extrusionOk="0">
                  <a:moveTo>
                    <a:pt x="0" y="1"/>
                  </a:moveTo>
                  <a:lnTo>
                    <a:pt x="0" y="299"/>
                  </a:lnTo>
                  <a:cubicBezTo>
                    <a:pt x="0" y="793"/>
                    <a:pt x="402" y="1195"/>
                    <a:pt x="896" y="1195"/>
                  </a:cubicBezTo>
                  <a:lnTo>
                    <a:pt x="2888" y="1195"/>
                  </a:lnTo>
                  <a:cubicBezTo>
                    <a:pt x="3382" y="1195"/>
                    <a:pt x="3783" y="793"/>
                    <a:pt x="3783" y="299"/>
                  </a:cubicBezTo>
                  <a:lnTo>
                    <a:pt x="3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3"/>
            <p:cNvSpPr/>
            <p:nvPr/>
          </p:nvSpPr>
          <p:spPr>
            <a:xfrm>
              <a:off x="4150475" y="2262300"/>
              <a:ext cx="94600" cy="29900"/>
            </a:xfrm>
            <a:custGeom>
              <a:avLst/>
              <a:gdLst/>
              <a:ahLst/>
              <a:cxnLst/>
              <a:rect l="l" t="t" r="r" b="b"/>
              <a:pathLst>
                <a:path w="3784" h="1196" extrusionOk="0">
                  <a:moveTo>
                    <a:pt x="0" y="1"/>
                  </a:moveTo>
                  <a:lnTo>
                    <a:pt x="0" y="299"/>
                  </a:lnTo>
                  <a:cubicBezTo>
                    <a:pt x="0" y="793"/>
                    <a:pt x="402" y="1195"/>
                    <a:pt x="896" y="1195"/>
                  </a:cubicBezTo>
                  <a:lnTo>
                    <a:pt x="2888" y="1195"/>
                  </a:lnTo>
                  <a:cubicBezTo>
                    <a:pt x="3382" y="1195"/>
                    <a:pt x="3784" y="793"/>
                    <a:pt x="3784" y="299"/>
                  </a:cubicBezTo>
                  <a:lnTo>
                    <a:pt x="37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3"/>
            <p:cNvSpPr/>
            <p:nvPr/>
          </p:nvSpPr>
          <p:spPr>
            <a:xfrm>
              <a:off x="4304800" y="2307100"/>
              <a:ext cx="44850" cy="24925"/>
            </a:xfrm>
            <a:custGeom>
              <a:avLst/>
              <a:gdLst/>
              <a:ahLst/>
              <a:cxnLst/>
              <a:rect l="l" t="t" r="r" b="b"/>
              <a:pathLst>
                <a:path w="1794" h="997" extrusionOk="0">
                  <a:moveTo>
                    <a:pt x="1" y="0"/>
                  </a:moveTo>
                  <a:lnTo>
                    <a:pt x="1" y="698"/>
                  </a:lnTo>
                  <a:cubicBezTo>
                    <a:pt x="1" y="862"/>
                    <a:pt x="134" y="997"/>
                    <a:pt x="299" y="997"/>
                  </a:cubicBezTo>
                  <a:lnTo>
                    <a:pt x="1494" y="997"/>
                  </a:lnTo>
                  <a:cubicBezTo>
                    <a:pt x="1659" y="997"/>
                    <a:pt x="1793" y="862"/>
                    <a:pt x="1793" y="698"/>
                  </a:cubicBezTo>
                  <a:lnTo>
                    <a:pt x="17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3"/>
            <p:cNvSpPr/>
            <p:nvPr/>
          </p:nvSpPr>
          <p:spPr>
            <a:xfrm>
              <a:off x="4175350" y="2307100"/>
              <a:ext cx="44850" cy="24925"/>
            </a:xfrm>
            <a:custGeom>
              <a:avLst/>
              <a:gdLst/>
              <a:ahLst/>
              <a:cxnLst/>
              <a:rect l="l" t="t" r="r" b="b"/>
              <a:pathLst>
                <a:path w="1794" h="997" extrusionOk="0">
                  <a:moveTo>
                    <a:pt x="1" y="0"/>
                  </a:moveTo>
                  <a:lnTo>
                    <a:pt x="1" y="698"/>
                  </a:lnTo>
                  <a:cubicBezTo>
                    <a:pt x="1" y="862"/>
                    <a:pt x="135" y="997"/>
                    <a:pt x="300" y="997"/>
                  </a:cubicBezTo>
                  <a:lnTo>
                    <a:pt x="1495" y="997"/>
                  </a:lnTo>
                  <a:cubicBezTo>
                    <a:pt x="1660" y="997"/>
                    <a:pt x="1793" y="862"/>
                    <a:pt x="1793" y="698"/>
                  </a:cubicBezTo>
                  <a:lnTo>
                    <a:pt x="17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9" name="Google Shape;1569;p73"/>
          <p:cNvGrpSpPr/>
          <p:nvPr/>
        </p:nvGrpSpPr>
        <p:grpSpPr>
          <a:xfrm>
            <a:off x="5565324" y="2112301"/>
            <a:ext cx="343452" cy="343486"/>
            <a:chOff x="4687325" y="2207025"/>
            <a:chExt cx="254900" cy="254925"/>
          </a:xfrm>
        </p:grpSpPr>
        <p:sp>
          <p:nvSpPr>
            <p:cNvPr id="1570" name="Google Shape;1570;p73"/>
            <p:cNvSpPr/>
            <p:nvPr/>
          </p:nvSpPr>
          <p:spPr>
            <a:xfrm>
              <a:off x="4687325" y="2439525"/>
              <a:ext cx="154350" cy="22425"/>
            </a:xfrm>
            <a:custGeom>
              <a:avLst/>
              <a:gdLst/>
              <a:ahLst/>
              <a:cxnLst/>
              <a:rect l="l" t="t" r="r" b="b"/>
              <a:pathLst>
                <a:path w="6174" h="897" extrusionOk="0">
                  <a:moveTo>
                    <a:pt x="0" y="1"/>
                  </a:moveTo>
                  <a:lnTo>
                    <a:pt x="0" y="100"/>
                  </a:lnTo>
                  <a:cubicBezTo>
                    <a:pt x="0" y="540"/>
                    <a:pt x="357" y="896"/>
                    <a:pt x="797" y="896"/>
                  </a:cubicBezTo>
                  <a:lnTo>
                    <a:pt x="5376" y="896"/>
                  </a:lnTo>
                  <a:cubicBezTo>
                    <a:pt x="5816" y="896"/>
                    <a:pt x="6173" y="540"/>
                    <a:pt x="6173" y="100"/>
                  </a:cubicBezTo>
                  <a:lnTo>
                    <a:pt x="61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3"/>
            <p:cNvSpPr/>
            <p:nvPr/>
          </p:nvSpPr>
          <p:spPr>
            <a:xfrm>
              <a:off x="4687325" y="2275250"/>
              <a:ext cx="154350" cy="22425"/>
            </a:xfrm>
            <a:custGeom>
              <a:avLst/>
              <a:gdLst/>
              <a:ahLst/>
              <a:cxnLst/>
              <a:rect l="l" t="t" r="r" b="b"/>
              <a:pathLst>
                <a:path w="6174" h="897" extrusionOk="0">
                  <a:moveTo>
                    <a:pt x="797" y="0"/>
                  </a:moveTo>
                  <a:cubicBezTo>
                    <a:pt x="357" y="0"/>
                    <a:pt x="0" y="357"/>
                    <a:pt x="0" y="797"/>
                  </a:cubicBezTo>
                  <a:lnTo>
                    <a:pt x="0" y="896"/>
                  </a:lnTo>
                  <a:lnTo>
                    <a:pt x="6173" y="896"/>
                  </a:lnTo>
                  <a:lnTo>
                    <a:pt x="6173" y="797"/>
                  </a:lnTo>
                  <a:cubicBezTo>
                    <a:pt x="6173" y="357"/>
                    <a:pt x="5816" y="0"/>
                    <a:pt x="53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3"/>
            <p:cNvSpPr/>
            <p:nvPr/>
          </p:nvSpPr>
          <p:spPr>
            <a:xfrm>
              <a:off x="4877500" y="2207025"/>
              <a:ext cx="54775" cy="137950"/>
            </a:xfrm>
            <a:custGeom>
              <a:avLst/>
              <a:gdLst/>
              <a:ahLst/>
              <a:cxnLst/>
              <a:rect l="l" t="t" r="r" b="b"/>
              <a:pathLst>
                <a:path w="2191" h="5518" extrusionOk="0">
                  <a:moveTo>
                    <a:pt x="1493" y="1"/>
                  </a:moveTo>
                  <a:cubicBezTo>
                    <a:pt x="890" y="1"/>
                    <a:pt x="398" y="492"/>
                    <a:pt x="398" y="1096"/>
                  </a:cubicBezTo>
                  <a:lnTo>
                    <a:pt x="398" y="1999"/>
                  </a:lnTo>
                  <a:cubicBezTo>
                    <a:pt x="162" y="2111"/>
                    <a:pt x="0" y="2351"/>
                    <a:pt x="0" y="2630"/>
                  </a:cubicBezTo>
                  <a:lnTo>
                    <a:pt x="0" y="4820"/>
                  </a:lnTo>
                  <a:cubicBezTo>
                    <a:pt x="0" y="5205"/>
                    <a:pt x="312" y="5517"/>
                    <a:pt x="697" y="5517"/>
                  </a:cubicBezTo>
                  <a:cubicBezTo>
                    <a:pt x="1082" y="5517"/>
                    <a:pt x="1394" y="5205"/>
                    <a:pt x="1394" y="4820"/>
                  </a:cubicBezTo>
                  <a:lnTo>
                    <a:pt x="1394" y="3227"/>
                  </a:lnTo>
                  <a:lnTo>
                    <a:pt x="1891" y="3227"/>
                  </a:lnTo>
                  <a:cubicBezTo>
                    <a:pt x="2056" y="3227"/>
                    <a:pt x="2191" y="3094"/>
                    <a:pt x="2191" y="2928"/>
                  </a:cubicBezTo>
                  <a:cubicBezTo>
                    <a:pt x="2191" y="2763"/>
                    <a:pt x="2056" y="2630"/>
                    <a:pt x="1891" y="2630"/>
                  </a:cubicBezTo>
                  <a:lnTo>
                    <a:pt x="1394" y="2630"/>
                  </a:lnTo>
                  <a:cubicBezTo>
                    <a:pt x="1394" y="2351"/>
                    <a:pt x="1231" y="2111"/>
                    <a:pt x="995" y="1999"/>
                  </a:cubicBezTo>
                  <a:lnTo>
                    <a:pt x="995" y="1096"/>
                  </a:lnTo>
                  <a:cubicBezTo>
                    <a:pt x="995" y="822"/>
                    <a:pt x="1219" y="598"/>
                    <a:pt x="1493" y="598"/>
                  </a:cubicBezTo>
                  <a:lnTo>
                    <a:pt x="1891" y="598"/>
                  </a:lnTo>
                  <a:cubicBezTo>
                    <a:pt x="2056" y="598"/>
                    <a:pt x="2191" y="464"/>
                    <a:pt x="2191" y="299"/>
                  </a:cubicBezTo>
                  <a:cubicBezTo>
                    <a:pt x="2191" y="134"/>
                    <a:pt x="2056" y="1"/>
                    <a:pt x="18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3"/>
            <p:cNvSpPr/>
            <p:nvPr/>
          </p:nvSpPr>
          <p:spPr>
            <a:xfrm>
              <a:off x="4754825" y="2358950"/>
              <a:ext cx="32075" cy="32050"/>
            </a:xfrm>
            <a:custGeom>
              <a:avLst/>
              <a:gdLst/>
              <a:ahLst/>
              <a:cxnLst/>
              <a:rect l="l" t="t" r="r" b="b"/>
              <a:pathLst>
                <a:path w="1283" h="1282" extrusionOk="0">
                  <a:moveTo>
                    <a:pt x="1195" y="0"/>
                  </a:moveTo>
                  <a:lnTo>
                    <a:pt x="0" y="1194"/>
                  </a:lnTo>
                  <a:cubicBezTo>
                    <a:pt x="117" y="1250"/>
                    <a:pt x="248" y="1282"/>
                    <a:pt x="387" y="1282"/>
                  </a:cubicBezTo>
                  <a:cubicBezTo>
                    <a:pt x="881" y="1282"/>
                    <a:pt x="1283" y="880"/>
                    <a:pt x="1283" y="386"/>
                  </a:cubicBezTo>
                  <a:cubicBezTo>
                    <a:pt x="1283" y="248"/>
                    <a:pt x="1251" y="117"/>
                    <a:pt x="1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3"/>
            <p:cNvSpPr/>
            <p:nvPr/>
          </p:nvSpPr>
          <p:spPr>
            <a:xfrm>
              <a:off x="4742075" y="2346200"/>
              <a:ext cx="32075" cy="32050"/>
            </a:xfrm>
            <a:custGeom>
              <a:avLst/>
              <a:gdLst/>
              <a:ahLst/>
              <a:cxnLst/>
              <a:rect l="l" t="t" r="r" b="b"/>
              <a:pathLst>
                <a:path w="1283" h="1282" extrusionOk="0">
                  <a:moveTo>
                    <a:pt x="897" y="0"/>
                  </a:moveTo>
                  <a:cubicBezTo>
                    <a:pt x="403" y="0"/>
                    <a:pt x="0" y="402"/>
                    <a:pt x="0" y="896"/>
                  </a:cubicBezTo>
                  <a:cubicBezTo>
                    <a:pt x="0" y="1034"/>
                    <a:pt x="32" y="1165"/>
                    <a:pt x="88" y="1282"/>
                  </a:cubicBezTo>
                  <a:lnTo>
                    <a:pt x="1283" y="87"/>
                  </a:lnTo>
                  <a:cubicBezTo>
                    <a:pt x="1166" y="32"/>
                    <a:pt x="1035" y="0"/>
                    <a:pt x="8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3"/>
            <p:cNvSpPr/>
            <p:nvPr/>
          </p:nvSpPr>
          <p:spPr>
            <a:xfrm>
              <a:off x="4712200" y="2207025"/>
              <a:ext cx="104575" cy="53300"/>
            </a:xfrm>
            <a:custGeom>
              <a:avLst/>
              <a:gdLst/>
              <a:ahLst/>
              <a:cxnLst/>
              <a:rect l="l" t="t" r="r" b="b"/>
              <a:pathLst>
                <a:path w="4183" h="2132" extrusionOk="0">
                  <a:moveTo>
                    <a:pt x="1096" y="1"/>
                  </a:moveTo>
                  <a:cubicBezTo>
                    <a:pt x="931" y="1"/>
                    <a:pt x="797" y="134"/>
                    <a:pt x="797" y="299"/>
                  </a:cubicBezTo>
                  <a:cubicBezTo>
                    <a:pt x="797" y="464"/>
                    <a:pt x="931" y="598"/>
                    <a:pt x="1096" y="598"/>
                  </a:cubicBezTo>
                  <a:lnTo>
                    <a:pt x="1793" y="598"/>
                  </a:lnTo>
                  <a:lnTo>
                    <a:pt x="1793" y="1235"/>
                  </a:lnTo>
                  <a:lnTo>
                    <a:pt x="897" y="1235"/>
                  </a:lnTo>
                  <a:cubicBezTo>
                    <a:pt x="402" y="1235"/>
                    <a:pt x="1" y="1638"/>
                    <a:pt x="1" y="2131"/>
                  </a:cubicBezTo>
                  <a:lnTo>
                    <a:pt x="4182" y="2131"/>
                  </a:lnTo>
                  <a:cubicBezTo>
                    <a:pt x="4182" y="1638"/>
                    <a:pt x="3780" y="1235"/>
                    <a:pt x="3286" y="1235"/>
                  </a:cubicBezTo>
                  <a:lnTo>
                    <a:pt x="2390" y="1235"/>
                  </a:lnTo>
                  <a:lnTo>
                    <a:pt x="2390" y="598"/>
                  </a:lnTo>
                  <a:lnTo>
                    <a:pt x="3087" y="598"/>
                  </a:lnTo>
                  <a:cubicBezTo>
                    <a:pt x="3252" y="598"/>
                    <a:pt x="3386" y="464"/>
                    <a:pt x="3386" y="299"/>
                  </a:cubicBezTo>
                  <a:cubicBezTo>
                    <a:pt x="3386" y="134"/>
                    <a:pt x="3252" y="1"/>
                    <a:pt x="30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3"/>
            <p:cNvSpPr/>
            <p:nvPr/>
          </p:nvSpPr>
          <p:spPr>
            <a:xfrm>
              <a:off x="4687325" y="2312575"/>
              <a:ext cx="254900" cy="149375"/>
            </a:xfrm>
            <a:custGeom>
              <a:avLst/>
              <a:gdLst/>
              <a:ahLst/>
              <a:cxnLst/>
              <a:rect l="l" t="t" r="r" b="b"/>
              <a:pathLst>
                <a:path w="10196" h="5975" extrusionOk="0">
                  <a:moveTo>
                    <a:pt x="3087" y="747"/>
                  </a:moveTo>
                  <a:cubicBezTo>
                    <a:pt x="3910" y="747"/>
                    <a:pt x="4580" y="1418"/>
                    <a:pt x="4580" y="2241"/>
                  </a:cubicBezTo>
                  <a:cubicBezTo>
                    <a:pt x="4580" y="3064"/>
                    <a:pt x="3910" y="3734"/>
                    <a:pt x="3087" y="3734"/>
                  </a:cubicBezTo>
                  <a:cubicBezTo>
                    <a:pt x="2263" y="3734"/>
                    <a:pt x="1593" y="3064"/>
                    <a:pt x="1593" y="2241"/>
                  </a:cubicBezTo>
                  <a:cubicBezTo>
                    <a:pt x="1593" y="1418"/>
                    <a:pt x="2263" y="747"/>
                    <a:pt x="3087" y="747"/>
                  </a:cubicBezTo>
                  <a:close/>
                  <a:moveTo>
                    <a:pt x="0" y="0"/>
                  </a:moveTo>
                  <a:lnTo>
                    <a:pt x="0" y="4481"/>
                  </a:lnTo>
                  <a:lnTo>
                    <a:pt x="6173" y="4481"/>
                  </a:lnTo>
                  <a:lnTo>
                    <a:pt x="6173" y="3585"/>
                  </a:lnTo>
                  <a:lnTo>
                    <a:pt x="6511" y="3585"/>
                  </a:lnTo>
                  <a:cubicBezTo>
                    <a:pt x="6676" y="3585"/>
                    <a:pt x="6811" y="3719"/>
                    <a:pt x="6811" y="3884"/>
                  </a:cubicBezTo>
                  <a:lnTo>
                    <a:pt x="6811" y="5079"/>
                  </a:lnTo>
                  <a:cubicBezTo>
                    <a:pt x="6811" y="5573"/>
                    <a:pt x="7212" y="5974"/>
                    <a:pt x="7707" y="5974"/>
                  </a:cubicBezTo>
                  <a:lnTo>
                    <a:pt x="9299" y="5974"/>
                  </a:lnTo>
                  <a:cubicBezTo>
                    <a:pt x="9793" y="5974"/>
                    <a:pt x="10196" y="5573"/>
                    <a:pt x="10196" y="5079"/>
                  </a:cubicBezTo>
                  <a:cubicBezTo>
                    <a:pt x="10196" y="4584"/>
                    <a:pt x="9793" y="4183"/>
                    <a:pt x="9299" y="4183"/>
                  </a:cubicBezTo>
                  <a:lnTo>
                    <a:pt x="8901" y="4183"/>
                  </a:lnTo>
                  <a:cubicBezTo>
                    <a:pt x="8737" y="4183"/>
                    <a:pt x="8602" y="4048"/>
                    <a:pt x="8602" y="3884"/>
                  </a:cubicBezTo>
                  <a:lnTo>
                    <a:pt x="8602" y="1858"/>
                  </a:lnTo>
                  <a:cubicBezTo>
                    <a:pt x="8506" y="1880"/>
                    <a:pt x="8407" y="1893"/>
                    <a:pt x="8304" y="1893"/>
                  </a:cubicBezTo>
                  <a:cubicBezTo>
                    <a:pt x="8201" y="1893"/>
                    <a:pt x="8101" y="1880"/>
                    <a:pt x="8005" y="1858"/>
                  </a:cubicBezTo>
                  <a:lnTo>
                    <a:pt x="8005" y="3884"/>
                  </a:lnTo>
                  <a:cubicBezTo>
                    <a:pt x="8005" y="4378"/>
                    <a:pt x="8407" y="4780"/>
                    <a:pt x="8901" y="4780"/>
                  </a:cubicBezTo>
                  <a:lnTo>
                    <a:pt x="9299" y="4780"/>
                  </a:lnTo>
                  <a:cubicBezTo>
                    <a:pt x="9464" y="4780"/>
                    <a:pt x="9599" y="4914"/>
                    <a:pt x="9599" y="5079"/>
                  </a:cubicBezTo>
                  <a:cubicBezTo>
                    <a:pt x="9599" y="5244"/>
                    <a:pt x="9464" y="5377"/>
                    <a:pt x="9299" y="5377"/>
                  </a:cubicBezTo>
                  <a:lnTo>
                    <a:pt x="7707" y="5377"/>
                  </a:lnTo>
                  <a:cubicBezTo>
                    <a:pt x="7542" y="5377"/>
                    <a:pt x="7408" y="5244"/>
                    <a:pt x="7408" y="5079"/>
                  </a:cubicBezTo>
                  <a:lnTo>
                    <a:pt x="7408" y="3884"/>
                  </a:lnTo>
                  <a:cubicBezTo>
                    <a:pt x="7408" y="3390"/>
                    <a:pt x="7005" y="2987"/>
                    <a:pt x="6511" y="2987"/>
                  </a:cubicBezTo>
                  <a:lnTo>
                    <a:pt x="6173" y="2987"/>
                  </a:lnTo>
                  <a:lnTo>
                    <a:pt x="61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7" name="Google Shape;1577;p73"/>
          <p:cNvGrpSpPr/>
          <p:nvPr/>
        </p:nvGrpSpPr>
        <p:grpSpPr>
          <a:xfrm>
            <a:off x="6367162" y="2112301"/>
            <a:ext cx="292419" cy="343486"/>
            <a:chOff x="5258525" y="2207025"/>
            <a:chExt cx="217025" cy="254925"/>
          </a:xfrm>
        </p:grpSpPr>
        <p:sp>
          <p:nvSpPr>
            <p:cNvPr id="1578" name="Google Shape;1578;p73"/>
            <p:cNvSpPr/>
            <p:nvPr/>
          </p:nvSpPr>
          <p:spPr>
            <a:xfrm>
              <a:off x="5359575" y="2427075"/>
              <a:ext cx="14950" cy="34875"/>
            </a:xfrm>
            <a:custGeom>
              <a:avLst/>
              <a:gdLst/>
              <a:ahLst/>
              <a:cxnLst/>
              <a:rect l="l" t="t" r="r" b="b"/>
              <a:pathLst>
                <a:path w="598" h="1395" extrusionOk="0">
                  <a:moveTo>
                    <a:pt x="299" y="1"/>
                  </a:moveTo>
                  <a:cubicBezTo>
                    <a:pt x="134" y="1"/>
                    <a:pt x="0" y="135"/>
                    <a:pt x="0" y="300"/>
                  </a:cubicBezTo>
                  <a:lnTo>
                    <a:pt x="0" y="1096"/>
                  </a:lnTo>
                  <a:cubicBezTo>
                    <a:pt x="0" y="1261"/>
                    <a:pt x="134" y="1394"/>
                    <a:pt x="299" y="1394"/>
                  </a:cubicBezTo>
                  <a:cubicBezTo>
                    <a:pt x="464" y="1394"/>
                    <a:pt x="597" y="1261"/>
                    <a:pt x="597" y="1096"/>
                  </a:cubicBezTo>
                  <a:lnTo>
                    <a:pt x="597" y="300"/>
                  </a:lnTo>
                  <a:cubicBezTo>
                    <a:pt x="597" y="135"/>
                    <a:pt x="464"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3"/>
            <p:cNvSpPr/>
            <p:nvPr/>
          </p:nvSpPr>
          <p:spPr>
            <a:xfrm>
              <a:off x="5403300" y="2415075"/>
              <a:ext cx="27025" cy="32200"/>
            </a:xfrm>
            <a:custGeom>
              <a:avLst/>
              <a:gdLst/>
              <a:ahLst/>
              <a:cxnLst/>
              <a:rect l="l" t="t" r="r" b="b"/>
              <a:pathLst>
                <a:path w="1081" h="1288" extrusionOk="0">
                  <a:moveTo>
                    <a:pt x="342" y="0"/>
                  </a:moveTo>
                  <a:cubicBezTo>
                    <a:pt x="291" y="0"/>
                    <a:pt x="239" y="14"/>
                    <a:pt x="192" y="41"/>
                  </a:cubicBezTo>
                  <a:cubicBezTo>
                    <a:pt x="50" y="123"/>
                    <a:pt x="1" y="305"/>
                    <a:pt x="83" y="449"/>
                  </a:cubicBezTo>
                  <a:lnTo>
                    <a:pt x="481" y="1138"/>
                  </a:lnTo>
                  <a:cubicBezTo>
                    <a:pt x="537" y="1234"/>
                    <a:pt x="637" y="1288"/>
                    <a:pt x="740" y="1288"/>
                  </a:cubicBezTo>
                  <a:cubicBezTo>
                    <a:pt x="791" y="1288"/>
                    <a:pt x="843" y="1275"/>
                    <a:pt x="890" y="1248"/>
                  </a:cubicBezTo>
                  <a:cubicBezTo>
                    <a:pt x="1032" y="1165"/>
                    <a:pt x="1081" y="983"/>
                    <a:pt x="999" y="840"/>
                  </a:cubicBezTo>
                  <a:lnTo>
                    <a:pt x="601" y="150"/>
                  </a:lnTo>
                  <a:cubicBezTo>
                    <a:pt x="545" y="54"/>
                    <a:pt x="445" y="0"/>
                    <a:pt x="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3"/>
            <p:cNvSpPr/>
            <p:nvPr/>
          </p:nvSpPr>
          <p:spPr>
            <a:xfrm>
              <a:off x="5436100" y="2382275"/>
              <a:ext cx="34325" cy="24925"/>
            </a:xfrm>
            <a:custGeom>
              <a:avLst/>
              <a:gdLst/>
              <a:ahLst/>
              <a:cxnLst/>
              <a:rect l="l" t="t" r="r" b="b"/>
              <a:pathLst>
                <a:path w="1373" h="997" extrusionOk="0">
                  <a:moveTo>
                    <a:pt x="342" y="1"/>
                  </a:moveTo>
                  <a:cubicBezTo>
                    <a:pt x="239" y="1"/>
                    <a:pt x="138" y="54"/>
                    <a:pt x="83" y="150"/>
                  </a:cubicBezTo>
                  <a:cubicBezTo>
                    <a:pt x="0" y="293"/>
                    <a:pt x="49" y="475"/>
                    <a:pt x="192" y="558"/>
                  </a:cubicBezTo>
                  <a:lnTo>
                    <a:pt x="882" y="956"/>
                  </a:lnTo>
                  <a:cubicBezTo>
                    <a:pt x="929" y="983"/>
                    <a:pt x="981" y="996"/>
                    <a:pt x="1031" y="996"/>
                  </a:cubicBezTo>
                  <a:cubicBezTo>
                    <a:pt x="1134" y="996"/>
                    <a:pt x="1235" y="943"/>
                    <a:pt x="1290" y="846"/>
                  </a:cubicBezTo>
                  <a:cubicBezTo>
                    <a:pt x="1373" y="704"/>
                    <a:pt x="1324" y="522"/>
                    <a:pt x="1181" y="439"/>
                  </a:cubicBezTo>
                  <a:lnTo>
                    <a:pt x="491" y="41"/>
                  </a:lnTo>
                  <a:cubicBezTo>
                    <a:pt x="444" y="14"/>
                    <a:pt x="393" y="1"/>
                    <a:pt x="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3"/>
            <p:cNvSpPr/>
            <p:nvPr/>
          </p:nvSpPr>
          <p:spPr>
            <a:xfrm>
              <a:off x="5263650" y="2382275"/>
              <a:ext cx="34325" cy="24925"/>
            </a:xfrm>
            <a:custGeom>
              <a:avLst/>
              <a:gdLst/>
              <a:ahLst/>
              <a:cxnLst/>
              <a:rect l="l" t="t" r="r" b="b"/>
              <a:pathLst>
                <a:path w="1373" h="997" extrusionOk="0">
                  <a:moveTo>
                    <a:pt x="1031" y="1"/>
                  </a:moveTo>
                  <a:cubicBezTo>
                    <a:pt x="980" y="1"/>
                    <a:pt x="929" y="14"/>
                    <a:pt x="882" y="41"/>
                  </a:cubicBezTo>
                  <a:lnTo>
                    <a:pt x="192" y="439"/>
                  </a:lnTo>
                  <a:cubicBezTo>
                    <a:pt x="50" y="522"/>
                    <a:pt x="1" y="704"/>
                    <a:pt x="83" y="846"/>
                  </a:cubicBezTo>
                  <a:cubicBezTo>
                    <a:pt x="138" y="943"/>
                    <a:pt x="239" y="996"/>
                    <a:pt x="342" y="996"/>
                  </a:cubicBezTo>
                  <a:cubicBezTo>
                    <a:pt x="393" y="996"/>
                    <a:pt x="444" y="983"/>
                    <a:pt x="490" y="956"/>
                  </a:cubicBezTo>
                  <a:lnTo>
                    <a:pt x="1180" y="558"/>
                  </a:lnTo>
                  <a:cubicBezTo>
                    <a:pt x="1323" y="475"/>
                    <a:pt x="1372" y="293"/>
                    <a:pt x="1290" y="150"/>
                  </a:cubicBezTo>
                  <a:cubicBezTo>
                    <a:pt x="1235" y="54"/>
                    <a:pt x="1134"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73"/>
            <p:cNvSpPr/>
            <p:nvPr/>
          </p:nvSpPr>
          <p:spPr>
            <a:xfrm>
              <a:off x="5303725" y="2415075"/>
              <a:ext cx="27050" cy="32200"/>
            </a:xfrm>
            <a:custGeom>
              <a:avLst/>
              <a:gdLst/>
              <a:ahLst/>
              <a:cxnLst/>
              <a:rect l="l" t="t" r="r" b="b"/>
              <a:pathLst>
                <a:path w="1082" h="1288" extrusionOk="0">
                  <a:moveTo>
                    <a:pt x="740" y="0"/>
                  </a:moveTo>
                  <a:cubicBezTo>
                    <a:pt x="637" y="0"/>
                    <a:pt x="537" y="54"/>
                    <a:pt x="482" y="150"/>
                  </a:cubicBezTo>
                  <a:lnTo>
                    <a:pt x="84" y="840"/>
                  </a:lnTo>
                  <a:cubicBezTo>
                    <a:pt x="1" y="982"/>
                    <a:pt x="50" y="1165"/>
                    <a:pt x="193" y="1248"/>
                  </a:cubicBezTo>
                  <a:cubicBezTo>
                    <a:pt x="240" y="1275"/>
                    <a:pt x="292" y="1288"/>
                    <a:pt x="342" y="1288"/>
                  </a:cubicBezTo>
                  <a:cubicBezTo>
                    <a:pt x="446" y="1288"/>
                    <a:pt x="546" y="1234"/>
                    <a:pt x="601" y="1138"/>
                  </a:cubicBezTo>
                  <a:lnTo>
                    <a:pt x="999" y="449"/>
                  </a:lnTo>
                  <a:cubicBezTo>
                    <a:pt x="1082" y="305"/>
                    <a:pt x="1033" y="123"/>
                    <a:pt x="890" y="41"/>
                  </a:cubicBezTo>
                  <a:cubicBezTo>
                    <a:pt x="843" y="14"/>
                    <a:pt x="791" y="0"/>
                    <a:pt x="7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73"/>
            <p:cNvSpPr/>
            <p:nvPr/>
          </p:nvSpPr>
          <p:spPr>
            <a:xfrm>
              <a:off x="5319725" y="2255325"/>
              <a:ext cx="94600" cy="22425"/>
            </a:xfrm>
            <a:custGeom>
              <a:avLst/>
              <a:gdLst/>
              <a:ahLst/>
              <a:cxnLst/>
              <a:rect l="l" t="t" r="r" b="b"/>
              <a:pathLst>
                <a:path w="3784" h="897" extrusionOk="0">
                  <a:moveTo>
                    <a:pt x="598" y="0"/>
                  </a:moveTo>
                  <a:cubicBezTo>
                    <a:pt x="268" y="0"/>
                    <a:pt x="1" y="268"/>
                    <a:pt x="1" y="598"/>
                  </a:cubicBezTo>
                  <a:lnTo>
                    <a:pt x="1" y="897"/>
                  </a:lnTo>
                  <a:lnTo>
                    <a:pt x="3784" y="897"/>
                  </a:lnTo>
                  <a:lnTo>
                    <a:pt x="3784" y="598"/>
                  </a:lnTo>
                  <a:cubicBezTo>
                    <a:pt x="3784" y="268"/>
                    <a:pt x="3517" y="0"/>
                    <a:pt x="3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3"/>
            <p:cNvSpPr/>
            <p:nvPr/>
          </p:nvSpPr>
          <p:spPr>
            <a:xfrm>
              <a:off x="5303675" y="2367350"/>
              <a:ext cx="126750" cy="44825"/>
            </a:xfrm>
            <a:custGeom>
              <a:avLst/>
              <a:gdLst/>
              <a:ahLst/>
              <a:cxnLst/>
              <a:rect l="l" t="t" r="r" b="b"/>
              <a:pathLst>
                <a:path w="5070" h="1793" extrusionOk="0">
                  <a:moveTo>
                    <a:pt x="0" y="0"/>
                  </a:moveTo>
                  <a:cubicBezTo>
                    <a:pt x="369" y="1044"/>
                    <a:pt x="1367" y="1793"/>
                    <a:pt x="2535" y="1793"/>
                  </a:cubicBezTo>
                  <a:cubicBezTo>
                    <a:pt x="3703" y="1793"/>
                    <a:pt x="4699" y="1044"/>
                    <a:pt x="50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3"/>
            <p:cNvSpPr/>
            <p:nvPr/>
          </p:nvSpPr>
          <p:spPr>
            <a:xfrm>
              <a:off x="5258525" y="2292675"/>
              <a:ext cx="217025" cy="59750"/>
            </a:xfrm>
            <a:custGeom>
              <a:avLst/>
              <a:gdLst/>
              <a:ahLst/>
              <a:cxnLst/>
              <a:rect l="l" t="t" r="r" b="b"/>
              <a:pathLst>
                <a:path w="8681" h="2390" extrusionOk="0">
                  <a:moveTo>
                    <a:pt x="1835" y="0"/>
                  </a:moveTo>
                  <a:cubicBezTo>
                    <a:pt x="1273" y="0"/>
                    <a:pt x="764" y="338"/>
                    <a:pt x="548" y="858"/>
                  </a:cubicBezTo>
                  <a:lnTo>
                    <a:pt x="83" y="1976"/>
                  </a:lnTo>
                  <a:cubicBezTo>
                    <a:pt x="0" y="2173"/>
                    <a:pt x="145" y="2390"/>
                    <a:pt x="358" y="2390"/>
                  </a:cubicBezTo>
                  <a:lnTo>
                    <a:pt x="8323" y="2390"/>
                  </a:lnTo>
                  <a:cubicBezTo>
                    <a:pt x="8536" y="2390"/>
                    <a:pt x="8680" y="2173"/>
                    <a:pt x="8599" y="1976"/>
                  </a:cubicBezTo>
                  <a:lnTo>
                    <a:pt x="8133" y="858"/>
                  </a:lnTo>
                  <a:cubicBezTo>
                    <a:pt x="7916" y="338"/>
                    <a:pt x="7409" y="0"/>
                    <a:pt x="68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3"/>
            <p:cNvSpPr/>
            <p:nvPr/>
          </p:nvSpPr>
          <p:spPr>
            <a:xfrm>
              <a:off x="5352075" y="2207025"/>
              <a:ext cx="29900" cy="33400"/>
            </a:xfrm>
            <a:custGeom>
              <a:avLst/>
              <a:gdLst/>
              <a:ahLst/>
              <a:cxnLst/>
              <a:rect l="l" t="t" r="r" b="b"/>
              <a:pathLst>
                <a:path w="1196" h="1336" extrusionOk="0">
                  <a:moveTo>
                    <a:pt x="300" y="1"/>
                  </a:moveTo>
                  <a:cubicBezTo>
                    <a:pt x="135" y="1"/>
                    <a:pt x="1" y="134"/>
                    <a:pt x="1" y="299"/>
                  </a:cubicBezTo>
                  <a:lnTo>
                    <a:pt x="1" y="1335"/>
                  </a:lnTo>
                  <a:lnTo>
                    <a:pt x="1196" y="1335"/>
                  </a:lnTo>
                  <a:lnTo>
                    <a:pt x="1196" y="299"/>
                  </a:lnTo>
                  <a:cubicBezTo>
                    <a:pt x="1196" y="134"/>
                    <a:pt x="1062" y="1"/>
                    <a:pt x="8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7" name="Google Shape;1587;p73"/>
          <p:cNvGrpSpPr/>
          <p:nvPr/>
        </p:nvGrpSpPr>
        <p:grpSpPr>
          <a:xfrm>
            <a:off x="7118551" y="2112301"/>
            <a:ext cx="342273" cy="343486"/>
            <a:chOff x="5785225" y="2207025"/>
            <a:chExt cx="254025" cy="254925"/>
          </a:xfrm>
        </p:grpSpPr>
        <p:sp>
          <p:nvSpPr>
            <p:cNvPr id="1588" name="Google Shape;1588;p73"/>
            <p:cNvSpPr/>
            <p:nvPr/>
          </p:nvSpPr>
          <p:spPr>
            <a:xfrm>
              <a:off x="5969475" y="2221975"/>
              <a:ext cx="14950" cy="14975"/>
            </a:xfrm>
            <a:custGeom>
              <a:avLst/>
              <a:gdLst/>
              <a:ahLst/>
              <a:cxnLst/>
              <a:rect l="l" t="t" r="r" b="b"/>
              <a:pathLst>
                <a:path w="598" h="599" extrusionOk="0">
                  <a:moveTo>
                    <a:pt x="299" y="0"/>
                  </a:moveTo>
                  <a:cubicBezTo>
                    <a:pt x="134" y="0"/>
                    <a:pt x="0" y="134"/>
                    <a:pt x="0" y="299"/>
                  </a:cubicBezTo>
                  <a:cubicBezTo>
                    <a:pt x="0" y="464"/>
                    <a:pt x="134" y="598"/>
                    <a:pt x="299" y="598"/>
                  </a:cubicBezTo>
                  <a:cubicBezTo>
                    <a:pt x="464" y="598"/>
                    <a:pt x="598" y="464"/>
                    <a:pt x="598" y="299"/>
                  </a:cubicBezTo>
                  <a:cubicBezTo>
                    <a:pt x="598" y="134"/>
                    <a:pt x="464"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3"/>
            <p:cNvSpPr/>
            <p:nvPr/>
          </p:nvSpPr>
          <p:spPr>
            <a:xfrm>
              <a:off x="5999325" y="2207025"/>
              <a:ext cx="14975" cy="14975"/>
            </a:xfrm>
            <a:custGeom>
              <a:avLst/>
              <a:gdLst/>
              <a:ahLst/>
              <a:cxnLst/>
              <a:rect l="l" t="t" r="r" b="b"/>
              <a:pathLst>
                <a:path w="599" h="599" extrusionOk="0">
                  <a:moveTo>
                    <a:pt x="299" y="1"/>
                  </a:moveTo>
                  <a:cubicBezTo>
                    <a:pt x="134" y="1"/>
                    <a:pt x="1" y="134"/>
                    <a:pt x="1" y="299"/>
                  </a:cubicBezTo>
                  <a:cubicBezTo>
                    <a:pt x="1" y="464"/>
                    <a:pt x="134" y="598"/>
                    <a:pt x="299" y="598"/>
                  </a:cubicBezTo>
                  <a:cubicBezTo>
                    <a:pt x="464" y="598"/>
                    <a:pt x="598" y="464"/>
                    <a:pt x="598" y="299"/>
                  </a:cubicBezTo>
                  <a:cubicBezTo>
                    <a:pt x="598" y="134"/>
                    <a:pt x="464"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3"/>
            <p:cNvSpPr/>
            <p:nvPr/>
          </p:nvSpPr>
          <p:spPr>
            <a:xfrm>
              <a:off x="5999325" y="2236925"/>
              <a:ext cx="14975" cy="14950"/>
            </a:xfrm>
            <a:custGeom>
              <a:avLst/>
              <a:gdLst/>
              <a:ahLst/>
              <a:cxnLst/>
              <a:rect l="l" t="t" r="r" b="b"/>
              <a:pathLst>
                <a:path w="599" h="598" extrusionOk="0">
                  <a:moveTo>
                    <a:pt x="299" y="0"/>
                  </a:moveTo>
                  <a:cubicBezTo>
                    <a:pt x="134" y="0"/>
                    <a:pt x="1" y="134"/>
                    <a:pt x="1" y="299"/>
                  </a:cubicBezTo>
                  <a:cubicBezTo>
                    <a:pt x="1" y="464"/>
                    <a:pt x="134" y="597"/>
                    <a:pt x="299" y="597"/>
                  </a:cubicBezTo>
                  <a:cubicBezTo>
                    <a:pt x="464" y="597"/>
                    <a:pt x="598" y="464"/>
                    <a:pt x="598" y="299"/>
                  </a:cubicBezTo>
                  <a:cubicBezTo>
                    <a:pt x="598" y="134"/>
                    <a:pt x="464"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3"/>
            <p:cNvSpPr/>
            <p:nvPr/>
          </p:nvSpPr>
          <p:spPr>
            <a:xfrm>
              <a:off x="5840025" y="2221975"/>
              <a:ext cx="14950" cy="14975"/>
            </a:xfrm>
            <a:custGeom>
              <a:avLst/>
              <a:gdLst/>
              <a:ahLst/>
              <a:cxnLst/>
              <a:rect l="l" t="t" r="r" b="b"/>
              <a:pathLst>
                <a:path w="598" h="599" extrusionOk="0">
                  <a:moveTo>
                    <a:pt x="299" y="0"/>
                  </a:moveTo>
                  <a:cubicBezTo>
                    <a:pt x="134" y="0"/>
                    <a:pt x="1" y="134"/>
                    <a:pt x="1" y="299"/>
                  </a:cubicBezTo>
                  <a:cubicBezTo>
                    <a:pt x="1" y="464"/>
                    <a:pt x="134" y="598"/>
                    <a:pt x="299" y="598"/>
                  </a:cubicBezTo>
                  <a:cubicBezTo>
                    <a:pt x="464" y="598"/>
                    <a:pt x="598" y="464"/>
                    <a:pt x="598" y="299"/>
                  </a:cubicBezTo>
                  <a:cubicBezTo>
                    <a:pt x="598" y="134"/>
                    <a:pt x="464"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3"/>
            <p:cNvSpPr/>
            <p:nvPr/>
          </p:nvSpPr>
          <p:spPr>
            <a:xfrm>
              <a:off x="5810150" y="2207025"/>
              <a:ext cx="14975" cy="14975"/>
            </a:xfrm>
            <a:custGeom>
              <a:avLst/>
              <a:gdLst/>
              <a:ahLst/>
              <a:cxnLst/>
              <a:rect l="l" t="t" r="r" b="b"/>
              <a:pathLst>
                <a:path w="599" h="599" extrusionOk="0">
                  <a:moveTo>
                    <a:pt x="300" y="1"/>
                  </a:moveTo>
                  <a:cubicBezTo>
                    <a:pt x="135" y="1"/>
                    <a:pt x="0" y="134"/>
                    <a:pt x="0" y="299"/>
                  </a:cubicBezTo>
                  <a:cubicBezTo>
                    <a:pt x="0" y="464"/>
                    <a:pt x="135" y="598"/>
                    <a:pt x="300" y="598"/>
                  </a:cubicBezTo>
                  <a:cubicBezTo>
                    <a:pt x="464" y="598"/>
                    <a:pt x="598" y="464"/>
                    <a:pt x="598" y="299"/>
                  </a:cubicBezTo>
                  <a:cubicBezTo>
                    <a:pt x="598" y="134"/>
                    <a:pt x="464" y="1"/>
                    <a:pt x="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3"/>
            <p:cNvSpPr/>
            <p:nvPr/>
          </p:nvSpPr>
          <p:spPr>
            <a:xfrm>
              <a:off x="5810150" y="2236925"/>
              <a:ext cx="14975" cy="14950"/>
            </a:xfrm>
            <a:custGeom>
              <a:avLst/>
              <a:gdLst/>
              <a:ahLst/>
              <a:cxnLst/>
              <a:rect l="l" t="t" r="r" b="b"/>
              <a:pathLst>
                <a:path w="599" h="598" extrusionOk="0">
                  <a:moveTo>
                    <a:pt x="300" y="0"/>
                  </a:moveTo>
                  <a:cubicBezTo>
                    <a:pt x="135" y="0"/>
                    <a:pt x="0" y="134"/>
                    <a:pt x="0" y="299"/>
                  </a:cubicBezTo>
                  <a:cubicBezTo>
                    <a:pt x="0" y="464"/>
                    <a:pt x="135" y="597"/>
                    <a:pt x="300" y="597"/>
                  </a:cubicBezTo>
                  <a:cubicBezTo>
                    <a:pt x="464" y="597"/>
                    <a:pt x="598" y="464"/>
                    <a:pt x="598" y="299"/>
                  </a:cubicBezTo>
                  <a:cubicBezTo>
                    <a:pt x="598" y="134"/>
                    <a:pt x="464"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3"/>
            <p:cNvSpPr/>
            <p:nvPr/>
          </p:nvSpPr>
          <p:spPr>
            <a:xfrm>
              <a:off x="5785250" y="2422100"/>
              <a:ext cx="253950" cy="39850"/>
            </a:xfrm>
            <a:custGeom>
              <a:avLst/>
              <a:gdLst/>
              <a:ahLst/>
              <a:cxnLst/>
              <a:rect l="l" t="t" r="r" b="b"/>
              <a:pathLst>
                <a:path w="10158" h="1594" extrusionOk="0">
                  <a:moveTo>
                    <a:pt x="296" y="1"/>
                  </a:moveTo>
                  <a:cubicBezTo>
                    <a:pt x="133" y="1"/>
                    <a:pt x="1" y="134"/>
                    <a:pt x="1" y="299"/>
                  </a:cubicBezTo>
                  <a:lnTo>
                    <a:pt x="1" y="1295"/>
                  </a:lnTo>
                  <a:cubicBezTo>
                    <a:pt x="1" y="1460"/>
                    <a:pt x="135" y="1593"/>
                    <a:pt x="300" y="1593"/>
                  </a:cubicBezTo>
                  <a:lnTo>
                    <a:pt x="9859" y="1593"/>
                  </a:lnTo>
                  <a:cubicBezTo>
                    <a:pt x="10023" y="1593"/>
                    <a:pt x="10157" y="1460"/>
                    <a:pt x="10157" y="1295"/>
                  </a:cubicBezTo>
                  <a:lnTo>
                    <a:pt x="10157" y="299"/>
                  </a:lnTo>
                  <a:cubicBezTo>
                    <a:pt x="10157" y="134"/>
                    <a:pt x="10025" y="1"/>
                    <a:pt x="9862" y="1"/>
                  </a:cubicBezTo>
                  <a:lnTo>
                    <a:pt x="9859" y="1"/>
                  </a:lnTo>
                  <a:cubicBezTo>
                    <a:pt x="9530" y="1"/>
                    <a:pt x="9383" y="74"/>
                    <a:pt x="9195" y="169"/>
                  </a:cubicBezTo>
                  <a:cubicBezTo>
                    <a:pt x="8979" y="276"/>
                    <a:pt x="8734" y="399"/>
                    <a:pt x="8265" y="399"/>
                  </a:cubicBezTo>
                  <a:cubicBezTo>
                    <a:pt x="7795" y="399"/>
                    <a:pt x="7550" y="276"/>
                    <a:pt x="7333" y="169"/>
                  </a:cubicBezTo>
                  <a:cubicBezTo>
                    <a:pt x="7146" y="74"/>
                    <a:pt x="6997" y="1"/>
                    <a:pt x="6670" y="1"/>
                  </a:cubicBezTo>
                  <a:cubicBezTo>
                    <a:pt x="6343" y="1"/>
                    <a:pt x="6194" y="74"/>
                    <a:pt x="6007" y="169"/>
                  </a:cubicBezTo>
                  <a:cubicBezTo>
                    <a:pt x="5792" y="277"/>
                    <a:pt x="5546" y="399"/>
                    <a:pt x="5079" y="399"/>
                  </a:cubicBezTo>
                  <a:cubicBezTo>
                    <a:pt x="4611" y="399"/>
                    <a:pt x="4367" y="277"/>
                    <a:pt x="4151" y="169"/>
                  </a:cubicBezTo>
                  <a:cubicBezTo>
                    <a:pt x="3963" y="74"/>
                    <a:pt x="3816" y="1"/>
                    <a:pt x="3488" y="1"/>
                  </a:cubicBezTo>
                  <a:cubicBezTo>
                    <a:pt x="3160" y="1"/>
                    <a:pt x="3012" y="74"/>
                    <a:pt x="2825" y="169"/>
                  </a:cubicBezTo>
                  <a:cubicBezTo>
                    <a:pt x="2608" y="276"/>
                    <a:pt x="2363" y="399"/>
                    <a:pt x="1893" y="399"/>
                  </a:cubicBezTo>
                  <a:cubicBezTo>
                    <a:pt x="1424" y="399"/>
                    <a:pt x="1179" y="276"/>
                    <a:pt x="963" y="169"/>
                  </a:cubicBezTo>
                  <a:cubicBezTo>
                    <a:pt x="775" y="74"/>
                    <a:pt x="628" y="1"/>
                    <a:pt x="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3"/>
            <p:cNvSpPr/>
            <p:nvPr/>
          </p:nvSpPr>
          <p:spPr>
            <a:xfrm>
              <a:off x="5785225" y="2272750"/>
              <a:ext cx="99650" cy="144400"/>
            </a:xfrm>
            <a:custGeom>
              <a:avLst/>
              <a:gdLst/>
              <a:ahLst/>
              <a:cxnLst/>
              <a:rect l="l" t="t" r="r" b="b"/>
              <a:pathLst>
                <a:path w="3986" h="5776" extrusionOk="0">
                  <a:moveTo>
                    <a:pt x="1993" y="1"/>
                  </a:moveTo>
                  <a:cubicBezTo>
                    <a:pt x="1912" y="1"/>
                    <a:pt x="1833" y="34"/>
                    <a:pt x="1776" y="93"/>
                  </a:cubicBezTo>
                  <a:cubicBezTo>
                    <a:pt x="1602" y="276"/>
                    <a:pt x="1196" y="765"/>
                    <a:pt x="1196" y="1354"/>
                  </a:cubicBezTo>
                  <a:cubicBezTo>
                    <a:pt x="1196" y="1863"/>
                    <a:pt x="1497" y="2295"/>
                    <a:pt x="1694" y="2524"/>
                  </a:cubicBezTo>
                  <a:lnTo>
                    <a:pt x="1694" y="3264"/>
                  </a:lnTo>
                  <a:cubicBezTo>
                    <a:pt x="1668" y="3232"/>
                    <a:pt x="1640" y="3201"/>
                    <a:pt x="1610" y="3171"/>
                  </a:cubicBezTo>
                  <a:cubicBezTo>
                    <a:pt x="1194" y="2755"/>
                    <a:pt x="561" y="2695"/>
                    <a:pt x="308" y="2689"/>
                  </a:cubicBezTo>
                  <a:cubicBezTo>
                    <a:pt x="306" y="2689"/>
                    <a:pt x="304" y="2689"/>
                    <a:pt x="302" y="2689"/>
                  </a:cubicBezTo>
                  <a:cubicBezTo>
                    <a:pt x="222" y="2689"/>
                    <a:pt x="145" y="2721"/>
                    <a:pt x="89" y="2777"/>
                  </a:cubicBezTo>
                  <a:cubicBezTo>
                    <a:pt x="32" y="2834"/>
                    <a:pt x="0" y="2915"/>
                    <a:pt x="2" y="2996"/>
                  </a:cubicBezTo>
                  <a:cubicBezTo>
                    <a:pt x="8" y="3248"/>
                    <a:pt x="67" y="3881"/>
                    <a:pt x="483" y="4298"/>
                  </a:cubicBezTo>
                  <a:cubicBezTo>
                    <a:pt x="856" y="4670"/>
                    <a:pt x="1399" y="4757"/>
                    <a:pt x="1694" y="4775"/>
                  </a:cubicBezTo>
                  <a:lnTo>
                    <a:pt x="1694" y="5764"/>
                  </a:lnTo>
                  <a:cubicBezTo>
                    <a:pt x="1753" y="5771"/>
                    <a:pt x="1819" y="5776"/>
                    <a:pt x="1894" y="5776"/>
                  </a:cubicBezTo>
                  <a:cubicBezTo>
                    <a:pt x="2065" y="5776"/>
                    <a:pt x="2187" y="5756"/>
                    <a:pt x="2291" y="5723"/>
                  </a:cubicBezTo>
                  <a:lnTo>
                    <a:pt x="2291" y="4775"/>
                  </a:lnTo>
                  <a:cubicBezTo>
                    <a:pt x="2586" y="4757"/>
                    <a:pt x="3130" y="4670"/>
                    <a:pt x="3502" y="4298"/>
                  </a:cubicBezTo>
                  <a:cubicBezTo>
                    <a:pt x="3918" y="3881"/>
                    <a:pt x="3977" y="3248"/>
                    <a:pt x="3983" y="2996"/>
                  </a:cubicBezTo>
                  <a:cubicBezTo>
                    <a:pt x="3985" y="2915"/>
                    <a:pt x="3953" y="2834"/>
                    <a:pt x="3896" y="2777"/>
                  </a:cubicBezTo>
                  <a:cubicBezTo>
                    <a:pt x="3840" y="2721"/>
                    <a:pt x="3763" y="2689"/>
                    <a:pt x="3683" y="2689"/>
                  </a:cubicBezTo>
                  <a:cubicBezTo>
                    <a:pt x="3681" y="2689"/>
                    <a:pt x="3679" y="2689"/>
                    <a:pt x="3677" y="2689"/>
                  </a:cubicBezTo>
                  <a:cubicBezTo>
                    <a:pt x="3425" y="2695"/>
                    <a:pt x="2792" y="2755"/>
                    <a:pt x="2375" y="3171"/>
                  </a:cubicBezTo>
                  <a:cubicBezTo>
                    <a:pt x="2345" y="3201"/>
                    <a:pt x="2318" y="3232"/>
                    <a:pt x="2291" y="3264"/>
                  </a:cubicBezTo>
                  <a:lnTo>
                    <a:pt x="2291" y="2524"/>
                  </a:lnTo>
                  <a:cubicBezTo>
                    <a:pt x="2489" y="2295"/>
                    <a:pt x="2789" y="1863"/>
                    <a:pt x="2789" y="1354"/>
                  </a:cubicBezTo>
                  <a:cubicBezTo>
                    <a:pt x="2789" y="765"/>
                    <a:pt x="2384" y="276"/>
                    <a:pt x="2209" y="93"/>
                  </a:cubicBezTo>
                  <a:cubicBezTo>
                    <a:pt x="2153" y="34"/>
                    <a:pt x="2074" y="1"/>
                    <a:pt x="19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3"/>
            <p:cNvSpPr/>
            <p:nvPr/>
          </p:nvSpPr>
          <p:spPr>
            <a:xfrm>
              <a:off x="5939600" y="2272750"/>
              <a:ext cx="99650" cy="144400"/>
            </a:xfrm>
            <a:custGeom>
              <a:avLst/>
              <a:gdLst/>
              <a:ahLst/>
              <a:cxnLst/>
              <a:rect l="l" t="t" r="r" b="b"/>
              <a:pathLst>
                <a:path w="3986" h="5776" extrusionOk="0">
                  <a:moveTo>
                    <a:pt x="1993" y="1"/>
                  </a:moveTo>
                  <a:cubicBezTo>
                    <a:pt x="1911" y="1"/>
                    <a:pt x="1832" y="34"/>
                    <a:pt x="1776" y="93"/>
                  </a:cubicBezTo>
                  <a:cubicBezTo>
                    <a:pt x="1601" y="276"/>
                    <a:pt x="1195" y="765"/>
                    <a:pt x="1195" y="1354"/>
                  </a:cubicBezTo>
                  <a:cubicBezTo>
                    <a:pt x="1195" y="1863"/>
                    <a:pt x="1497" y="2295"/>
                    <a:pt x="1694" y="2524"/>
                  </a:cubicBezTo>
                  <a:lnTo>
                    <a:pt x="1694" y="3264"/>
                  </a:lnTo>
                  <a:cubicBezTo>
                    <a:pt x="1667" y="3232"/>
                    <a:pt x="1640" y="3201"/>
                    <a:pt x="1609" y="3171"/>
                  </a:cubicBezTo>
                  <a:cubicBezTo>
                    <a:pt x="1193" y="2755"/>
                    <a:pt x="561" y="2695"/>
                    <a:pt x="307" y="2689"/>
                  </a:cubicBezTo>
                  <a:cubicBezTo>
                    <a:pt x="305" y="2689"/>
                    <a:pt x="303" y="2689"/>
                    <a:pt x="301" y="2689"/>
                  </a:cubicBezTo>
                  <a:cubicBezTo>
                    <a:pt x="222" y="2689"/>
                    <a:pt x="145" y="2721"/>
                    <a:pt x="89" y="2777"/>
                  </a:cubicBezTo>
                  <a:cubicBezTo>
                    <a:pt x="31" y="2834"/>
                    <a:pt x="0" y="2915"/>
                    <a:pt x="2" y="2996"/>
                  </a:cubicBezTo>
                  <a:cubicBezTo>
                    <a:pt x="8" y="3248"/>
                    <a:pt x="66" y="3881"/>
                    <a:pt x="483" y="4298"/>
                  </a:cubicBezTo>
                  <a:cubicBezTo>
                    <a:pt x="856" y="4670"/>
                    <a:pt x="1399" y="4757"/>
                    <a:pt x="1694" y="4775"/>
                  </a:cubicBezTo>
                  <a:lnTo>
                    <a:pt x="1694" y="5723"/>
                  </a:lnTo>
                  <a:cubicBezTo>
                    <a:pt x="1798" y="5756"/>
                    <a:pt x="1920" y="5776"/>
                    <a:pt x="2091" y="5776"/>
                  </a:cubicBezTo>
                  <a:cubicBezTo>
                    <a:pt x="2166" y="5776"/>
                    <a:pt x="2232" y="5771"/>
                    <a:pt x="2291" y="5764"/>
                  </a:cubicBezTo>
                  <a:lnTo>
                    <a:pt x="2291" y="4775"/>
                  </a:lnTo>
                  <a:cubicBezTo>
                    <a:pt x="2586" y="4757"/>
                    <a:pt x="3128" y="4670"/>
                    <a:pt x="3501" y="4298"/>
                  </a:cubicBezTo>
                  <a:cubicBezTo>
                    <a:pt x="3918" y="3881"/>
                    <a:pt x="3977" y="3248"/>
                    <a:pt x="3982" y="2996"/>
                  </a:cubicBezTo>
                  <a:cubicBezTo>
                    <a:pt x="3985" y="2915"/>
                    <a:pt x="3953" y="2834"/>
                    <a:pt x="3895" y="2777"/>
                  </a:cubicBezTo>
                  <a:cubicBezTo>
                    <a:pt x="3840" y="2721"/>
                    <a:pt x="3762" y="2689"/>
                    <a:pt x="3683" y="2689"/>
                  </a:cubicBezTo>
                  <a:cubicBezTo>
                    <a:pt x="3681" y="2689"/>
                    <a:pt x="3679" y="2689"/>
                    <a:pt x="3677" y="2689"/>
                  </a:cubicBezTo>
                  <a:cubicBezTo>
                    <a:pt x="3424" y="2695"/>
                    <a:pt x="2791" y="2755"/>
                    <a:pt x="2375" y="3171"/>
                  </a:cubicBezTo>
                  <a:cubicBezTo>
                    <a:pt x="2345" y="3201"/>
                    <a:pt x="2317" y="3232"/>
                    <a:pt x="2291" y="3264"/>
                  </a:cubicBezTo>
                  <a:lnTo>
                    <a:pt x="2291" y="2524"/>
                  </a:lnTo>
                  <a:cubicBezTo>
                    <a:pt x="2488" y="2295"/>
                    <a:pt x="2789" y="1863"/>
                    <a:pt x="2789" y="1354"/>
                  </a:cubicBezTo>
                  <a:cubicBezTo>
                    <a:pt x="2789" y="765"/>
                    <a:pt x="2383" y="276"/>
                    <a:pt x="2208" y="93"/>
                  </a:cubicBezTo>
                  <a:cubicBezTo>
                    <a:pt x="2152" y="34"/>
                    <a:pt x="2074" y="1"/>
                    <a:pt x="19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3"/>
            <p:cNvSpPr/>
            <p:nvPr/>
          </p:nvSpPr>
          <p:spPr>
            <a:xfrm>
              <a:off x="5869900" y="2207025"/>
              <a:ext cx="84650" cy="44850"/>
            </a:xfrm>
            <a:custGeom>
              <a:avLst/>
              <a:gdLst/>
              <a:ahLst/>
              <a:cxnLst/>
              <a:rect l="l" t="t" r="r" b="b"/>
              <a:pathLst>
                <a:path w="3386" h="1794" extrusionOk="0">
                  <a:moveTo>
                    <a:pt x="299" y="1"/>
                  </a:moveTo>
                  <a:cubicBezTo>
                    <a:pt x="134" y="1"/>
                    <a:pt x="0" y="134"/>
                    <a:pt x="0" y="299"/>
                  </a:cubicBezTo>
                  <a:lnTo>
                    <a:pt x="0" y="1495"/>
                  </a:lnTo>
                  <a:cubicBezTo>
                    <a:pt x="0" y="1660"/>
                    <a:pt x="134" y="1793"/>
                    <a:pt x="299" y="1793"/>
                  </a:cubicBezTo>
                  <a:lnTo>
                    <a:pt x="3087" y="1793"/>
                  </a:lnTo>
                  <a:cubicBezTo>
                    <a:pt x="3252" y="1793"/>
                    <a:pt x="3385" y="1660"/>
                    <a:pt x="3385" y="1495"/>
                  </a:cubicBezTo>
                  <a:lnTo>
                    <a:pt x="3385" y="299"/>
                  </a:lnTo>
                  <a:cubicBezTo>
                    <a:pt x="3385" y="134"/>
                    <a:pt x="3252" y="1"/>
                    <a:pt x="30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3"/>
            <p:cNvSpPr/>
            <p:nvPr/>
          </p:nvSpPr>
          <p:spPr>
            <a:xfrm>
              <a:off x="5897275" y="2266775"/>
              <a:ext cx="29900" cy="20950"/>
            </a:xfrm>
            <a:custGeom>
              <a:avLst/>
              <a:gdLst/>
              <a:ahLst/>
              <a:cxnLst/>
              <a:rect l="l" t="t" r="r" b="b"/>
              <a:pathLst>
                <a:path w="1196" h="838" extrusionOk="0">
                  <a:moveTo>
                    <a:pt x="1" y="1"/>
                  </a:moveTo>
                  <a:lnTo>
                    <a:pt x="1" y="837"/>
                  </a:lnTo>
                  <a:lnTo>
                    <a:pt x="1195" y="837"/>
                  </a:lnTo>
                  <a:lnTo>
                    <a:pt x="11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3"/>
            <p:cNvSpPr/>
            <p:nvPr/>
          </p:nvSpPr>
          <p:spPr>
            <a:xfrm>
              <a:off x="5904750" y="2347425"/>
              <a:ext cx="14950" cy="69725"/>
            </a:xfrm>
            <a:custGeom>
              <a:avLst/>
              <a:gdLst/>
              <a:ahLst/>
              <a:cxnLst/>
              <a:rect l="l" t="t" r="r" b="b"/>
              <a:pathLst>
                <a:path w="598" h="2789" extrusionOk="0">
                  <a:moveTo>
                    <a:pt x="1" y="1"/>
                  </a:moveTo>
                  <a:lnTo>
                    <a:pt x="1" y="2761"/>
                  </a:lnTo>
                  <a:cubicBezTo>
                    <a:pt x="83" y="2778"/>
                    <a:pt x="179" y="2789"/>
                    <a:pt x="299" y="2789"/>
                  </a:cubicBezTo>
                  <a:cubicBezTo>
                    <a:pt x="420" y="2789"/>
                    <a:pt x="515" y="2778"/>
                    <a:pt x="598" y="2761"/>
                  </a:cubicBezTo>
                  <a:lnTo>
                    <a:pt x="5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3"/>
            <p:cNvSpPr/>
            <p:nvPr/>
          </p:nvSpPr>
          <p:spPr>
            <a:xfrm>
              <a:off x="5882325" y="2302625"/>
              <a:ext cx="59775" cy="29875"/>
            </a:xfrm>
            <a:custGeom>
              <a:avLst/>
              <a:gdLst/>
              <a:ahLst/>
              <a:cxnLst/>
              <a:rect l="l" t="t" r="r" b="b"/>
              <a:pathLst>
                <a:path w="2391" h="1195" extrusionOk="0">
                  <a:moveTo>
                    <a:pt x="599" y="0"/>
                  </a:moveTo>
                  <a:cubicBezTo>
                    <a:pt x="269" y="0"/>
                    <a:pt x="1" y="268"/>
                    <a:pt x="1" y="598"/>
                  </a:cubicBezTo>
                  <a:cubicBezTo>
                    <a:pt x="1" y="928"/>
                    <a:pt x="269" y="1195"/>
                    <a:pt x="599" y="1195"/>
                  </a:cubicBezTo>
                  <a:lnTo>
                    <a:pt x="1793" y="1195"/>
                  </a:lnTo>
                  <a:cubicBezTo>
                    <a:pt x="2123" y="1195"/>
                    <a:pt x="2391" y="928"/>
                    <a:pt x="2391" y="598"/>
                  </a:cubicBezTo>
                  <a:cubicBezTo>
                    <a:pt x="2391" y="268"/>
                    <a:pt x="2123" y="0"/>
                    <a:pt x="17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1" name="Google Shape;1601;p73"/>
          <p:cNvGrpSpPr/>
          <p:nvPr/>
        </p:nvGrpSpPr>
        <p:grpSpPr>
          <a:xfrm>
            <a:off x="7929047" y="2112301"/>
            <a:ext cx="273926" cy="343486"/>
            <a:chOff x="6362850" y="2207025"/>
            <a:chExt cx="203300" cy="254925"/>
          </a:xfrm>
        </p:grpSpPr>
        <p:sp>
          <p:nvSpPr>
            <p:cNvPr id="1602" name="Google Shape;1602;p73"/>
            <p:cNvSpPr/>
            <p:nvPr/>
          </p:nvSpPr>
          <p:spPr>
            <a:xfrm>
              <a:off x="6393300" y="2347425"/>
              <a:ext cx="142375" cy="29900"/>
            </a:xfrm>
            <a:custGeom>
              <a:avLst/>
              <a:gdLst/>
              <a:ahLst/>
              <a:cxnLst/>
              <a:rect l="l" t="t" r="r" b="b"/>
              <a:pathLst>
                <a:path w="5695" h="1196" extrusionOk="0">
                  <a:moveTo>
                    <a:pt x="1" y="1"/>
                  </a:moveTo>
                  <a:lnTo>
                    <a:pt x="996" y="1195"/>
                  </a:lnTo>
                  <a:lnTo>
                    <a:pt x="4699" y="1195"/>
                  </a:lnTo>
                  <a:lnTo>
                    <a:pt x="56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3"/>
            <p:cNvSpPr/>
            <p:nvPr/>
          </p:nvSpPr>
          <p:spPr>
            <a:xfrm>
              <a:off x="6362850" y="2356925"/>
              <a:ext cx="42625" cy="94725"/>
            </a:xfrm>
            <a:custGeom>
              <a:avLst/>
              <a:gdLst/>
              <a:ahLst/>
              <a:cxnLst/>
              <a:rect l="l" t="t" r="r" b="b"/>
              <a:pathLst>
                <a:path w="1705" h="3789" extrusionOk="0">
                  <a:moveTo>
                    <a:pt x="758" y="1"/>
                  </a:moveTo>
                  <a:lnTo>
                    <a:pt x="0" y="3788"/>
                  </a:lnTo>
                  <a:lnTo>
                    <a:pt x="1704" y="1137"/>
                  </a:lnTo>
                  <a:lnTo>
                    <a:pt x="7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3"/>
            <p:cNvSpPr/>
            <p:nvPr/>
          </p:nvSpPr>
          <p:spPr>
            <a:xfrm>
              <a:off x="6373975" y="2392225"/>
              <a:ext cx="181050" cy="69725"/>
            </a:xfrm>
            <a:custGeom>
              <a:avLst/>
              <a:gdLst/>
              <a:ahLst/>
              <a:cxnLst/>
              <a:rect l="l" t="t" r="r" b="b"/>
              <a:pathLst>
                <a:path w="7242" h="2789" extrusionOk="0">
                  <a:moveTo>
                    <a:pt x="1792" y="1"/>
                  </a:moveTo>
                  <a:lnTo>
                    <a:pt x="0" y="2788"/>
                  </a:lnTo>
                  <a:lnTo>
                    <a:pt x="7241" y="2788"/>
                  </a:lnTo>
                  <a:lnTo>
                    <a:pt x="54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3"/>
            <p:cNvSpPr/>
            <p:nvPr/>
          </p:nvSpPr>
          <p:spPr>
            <a:xfrm>
              <a:off x="6523525" y="2356925"/>
              <a:ext cx="42625" cy="94725"/>
            </a:xfrm>
            <a:custGeom>
              <a:avLst/>
              <a:gdLst/>
              <a:ahLst/>
              <a:cxnLst/>
              <a:rect l="l" t="t" r="r" b="b"/>
              <a:pathLst>
                <a:path w="1705" h="3789" extrusionOk="0">
                  <a:moveTo>
                    <a:pt x="947" y="1"/>
                  </a:moveTo>
                  <a:lnTo>
                    <a:pt x="0" y="1137"/>
                  </a:lnTo>
                  <a:lnTo>
                    <a:pt x="1705" y="3788"/>
                  </a:lnTo>
                  <a:lnTo>
                    <a:pt x="9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3"/>
            <p:cNvSpPr/>
            <p:nvPr/>
          </p:nvSpPr>
          <p:spPr>
            <a:xfrm>
              <a:off x="6440400" y="2207025"/>
              <a:ext cx="48175" cy="82175"/>
            </a:xfrm>
            <a:custGeom>
              <a:avLst/>
              <a:gdLst/>
              <a:ahLst/>
              <a:cxnLst/>
              <a:rect l="l" t="t" r="r" b="b"/>
              <a:pathLst>
                <a:path w="1927" h="3287" extrusionOk="0">
                  <a:moveTo>
                    <a:pt x="963" y="1"/>
                  </a:moveTo>
                  <a:cubicBezTo>
                    <a:pt x="426" y="1"/>
                    <a:pt x="0" y="458"/>
                    <a:pt x="39" y="994"/>
                  </a:cubicBezTo>
                  <a:lnTo>
                    <a:pt x="203" y="3286"/>
                  </a:lnTo>
                  <a:lnTo>
                    <a:pt x="1725" y="3286"/>
                  </a:lnTo>
                  <a:lnTo>
                    <a:pt x="1889" y="994"/>
                  </a:lnTo>
                  <a:cubicBezTo>
                    <a:pt x="1926" y="458"/>
                    <a:pt x="1502" y="1"/>
                    <a:pt x="9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3"/>
            <p:cNvSpPr/>
            <p:nvPr/>
          </p:nvSpPr>
          <p:spPr>
            <a:xfrm>
              <a:off x="6446525" y="2304100"/>
              <a:ext cx="35925" cy="28400"/>
            </a:xfrm>
            <a:custGeom>
              <a:avLst/>
              <a:gdLst/>
              <a:ahLst/>
              <a:cxnLst/>
              <a:rect l="l" t="t" r="r" b="b"/>
              <a:pathLst>
                <a:path w="1437" h="1136" extrusionOk="0">
                  <a:moveTo>
                    <a:pt x="1" y="1"/>
                  </a:moveTo>
                  <a:lnTo>
                    <a:pt x="82" y="1136"/>
                  </a:lnTo>
                  <a:lnTo>
                    <a:pt x="1356" y="1136"/>
                  </a:lnTo>
                  <a:lnTo>
                    <a:pt x="14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8" name="Google Shape;1608;p73"/>
          <p:cNvGrpSpPr/>
          <p:nvPr/>
        </p:nvGrpSpPr>
        <p:grpSpPr>
          <a:xfrm>
            <a:off x="961726" y="2664974"/>
            <a:ext cx="234818" cy="343452"/>
            <a:chOff x="1421100" y="2610625"/>
            <a:chExt cx="174275" cy="254900"/>
          </a:xfrm>
        </p:grpSpPr>
        <p:sp>
          <p:nvSpPr>
            <p:cNvPr id="1609" name="Google Shape;1609;p73"/>
            <p:cNvSpPr/>
            <p:nvPr/>
          </p:nvSpPr>
          <p:spPr>
            <a:xfrm>
              <a:off x="1421100" y="2610625"/>
              <a:ext cx="174275" cy="160325"/>
            </a:xfrm>
            <a:custGeom>
              <a:avLst/>
              <a:gdLst/>
              <a:ahLst/>
              <a:cxnLst/>
              <a:rect l="l" t="t" r="r" b="b"/>
              <a:pathLst>
                <a:path w="6971" h="6413" extrusionOk="0">
                  <a:moveTo>
                    <a:pt x="3485" y="0"/>
                  </a:moveTo>
                  <a:cubicBezTo>
                    <a:pt x="3143" y="0"/>
                    <a:pt x="2822" y="135"/>
                    <a:pt x="2583" y="369"/>
                  </a:cubicBezTo>
                  <a:cubicBezTo>
                    <a:pt x="2371" y="259"/>
                    <a:pt x="2134" y="199"/>
                    <a:pt x="1893" y="199"/>
                  </a:cubicBezTo>
                  <a:cubicBezTo>
                    <a:pt x="1069" y="199"/>
                    <a:pt x="399" y="869"/>
                    <a:pt x="399" y="1693"/>
                  </a:cubicBezTo>
                  <a:cubicBezTo>
                    <a:pt x="399" y="1786"/>
                    <a:pt x="408" y="1878"/>
                    <a:pt x="425" y="1968"/>
                  </a:cubicBezTo>
                  <a:cubicBezTo>
                    <a:pt x="154" y="2277"/>
                    <a:pt x="1" y="2675"/>
                    <a:pt x="1" y="3087"/>
                  </a:cubicBezTo>
                  <a:cubicBezTo>
                    <a:pt x="1" y="3951"/>
                    <a:pt x="652" y="4666"/>
                    <a:pt x="1489" y="4768"/>
                  </a:cubicBezTo>
                  <a:cubicBezTo>
                    <a:pt x="1684" y="5247"/>
                    <a:pt x="2157" y="5576"/>
                    <a:pt x="2689" y="5576"/>
                  </a:cubicBezTo>
                  <a:cubicBezTo>
                    <a:pt x="2756" y="5576"/>
                    <a:pt x="2823" y="5571"/>
                    <a:pt x="2888" y="5560"/>
                  </a:cubicBezTo>
                  <a:lnTo>
                    <a:pt x="2888" y="6413"/>
                  </a:lnTo>
                  <a:lnTo>
                    <a:pt x="4083" y="6413"/>
                  </a:lnTo>
                  <a:lnTo>
                    <a:pt x="4083" y="5560"/>
                  </a:lnTo>
                  <a:cubicBezTo>
                    <a:pt x="4148" y="5571"/>
                    <a:pt x="4215" y="5576"/>
                    <a:pt x="4283" y="5576"/>
                  </a:cubicBezTo>
                  <a:cubicBezTo>
                    <a:pt x="4815" y="5576"/>
                    <a:pt x="5288" y="5247"/>
                    <a:pt x="5482" y="4768"/>
                  </a:cubicBezTo>
                  <a:cubicBezTo>
                    <a:pt x="6320" y="4666"/>
                    <a:pt x="6970" y="3951"/>
                    <a:pt x="6970" y="3087"/>
                  </a:cubicBezTo>
                  <a:cubicBezTo>
                    <a:pt x="6970" y="2675"/>
                    <a:pt x="6818" y="2277"/>
                    <a:pt x="6547" y="1968"/>
                  </a:cubicBezTo>
                  <a:cubicBezTo>
                    <a:pt x="6563" y="1878"/>
                    <a:pt x="6572" y="1786"/>
                    <a:pt x="6572" y="1693"/>
                  </a:cubicBezTo>
                  <a:cubicBezTo>
                    <a:pt x="6572" y="869"/>
                    <a:pt x="5902" y="199"/>
                    <a:pt x="5079" y="199"/>
                  </a:cubicBezTo>
                  <a:cubicBezTo>
                    <a:pt x="4838" y="199"/>
                    <a:pt x="4600" y="259"/>
                    <a:pt x="4388" y="369"/>
                  </a:cubicBezTo>
                  <a:cubicBezTo>
                    <a:pt x="4149" y="135"/>
                    <a:pt x="3829" y="0"/>
                    <a:pt x="34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3"/>
            <p:cNvSpPr/>
            <p:nvPr/>
          </p:nvSpPr>
          <p:spPr>
            <a:xfrm>
              <a:off x="1436025" y="2785850"/>
              <a:ext cx="144400" cy="22425"/>
            </a:xfrm>
            <a:custGeom>
              <a:avLst/>
              <a:gdLst/>
              <a:ahLst/>
              <a:cxnLst/>
              <a:rect l="l" t="t" r="r" b="b"/>
              <a:pathLst>
                <a:path w="5776" h="897" extrusionOk="0">
                  <a:moveTo>
                    <a:pt x="449" y="1"/>
                  </a:moveTo>
                  <a:cubicBezTo>
                    <a:pt x="202" y="1"/>
                    <a:pt x="1" y="202"/>
                    <a:pt x="1" y="449"/>
                  </a:cubicBezTo>
                  <a:cubicBezTo>
                    <a:pt x="1" y="697"/>
                    <a:pt x="202" y="897"/>
                    <a:pt x="449" y="897"/>
                  </a:cubicBezTo>
                  <a:lnTo>
                    <a:pt x="5328" y="897"/>
                  </a:lnTo>
                  <a:cubicBezTo>
                    <a:pt x="5575" y="897"/>
                    <a:pt x="5776" y="697"/>
                    <a:pt x="5776" y="449"/>
                  </a:cubicBezTo>
                  <a:cubicBezTo>
                    <a:pt x="5776" y="202"/>
                    <a:pt x="5575" y="1"/>
                    <a:pt x="5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3"/>
            <p:cNvSpPr/>
            <p:nvPr/>
          </p:nvSpPr>
          <p:spPr>
            <a:xfrm>
              <a:off x="1453000" y="2823200"/>
              <a:ext cx="110475" cy="42325"/>
            </a:xfrm>
            <a:custGeom>
              <a:avLst/>
              <a:gdLst/>
              <a:ahLst/>
              <a:cxnLst/>
              <a:rect l="l" t="t" r="r" b="b"/>
              <a:pathLst>
                <a:path w="4419" h="1693" extrusionOk="0">
                  <a:moveTo>
                    <a:pt x="0" y="1"/>
                  </a:moveTo>
                  <a:lnTo>
                    <a:pt x="186" y="835"/>
                  </a:lnTo>
                  <a:cubicBezTo>
                    <a:pt x="298" y="1337"/>
                    <a:pt x="743" y="1693"/>
                    <a:pt x="1255" y="1693"/>
                  </a:cubicBezTo>
                  <a:lnTo>
                    <a:pt x="3164" y="1693"/>
                  </a:lnTo>
                  <a:cubicBezTo>
                    <a:pt x="3677" y="1693"/>
                    <a:pt x="4122" y="1337"/>
                    <a:pt x="4232" y="835"/>
                  </a:cubicBezTo>
                  <a:lnTo>
                    <a:pt x="44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73"/>
          <p:cNvGrpSpPr/>
          <p:nvPr/>
        </p:nvGrpSpPr>
        <p:grpSpPr>
          <a:xfrm>
            <a:off x="1682950" y="2664974"/>
            <a:ext cx="345002" cy="343452"/>
            <a:chOff x="1932475" y="2610625"/>
            <a:chExt cx="256050" cy="254900"/>
          </a:xfrm>
        </p:grpSpPr>
        <p:sp>
          <p:nvSpPr>
            <p:cNvPr id="1613" name="Google Shape;1613;p73"/>
            <p:cNvSpPr/>
            <p:nvPr/>
          </p:nvSpPr>
          <p:spPr>
            <a:xfrm>
              <a:off x="2053025" y="2731100"/>
              <a:ext cx="14975" cy="34875"/>
            </a:xfrm>
            <a:custGeom>
              <a:avLst/>
              <a:gdLst/>
              <a:ahLst/>
              <a:cxnLst/>
              <a:rect l="l" t="t" r="r" b="b"/>
              <a:pathLst>
                <a:path w="599" h="1395" extrusionOk="0">
                  <a:moveTo>
                    <a:pt x="300" y="0"/>
                  </a:moveTo>
                  <a:cubicBezTo>
                    <a:pt x="135" y="0"/>
                    <a:pt x="1" y="134"/>
                    <a:pt x="1" y="299"/>
                  </a:cubicBezTo>
                  <a:lnTo>
                    <a:pt x="1" y="1096"/>
                  </a:lnTo>
                  <a:cubicBezTo>
                    <a:pt x="1" y="1261"/>
                    <a:pt x="135" y="1395"/>
                    <a:pt x="300" y="1395"/>
                  </a:cubicBezTo>
                  <a:cubicBezTo>
                    <a:pt x="465" y="1395"/>
                    <a:pt x="598" y="1261"/>
                    <a:pt x="598" y="1096"/>
                  </a:cubicBezTo>
                  <a:lnTo>
                    <a:pt x="598" y="299"/>
                  </a:lnTo>
                  <a:cubicBezTo>
                    <a:pt x="598" y="134"/>
                    <a:pt x="465"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3"/>
            <p:cNvSpPr/>
            <p:nvPr/>
          </p:nvSpPr>
          <p:spPr>
            <a:xfrm>
              <a:off x="2053025" y="2780875"/>
              <a:ext cx="14975" cy="34875"/>
            </a:xfrm>
            <a:custGeom>
              <a:avLst/>
              <a:gdLst/>
              <a:ahLst/>
              <a:cxnLst/>
              <a:rect l="l" t="t" r="r" b="b"/>
              <a:pathLst>
                <a:path w="599" h="1395" extrusionOk="0">
                  <a:moveTo>
                    <a:pt x="300" y="1"/>
                  </a:moveTo>
                  <a:cubicBezTo>
                    <a:pt x="135" y="1"/>
                    <a:pt x="1" y="134"/>
                    <a:pt x="1" y="299"/>
                  </a:cubicBezTo>
                  <a:lnTo>
                    <a:pt x="1" y="1096"/>
                  </a:lnTo>
                  <a:cubicBezTo>
                    <a:pt x="1" y="1261"/>
                    <a:pt x="135" y="1394"/>
                    <a:pt x="300" y="1394"/>
                  </a:cubicBezTo>
                  <a:cubicBezTo>
                    <a:pt x="465" y="1394"/>
                    <a:pt x="598" y="1261"/>
                    <a:pt x="598" y="1096"/>
                  </a:cubicBezTo>
                  <a:lnTo>
                    <a:pt x="598" y="299"/>
                  </a:lnTo>
                  <a:cubicBezTo>
                    <a:pt x="598" y="134"/>
                    <a:pt x="465" y="1"/>
                    <a:pt x="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3"/>
            <p:cNvSpPr/>
            <p:nvPr/>
          </p:nvSpPr>
          <p:spPr>
            <a:xfrm>
              <a:off x="2053025" y="2830675"/>
              <a:ext cx="14975" cy="34850"/>
            </a:xfrm>
            <a:custGeom>
              <a:avLst/>
              <a:gdLst/>
              <a:ahLst/>
              <a:cxnLst/>
              <a:rect l="l" t="t" r="r" b="b"/>
              <a:pathLst>
                <a:path w="599" h="1394" extrusionOk="0">
                  <a:moveTo>
                    <a:pt x="300" y="0"/>
                  </a:moveTo>
                  <a:cubicBezTo>
                    <a:pt x="135" y="0"/>
                    <a:pt x="1" y="134"/>
                    <a:pt x="1" y="299"/>
                  </a:cubicBezTo>
                  <a:lnTo>
                    <a:pt x="1" y="1095"/>
                  </a:lnTo>
                  <a:cubicBezTo>
                    <a:pt x="1" y="1260"/>
                    <a:pt x="135" y="1394"/>
                    <a:pt x="300" y="1394"/>
                  </a:cubicBezTo>
                  <a:cubicBezTo>
                    <a:pt x="465" y="1394"/>
                    <a:pt x="598" y="1260"/>
                    <a:pt x="598" y="1095"/>
                  </a:cubicBezTo>
                  <a:lnTo>
                    <a:pt x="598" y="299"/>
                  </a:lnTo>
                  <a:cubicBezTo>
                    <a:pt x="598" y="134"/>
                    <a:pt x="465"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3"/>
            <p:cNvSpPr/>
            <p:nvPr/>
          </p:nvSpPr>
          <p:spPr>
            <a:xfrm>
              <a:off x="2083975" y="2748400"/>
              <a:ext cx="21725" cy="34200"/>
            </a:xfrm>
            <a:custGeom>
              <a:avLst/>
              <a:gdLst/>
              <a:ahLst/>
              <a:cxnLst/>
              <a:rect l="l" t="t" r="r" b="b"/>
              <a:pathLst>
                <a:path w="869" h="1368" extrusionOk="0">
                  <a:moveTo>
                    <a:pt x="332" y="1"/>
                  </a:moveTo>
                  <a:cubicBezTo>
                    <a:pt x="306" y="1"/>
                    <a:pt x="280" y="4"/>
                    <a:pt x="254" y="11"/>
                  </a:cubicBezTo>
                  <a:cubicBezTo>
                    <a:pt x="94" y="54"/>
                    <a:pt x="0" y="217"/>
                    <a:pt x="43" y="377"/>
                  </a:cubicBezTo>
                  <a:lnTo>
                    <a:pt x="249" y="1146"/>
                  </a:lnTo>
                  <a:cubicBezTo>
                    <a:pt x="285" y="1280"/>
                    <a:pt x="405" y="1368"/>
                    <a:pt x="537" y="1368"/>
                  </a:cubicBezTo>
                  <a:cubicBezTo>
                    <a:pt x="563" y="1368"/>
                    <a:pt x="589" y="1364"/>
                    <a:pt x="615" y="1357"/>
                  </a:cubicBezTo>
                  <a:cubicBezTo>
                    <a:pt x="774" y="1315"/>
                    <a:pt x="869" y="1150"/>
                    <a:pt x="826" y="992"/>
                  </a:cubicBezTo>
                  <a:lnTo>
                    <a:pt x="620" y="222"/>
                  </a:lnTo>
                  <a:cubicBezTo>
                    <a:pt x="584" y="89"/>
                    <a:pt x="463" y="1"/>
                    <a:pt x="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3"/>
            <p:cNvSpPr/>
            <p:nvPr/>
          </p:nvSpPr>
          <p:spPr>
            <a:xfrm>
              <a:off x="2096850" y="2796500"/>
              <a:ext cx="21750" cy="34200"/>
            </a:xfrm>
            <a:custGeom>
              <a:avLst/>
              <a:gdLst/>
              <a:ahLst/>
              <a:cxnLst/>
              <a:rect l="l" t="t" r="r" b="b"/>
              <a:pathLst>
                <a:path w="870" h="1368" extrusionOk="0">
                  <a:moveTo>
                    <a:pt x="332" y="0"/>
                  </a:moveTo>
                  <a:cubicBezTo>
                    <a:pt x="306" y="0"/>
                    <a:pt x="280" y="4"/>
                    <a:pt x="254" y="11"/>
                  </a:cubicBezTo>
                  <a:cubicBezTo>
                    <a:pt x="95" y="53"/>
                    <a:pt x="0" y="217"/>
                    <a:pt x="43" y="376"/>
                  </a:cubicBezTo>
                  <a:lnTo>
                    <a:pt x="249" y="1146"/>
                  </a:lnTo>
                  <a:cubicBezTo>
                    <a:pt x="285" y="1279"/>
                    <a:pt x="406" y="1367"/>
                    <a:pt x="537" y="1367"/>
                  </a:cubicBezTo>
                  <a:cubicBezTo>
                    <a:pt x="563" y="1367"/>
                    <a:pt x="589" y="1364"/>
                    <a:pt x="615" y="1357"/>
                  </a:cubicBezTo>
                  <a:cubicBezTo>
                    <a:pt x="775" y="1314"/>
                    <a:pt x="869" y="1150"/>
                    <a:pt x="826" y="991"/>
                  </a:cubicBezTo>
                  <a:lnTo>
                    <a:pt x="620" y="222"/>
                  </a:lnTo>
                  <a:cubicBezTo>
                    <a:pt x="584" y="88"/>
                    <a:pt x="464"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3"/>
            <p:cNvSpPr/>
            <p:nvPr/>
          </p:nvSpPr>
          <p:spPr>
            <a:xfrm>
              <a:off x="2015325" y="2748400"/>
              <a:ext cx="21725" cy="34200"/>
            </a:xfrm>
            <a:custGeom>
              <a:avLst/>
              <a:gdLst/>
              <a:ahLst/>
              <a:cxnLst/>
              <a:rect l="l" t="t" r="r" b="b"/>
              <a:pathLst>
                <a:path w="869" h="1368" extrusionOk="0">
                  <a:moveTo>
                    <a:pt x="537" y="1"/>
                  </a:moveTo>
                  <a:cubicBezTo>
                    <a:pt x="406" y="1"/>
                    <a:pt x="285" y="89"/>
                    <a:pt x="249" y="222"/>
                  </a:cubicBezTo>
                  <a:lnTo>
                    <a:pt x="43" y="992"/>
                  </a:lnTo>
                  <a:cubicBezTo>
                    <a:pt x="0" y="1151"/>
                    <a:pt x="94" y="1315"/>
                    <a:pt x="254" y="1357"/>
                  </a:cubicBezTo>
                  <a:cubicBezTo>
                    <a:pt x="280" y="1364"/>
                    <a:pt x="306" y="1368"/>
                    <a:pt x="332" y="1368"/>
                  </a:cubicBezTo>
                  <a:cubicBezTo>
                    <a:pt x="463" y="1368"/>
                    <a:pt x="584" y="1280"/>
                    <a:pt x="620" y="1146"/>
                  </a:cubicBezTo>
                  <a:lnTo>
                    <a:pt x="826" y="377"/>
                  </a:lnTo>
                  <a:cubicBezTo>
                    <a:pt x="869" y="217"/>
                    <a:pt x="775" y="54"/>
                    <a:pt x="615" y="11"/>
                  </a:cubicBezTo>
                  <a:cubicBezTo>
                    <a:pt x="589" y="4"/>
                    <a:pt x="563" y="1"/>
                    <a:pt x="5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3"/>
            <p:cNvSpPr/>
            <p:nvPr/>
          </p:nvSpPr>
          <p:spPr>
            <a:xfrm>
              <a:off x="2002450" y="2796500"/>
              <a:ext cx="21725" cy="34200"/>
            </a:xfrm>
            <a:custGeom>
              <a:avLst/>
              <a:gdLst/>
              <a:ahLst/>
              <a:cxnLst/>
              <a:rect l="l" t="t" r="r" b="b"/>
              <a:pathLst>
                <a:path w="869" h="1368" extrusionOk="0">
                  <a:moveTo>
                    <a:pt x="537" y="0"/>
                  </a:moveTo>
                  <a:cubicBezTo>
                    <a:pt x="405" y="0"/>
                    <a:pt x="285" y="88"/>
                    <a:pt x="249" y="222"/>
                  </a:cubicBezTo>
                  <a:lnTo>
                    <a:pt x="43" y="991"/>
                  </a:lnTo>
                  <a:cubicBezTo>
                    <a:pt x="0" y="1150"/>
                    <a:pt x="94" y="1314"/>
                    <a:pt x="254" y="1357"/>
                  </a:cubicBezTo>
                  <a:cubicBezTo>
                    <a:pt x="280" y="1364"/>
                    <a:pt x="306" y="1367"/>
                    <a:pt x="332" y="1367"/>
                  </a:cubicBezTo>
                  <a:cubicBezTo>
                    <a:pt x="463" y="1367"/>
                    <a:pt x="584" y="1279"/>
                    <a:pt x="620" y="1146"/>
                  </a:cubicBezTo>
                  <a:lnTo>
                    <a:pt x="826" y="376"/>
                  </a:lnTo>
                  <a:cubicBezTo>
                    <a:pt x="869" y="217"/>
                    <a:pt x="774" y="53"/>
                    <a:pt x="615" y="11"/>
                  </a:cubicBezTo>
                  <a:cubicBezTo>
                    <a:pt x="589" y="4"/>
                    <a:pt x="563" y="0"/>
                    <a:pt x="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3"/>
            <p:cNvSpPr/>
            <p:nvPr/>
          </p:nvSpPr>
          <p:spPr>
            <a:xfrm>
              <a:off x="2111700" y="2731100"/>
              <a:ext cx="27025" cy="32200"/>
            </a:xfrm>
            <a:custGeom>
              <a:avLst/>
              <a:gdLst/>
              <a:ahLst/>
              <a:cxnLst/>
              <a:rect l="l" t="t" r="r" b="b"/>
              <a:pathLst>
                <a:path w="1081" h="1288" extrusionOk="0">
                  <a:moveTo>
                    <a:pt x="341" y="0"/>
                  </a:moveTo>
                  <a:cubicBezTo>
                    <a:pt x="291" y="0"/>
                    <a:pt x="240" y="13"/>
                    <a:pt x="193" y="40"/>
                  </a:cubicBezTo>
                  <a:cubicBezTo>
                    <a:pt x="50" y="123"/>
                    <a:pt x="1" y="306"/>
                    <a:pt x="83" y="448"/>
                  </a:cubicBezTo>
                  <a:lnTo>
                    <a:pt x="481" y="1138"/>
                  </a:lnTo>
                  <a:cubicBezTo>
                    <a:pt x="537" y="1234"/>
                    <a:pt x="637" y="1288"/>
                    <a:pt x="741" y="1288"/>
                  </a:cubicBezTo>
                  <a:cubicBezTo>
                    <a:pt x="791" y="1288"/>
                    <a:pt x="843" y="1275"/>
                    <a:pt x="890" y="1248"/>
                  </a:cubicBezTo>
                  <a:cubicBezTo>
                    <a:pt x="1032" y="1165"/>
                    <a:pt x="1081" y="982"/>
                    <a:pt x="999" y="839"/>
                  </a:cubicBezTo>
                  <a:lnTo>
                    <a:pt x="601" y="149"/>
                  </a:lnTo>
                  <a:cubicBezTo>
                    <a:pt x="545" y="54"/>
                    <a:pt x="445"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3"/>
            <p:cNvSpPr/>
            <p:nvPr/>
          </p:nvSpPr>
          <p:spPr>
            <a:xfrm>
              <a:off x="2136600" y="2774200"/>
              <a:ext cx="27050" cy="32225"/>
            </a:xfrm>
            <a:custGeom>
              <a:avLst/>
              <a:gdLst/>
              <a:ahLst/>
              <a:cxnLst/>
              <a:rect l="l" t="t" r="r" b="b"/>
              <a:pathLst>
                <a:path w="1082" h="1289" extrusionOk="0">
                  <a:moveTo>
                    <a:pt x="341" y="1"/>
                  </a:moveTo>
                  <a:cubicBezTo>
                    <a:pt x="291" y="1"/>
                    <a:pt x="239" y="14"/>
                    <a:pt x="192" y="41"/>
                  </a:cubicBezTo>
                  <a:cubicBezTo>
                    <a:pt x="49" y="124"/>
                    <a:pt x="0" y="306"/>
                    <a:pt x="83" y="449"/>
                  </a:cubicBezTo>
                  <a:lnTo>
                    <a:pt x="481" y="1139"/>
                  </a:lnTo>
                  <a:cubicBezTo>
                    <a:pt x="536" y="1235"/>
                    <a:pt x="637" y="1288"/>
                    <a:pt x="741" y="1288"/>
                  </a:cubicBezTo>
                  <a:cubicBezTo>
                    <a:pt x="791" y="1288"/>
                    <a:pt x="842" y="1275"/>
                    <a:pt x="889" y="1248"/>
                  </a:cubicBezTo>
                  <a:cubicBezTo>
                    <a:pt x="1032" y="1165"/>
                    <a:pt x="1081" y="983"/>
                    <a:pt x="998" y="840"/>
                  </a:cubicBezTo>
                  <a:lnTo>
                    <a:pt x="600" y="150"/>
                  </a:lnTo>
                  <a:cubicBezTo>
                    <a:pt x="545" y="54"/>
                    <a:pt x="445" y="1"/>
                    <a:pt x="3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3"/>
            <p:cNvSpPr/>
            <p:nvPr/>
          </p:nvSpPr>
          <p:spPr>
            <a:xfrm>
              <a:off x="2161500" y="2817325"/>
              <a:ext cx="27025" cy="32200"/>
            </a:xfrm>
            <a:custGeom>
              <a:avLst/>
              <a:gdLst/>
              <a:ahLst/>
              <a:cxnLst/>
              <a:rect l="l" t="t" r="r" b="b"/>
              <a:pathLst>
                <a:path w="1081" h="1288" extrusionOk="0">
                  <a:moveTo>
                    <a:pt x="341" y="0"/>
                  </a:moveTo>
                  <a:cubicBezTo>
                    <a:pt x="290" y="0"/>
                    <a:pt x="239" y="13"/>
                    <a:pt x="192" y="40"/>
                  </a:cubicBezTo>
                  <a:cubicBezTo>
                    <a:pt x="49" y="123"/>
                    <a:pt x="1" y="306"/>
                    <a:pt x="83" y="449"/>
                  </a:cubicBezTo>
                  <a:lnTo>
                    <a:pt x="481" y="1139"/>
                  </a:lnTo>
                  <a:cubicBezTo>
                    <a:pt x="536" y="1234"/>
                    <a:pt x="637" y="1288"/>
                    <a:pt x="740" y="1288"/>
                  </a:cubicBezTo>
                  <a:cubicBezTo>
                    <a:pt x="791" y="1288"/>
                    <a:pt x="842" y="1275"/>
                    <a:pt x="889" y="1248"/>
                  </a:cubicBezTo>
                  <a:cubicBezTo>
                    <a:pt x="1032" y="1165"/>
                    <a:pt x="1081" y="982"/>
                    <a:pt x="999" y="840"/>
                  </a:cubicBezTo>
                  <a:lnTo>
                    <a:pt x="600" y="150"/>
                  </a:lnTo>
                  <a:cubicBezTo>
                    <a:pt x="545" y="54"/>
                    <a:pt x="444"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3"/>
            <p:cNvSpPr/>
            <p:nvPr/>
          </p:nvSpPr>
          <p:spPr>
            <a:xfrm>
              <a:off x="1982275" y="2731100"/>
              <a:ext cx="27050" cy="32200"/>
            </a:xfrm>
            <a:custGeom>
              <a:avLst/>
              <a:gdLst/>
              <a:ahLst/>
              <a:cxnLst/>
              <a:rect l="l" t="t" r="r" b="b"/>
              <a:pathLst>
                <a:path w="1082" h="1288" extrusionOk="0">
                  <a:moveTo>
                    <a:pt x="740" y="0"/>
                  </a:moveTo>
                  <a:cubicBezTo>
                    <a:pt x="637" y="0"/>
                    <a:pt x="536" y="54"/>
                    <a:pt x="481" y="149"/>
                  </a:cubicBezTo>
                  <a:lnTo>
                    <a:pt x="83" y="839"/>
                  </a:lnTo>
                  <a:cubicBezTo>
                    <a:pt x="0" y="982"/>
                    <a:pt x="49" y="1165"/>
                    <a:pt x="192" y="1248"/>
                  </a:cubicBezTo>
                  <a:cubicBezTo>
                    <a:pt x="239" y="1275"/>
                    <a:pt x="290" y="1288"/>
                    <a:pt x="341" y="1288"/>
                  </a:cubicBezTo>
                  <a:cubicBezTo>
                    <a:pt x="444" y="1288"/>
                    <a:pt x="545" y="1234"/>
                    <a:pt x="600" y="1138"/>
                  </a:cubicBezTo>
                  <a:lnTo>
                    <a:pt x="998" y="448"/>
                  </a:lnTo>
                  <a:cubicBezTo>
                    <a:pt x="1081" y="306"/>
                    <a:pt x="1032" y="123"/>
                    <a:pt x="889" y="40"/>
                  </a:cubicBezTo>
                  <a:cubicBezTo>
                    <a:pt x="842" y="13"/>
                    <a:pt x="791" y="0"/>
                    <a:pt x="7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3"/>
            <p:cNvSpPr/>
            <p:nvPr/>
          </p:nvSpPr>
          <p:spPr>
            <a:xfrm>
              <a:off x="1957375" y="2774200"/>
              <a:ext cx="27025" cy="32225"/>
            </a:xfrm>
            <a:custGeom>
              <a:avLst/>
              <a:gdLst/>
              <a:ahLst/>
              <a:cxnLst/>
              <a:rect l="l" t="t" r="r" b="b"/>
              <a:pathLst>
                <a:path w="1081" h="1289" extrusionOk="0">
                  <a:moveTo>
                    <a:pt x="741" y="1"/>
                  </a:moveTo>
                  <a:cubicBezTo>
                    <a:pt x="637" y="1"/>
                    <a:pt x="537" y="54"/>
                    <a:pt x="481" y="150"/>
                  </a:cubicBezTo>
                  <a:lnTo>
                    <a:pt x="83" y="840"/>
                  </a:lnTo>
                  <a:cubicBezTo>
                    <a:pt x="1" y="983"/>
                    <a:pt x="50" y="1165"/>
                    <a:pt x="192" y="1248"/>
                  </a:cubicBezTo>
                  <a:cubicBezTo>
                    <a:pt x="239" y="1275"/>
                    <a:pt x="291" y="1288"/>
                    <a:pt x="341" y="1288"/>
                  </a:cubicBezTo>
                  <a:cubicBezTo>
                    <a:pt x="445" y="1288"/>
                    <a:pt x="545" y="1235"/>
                    <a:pt x="601" y="1139"/>
                  </a:cubicBezTo>
                  <a:lnTo>
                    <a:pt x="999" y="449"/>
                  </a:lnTo>
                  <a:cubicBezTo>
                    <a:pt x="1081" y="306"/>
                    <a:pt x="1032" y="124"/>
                    <a:pt x="890" y="41"/>
                  </a:cubicBezTo>
                  <a:cubicBezTo>
                    <a:pt x="843" y="14"/>
                    <a:pt x="791" y="1"/>
                    <a:pt x="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3"/>
            <p:cNvSpPr/>
            <p:nvPr/>
          </p:nvSpPr>
          <p:spPr>
            <a:xfrm>
              <a:off x="1932475" y="2817325"/>
              <a:ext cx="27050" cy="32200"/>
            </a:xfrm>
            <a:custGeom>
              <a:avLst/>
              <a:gdLst/>
              <a:ahLst/>
              <a:cxnLst/>
              <a:rect l="l" t="t" r="r" b="b"/>
              <a:pathLst>
                <a:path w="1082" h="1288" extrusionOk="0">
                  <a:moveTo>
                    <a:pt x="741" y="0"/>
                  </a:moveTo>
                  <a:cubicBezTo>
                    <a:pt x="638" y="0"/>
                    <a:pt x="537" y="54"/>
                    <a:pt x="482" y="150"/>
                  </a:cubicBezTo>
                  <a:lnTo>
                    <a:pt x="84" y="840"/>
                  </a:lnTo>
                  <a:cubicBezTo>
                    <a:pt x="1" y="982"/>
                    <a:pt x="50" y="1165"/>
                    <a:pt x="193" y="1248"/>
                  </a:cubicBezTo>
                  <a:cubicBezTo>
                    <a:pt x="240" y="1275"/>
                    <a:pt x="291" y="1288"/>
                    <a:pt x="342" y="1288"/>
                  </a:cubicBezTo>
                  <a:cubicBezTo>
                    <a:pt x="445" y="1288"/>
                    <a:pt x="545" y="1234"/>
                    <a:pt x="600" y="1139"/>
                  </a:cubicBezTo>
                  <a:lnTo>
                    <a:pt x="1000" y="449"/>
                  </a:lnTo>
                  <a:cubicBezTo>
                    <a:pt x="1082" y="306"/>
                    <a:pt x="1033" y="123"/>
                    <a:pt x="889" y="40"/>
                  </a:cubicBezTo>
                  <a:cubicBezTo>
                    <a:pt x="843" y="13"/>
                    <a:pt x="792" y="0"/>
                    <a:pt x="7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3"/>
            <p:cNvSpPr/>
            <p:nvPr/>
          </p:nvSpPr>
          <p:spPr>
            <a:xfrm>
              <a:off x="1987075" y="2685300"/>
              <a:ext cx="146850" cy="29875"/>
            </a:xfrm>
            <a:custGeom>
              <a:avLst/>
              <a:gdLst/>
              <a:ahLst/>
              <a:cxnLst/>
              <a:rect l="l" t="t" r="r" b="b"/>
              <a:pathLst>
                <a:path w="5874" h="1195" extrusionOk="0">
                  <a:moveTo>
                    <a:pt x="763" y="0"/>
                  </a:moveTo>
                  <a:cubicBezTo>
                    <a:pt x="506" y="0"/>
                    <a:pt x="278" y="164"/>
                    <a:pt x="196" y="409"/>
                  </a:cubicBezTo>
                  <a:lnTo>
                    <a:pt x="65" y="802"/>
                  </a:lnTo>
                  <a:cubicBezTo>
                    <a:pt x="0" y="996"/>
                    <a:pt x="144" y="1195"/>
                    <a:pt x="349" y="1195"/>
                  </a:cubicBezTo>
                  <a:lnTo>
                    <a:pt x="5526" y="1195"/>
                  </a:lnTo>
                  <a:cubicBezTo>
                    <a:pt x="5730" y="1195"/>
                    <a:pt x="5874" y="996"/>
                    <a:pt x="5809" y="802"/>
                  </a:cubicBezTo>
                  <a:lnTo>
                    <a:pt x="5678" y="409"/>
                  </a:lnTo>
                  <a:cubicBezTo>
                    <a:pt x="5597" y="164"/>
                    <a:pt x="5369" y="0"/>
                    <a:pt x="51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3"/>
            <p:cNvSpPr/>
            <p:nvPr/>
          </p:nvSpPr>
          <p:spPr>
            <a:xfrm>
              <a:off x="1933050" y="2610625"/>
              <a:ext cx="254900" cy="29875"/>
            </a:xfrm>
            <a:custGeom>
              <a:avLst/>
              <a:gdLst/>
              <a:ahLst/>
              <a:cxnLst/>
              <a:rect l="l" t="t" r="r" b="b"/>
              <a:pathLst>
                <a:path w="10196" h="1195" extrusionOk="0">
                  <a:moveTo>
                    <a:pt x="299" y="0"/>
                  </a:moveTo>
                  <a:cubicBezTo>
                    <a:pt x="134" y="0"/>
                    <a:pt x="0" y="134"/>
                    <a:pt x="0" y="299"/>
                  </a:cubicBezTo>
                  <a:lnTo>
                    <a:pt x="0" y="896"/>
                  </a:lnTo>
                  <a:cubicBezTo>
                    <a:pt x="0" y="1061"/>
                    <a:pt x="134" y="1195"/>
                    <a:pt x="299" y="1195"/>
                  </a:cubicBezTo>
                  <a:lnTo>
                    <a:pt x="9897" y="1195"/>
                  </a:lnTo>
                  <a:cubicBezTo>
                    <a:pt x="10062" y="1195"/>
                    <a:pt x="10196" y="1061"/>
                    <a:pt x="10196" y="896"/>
                  </a:cubicBezTo>
                  <a:lnTo>
                    <a:pt x="10196" y="299"/>
                  </a:lnTo>
                  <a:cubicBezTo>
                    <a:pt x="10196" y="134"/>
                    <a:pt x="10062" y="0"/>
                    <a:pt x="98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3"/>
            <p:cNvSpPr/>
            <p:nvPr/>
          </p:nvSpPr>
          <p:spPr>
            <a:xfrm>
              <a:off x="2028125" y="2655425"/>
              <a:ext cx="64750" cy="14975"/>
            </a:xfrm>
            <a:custGeom>
              <a:avLst/>
              <a:gdLst/>
              <a:ahLst/>
              <a:cxnLst/>
              <a:rect l="l" t="t" r="r" b="b"/>
              <a:pathLst>
                <a:path w="2590" h="599" extrusionOk="0">
                  <a:moveTo>
                    <a:pt x="1" y="1"/>
                  </a:moveTo>
                  <a:lnTo>
                    <a:pt x="1" y="598"/>
                  </a:lnTo>
                  <a:lnTo>
                    <a:pt x="2590" y="598"/>
                  </a:lnTo>
                  <a:lnTo>
                    <a:pt x="25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9" name="Google Shape;1629;p73"/>
          <p:cNvGrpSpPr/>
          <p:nvPr/>
        </p:nvGrpSpPr>
        <p:grpSpPr>
          <a:xfrm>
            <a:off x="2458542" y="2664974"/>
            <a:ext cx="346450" cy="343486"/>
            <a:chOff x="2484575" y="2610625"/>
            <a:chExt cx="257125" cy="254925"/>
          </a:xfrm>
        </p:grpSpPr>
        <p:sp>
          <p:nvSpPr>
            <p:cNvPr id="1630" name="Google Shape;1630;p73"/>
            <p:cNvSpPr/>
            <p:nvPr/>
          </p:nvSpPr>
          <p:spPr>
            <a:xfrm>
              <a:off x="2569075" y="2840450"/>
              <a:ext cx="25825" cy="25100"/>
            </a:xfrm>
            <a:custGeom>
              <a:avLst/>
              <a:gdLst/>
              <a:ahLst/>
              <a:cxnLst/>
              <a:rect l="l" t="t" r="r" b="b"/>
              <a:pathLst>
                <a:path w="1033" h="1004" extrusionOk="0">
                  <a:moveTo>
                    <a:pt x="610" y="1"/>
                  </a:moveTo>
                  <a:lnTo>
                    <a:pt x="117" y="493"/>
                  </a:lnTo>
                  <a:cubicBezTo>
                    <a:pt x="1" y="610"/>
                    <a:pt x="1" y="799"/>
                    <a:pt x="117" y="916"/>
                  </a:cubicBezTo>
                  <a:cubicBezTo>
                    <a:pt x="175" y="974"/>
                    <a:pt x="252" y="1003"/>
                    <a:pt x="328" y="1003"/>
                  </a:cubicBezTo>
                  <a:cubicBezTo>
                    <a:pt x="405" y="1003"/>
                    <a:pt x="481" y="974"/>
                    <a:pt x="539" y="916"/>
                  </a:cubicBezTo>
                  <a:lnTo>
                    <a:pt x="1033" y="422"/>
                  </a:lnTo>
                  <a:lnTo>
                    <a:pt x="6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3"/>
            <p:cNvSpPr/>
            <p:nvPr/>
          </p:nvSpPr>
          <p:spPr>
            <a:xfrm>
              <a:off x="2547950" y="2819325"/>
              <a:ext cx="25825" cy="25100"/>
            </a:xfrm>
            <a:custGeom>
              <a:avLst/>
              <a:gdLst/>
              <a:ahLst/>
              <a:cxnLst/>
              <a:rect l="l" t="t" r="r" b="b"/>
              <a:pathLst>
                <a:path w="1033" h="1004" extrusionOk="0">
                  <a:moveTo>
                    <a:pt x="610" y="0"/>
                  </a:moveTo>
                  <a:lnTo>
                    <a:pt x="117" y="493"/>
                  </a:lnTo>
                  <a:cubicBezTo>
                    <a:pt x="0" y="610"/>
                    <a:pt x="0" y="799"/>
                    <a:pt x="117" y="915"/>
                  </a:cubicBezTo>
                  <a:cubicBezTo>
                    <a:pt x="176" y="974"/>
                    <a:pt x="252" y="1003"/>
                    <a:pt x="328" y="1003"/>
                  </a:cubicBezTo>
                  <a:cubicBezTo>
                    <a:pt x="405" y="1003"/>
                    <a:pt x="482" y="974"/>
                    <a:pt x="540" y="915"/>
                  </a:cubicBezTo>
                  <a:lnTo>
                    <a:pt x="1033" y="423"/>
                  </a:lnTo>
                  <a:lnTo>
                    <a:pt x="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3"/>
            <p:cNvSpPr/>
            <p:nvPr/>
          </p:nvSpPr>
          <p:spPr>
            <a:xfrm>
              <a:off x="2526850" y="2798200"/>
              <a:ext cx="25800" cy="25100"/>
            </a:xfrm>
            <a:custGeom>
              <a:avLst/>
              <a:gdLst/>
              <a:ahLst/>
              <a:cxnLst/>
              <a:rect l="l" t="t" r="r" b="b"/>
              <a:pathLst>
                <a:path w="1032" h="1004" extrusionOk="0">
                  <a:moveTo>
                    <a:pt x="610" y="0"/>
                  </a:moveTo>
                  <a:lnTo>
                    <a:pt x="116" y="493"/>
                  </a:lnTo>
                  <a:cubicBezTo>
                    <a:pt x="0" y="610"/>
                    <a:pt x="0" y="799"/>
                    <a:pt x="116" y="916"/>
                  </a:cubicBezTo>
                  <a:cubicBezTo>
                    <a:pt x="175" y="974"/>
                    <a:pt x="251" y="1003"/>
                    <a:pt x="328" y="1003"/>
                  </a:cubicBezTo>
                  <a:cubicBezTo>
                    <a:pt x="404" y="1003"/>
                    <a:pt x="480" y="974"/>
                    <a:pt x="539" y="916"/>
                  </a:cubicBezTo>
                  <a:lnTo>
                    <a:pt x="1031" y="423"/>
                  </a:lnTo>
                  <a:lnTo>
                    <a:pt x="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3"/>
            <p:cNvSpPr/>
            <p:nvPr/>
          </p:nvSpPr>
          <p:spPr>
            <a:xfrm>
              <a:off x="2505700" y="2777075"/>
              <a:ext cx="25850" cy="25100"/>
            </a:xfrm>
            <a:custGeom>
              <a:avLst/>
              <a:gdLst/>
              <a:ahLst/>
              <a:cxnLst/>
              <a:rect l="l" t="t" r="r" b="b"/>
              <a:pathLst>
                <a:path w="1034" h="1004" extrusionOk="0">
                  <a:moveTo>
                    <a:pt x="610" y="1"/>
                  </a:moveTo>
                  <a:lnTo>
                    <a:pt x="118" y="493"/>
                  </a:lnTo>
                  <a:cubicBezTo>
                    <a:pt x="1" y="610"/>
                    <a:pt x="1" y="799"/>
                    <a:pt x="118" y="916"/>
                  </a:cubicBezTo>
                  <a:cubicBezTo>
                    <a:pt x="176" y="974"/>
                    <a:pt x="252" y="1004"/>
                    <a:pt x="329" y="1004"/>
                  </a:cubicBezTo>
                  <a:cubicBezTo>
                    <a:pt x="405" y="1004"/>
                    <a:pt x="482" y="974"/>
                    <a:pt x="540" y="916"/>
                  </a:cubicBezTo>
                  <a:lnTo>
                    <a:pt x="1033" y="423"/>
                  </a:lnTo>
                  <a:lnTo>
                    <a:pt x="6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3"/>
            <p:cNvSpPr/>
            <p:nvPr/>
          </p:nvSpPr>
          <p:spPr>
            <a:xfrm>
              <a:off x="2484575" y="2755950"/>
              <a:ext cx="25825" cy="25100"/>
            </a:xfrm>
            <a:custGeom>
              <a:avLst/>
              <a:gdLst/>
              <a:ahLst/>
              <a:cxnLst/>
              <a:rect l="l" t="t" r="r" b="b"/>
              <a:pathLst>
                <a:path w="1033" h="1004" extrusionOk="0">
                  <a:moveTo>
                    <a:pt x="610" y="1"/>
                  </a:moveTo>
                  <a:lnTo>
                    <a:pt x="118" y="494"/>
                  </a:lnTo>
                  <a:cubicBezTo>
                    <a:pt x="1" y="610"/>
                    <a:pt x="1" y="800"/>
                    <a:pt x="118" y="916"/>
                  </a:cubicBezTo>
                  <a:cubicBezTo>
                    <a:pt x="176" y="974"/>
                    <a:pt x="253" y="1003"/>
                    <a:pt x="329" y="1003"/>
                  </a:cubicBezTo>
                  <a:cubicBezTo>
                    <a:pt x="405" y="1003"/>
                    <a:pt x="482" y="974"/>
                    <a:pt x="540" y="916"/>
                  </a:cubicBezTo>
                  <a:lnTo>
                    <a:pt x="1033" y="423"/>
                  </a:lnTo>
                  <a:lnTo>
                    <a:pt x="6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3"/>
            <p:cNvSpPr/>
            <p:nvPr/>
          </p:nvSpPr>
          <p:spPr>
            <a:xfrm>
              <a:off x="2510375" y="2733550"/>
              <a:ext cx="109100" cy="106925"/>
            </a:xfrm>
            <a:custGeom>
              <a:avLst/>
              <a:gdLst/>
              <a:ahLst/>
              <a:cxnLst/>
              <a:rect l="l" t="t" r="r" b="b"/>
              <a:pathLst>
                <a:path w="4364" h="4277" extrusionOk="0">
                  <a:moveTo>
                    <a:pt x="846" y="1"/>
                  </a:moveTo>
                  <a:cubicBezTo>
                    <a:pt x="616" y="1"/>
                    <a:pt x="387" y="88"/>
                    <a:pt x="212" y="263"/>
                  </a:cubicBezTo>
                  <a:lnTo>
                    <a:pt x="1" y="474"/>
                  </a:lnTo>
                  <a:lnTo>
                    <a:pt x="3802" y="4277"/>
                  </a:lnTo>
                  <a:lnTo>
                    <a:pt x="4014" y="4065"/>
                  </a:lnTo>
                  <a:cubicBezTo>
                    <a:pt x="4364" y="3716"/>
                    <a:pt x="4364" y="3147"/>
                    <a:pt x="4014" y="2797"/>
                  </a:cubicBezTo>
                  <a:lnTo>
                    <a:pt x="1480" y="263"/>
                  </a:lnTo>
                  <a:cubicBezTo>
                    <a:pt x="1305" y="88"/>
                    <a:pt x="1075" y="1"/>
                    <a:pt x="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3"/>
            <p:cNvSpPr/>
            <p:nvPr/>
          </p:nvSpPr>
          <p:spPr>
            <a:xfrm>
              <a:off x="2667200" y="2610625"/>
              <a:ext cx="74500" cy="73025"/>
            </a:xfrm>
            <a:custGeom>
              <a:avLst/>
              <a:gdLst/>
              <a:ahLst/>
              <a:cxnLst/>
              <a:rect l="l" t="t" r="r" b="b"/>
              <a:pathLst>
                <a:path w="2980" h="2921" extrusionOk="0">
                  <a:moveTo>
                    <a:pt x="2323" y="0"/>
                  </a:moveTo>
                  <a:cubicBezTo>
                    <a:pt x="2171" y="0"/>
                    <a:pt x="2018" y="58"/>
                    <a:pt x="1901" y="175"/>
                  </a:cubicBezTo>
                  <a:lnTo>
                    <a:pt x="0" y="2076"/>
                  </a:lnTo>
                  <a:lnTo>
                    <a:pt x="845" y="2921"/>
                  </a:lnTo>
                  <a:lnTo>
                    <a:pt x="2746" y="1020"/>
                  </a:lnTo>
                  <a:cubicBezTo>
                    <a:pt x="2980" y="787"/>
                    <a:pt x="2980" y="409"/>
                    <a:pt x="2746" y="175"/>
                  </a:cubicBezTo>
                  <a:cubicBezTo>
                    <a:pt x="2629" y="58"/>
                    <a:pt x="2476" y="0"/>
                    <a:pt x="2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3"/>
            <p:cNvSpPr/>
            <p:nvPr/>
          </p:nvSpPr>
          <p:spPr>
            <a:xfrm>
              <a:off x="2579000" y="2673100"/>
              <a:ext cx="98750" cy="98725"/>
            </a:xfrm>
            <a:custGeom>
              <a:avLst/>
              <a:gdLst/>
              <a:ahLst/>
              <a:cxnLst/>
              <a:rect l="l" t="t" r="r" b="b"/>
              <a:pathLst>
                <a:path w="3950" h="3949" extrusionOk="0">
                  <a:moveTo>
                    <a:pt x="3104" y="0"/>
                  </a:moveTo>
                  <a:lnTo>
                    <a:pt x="1" y="3103"/>
                  </a:lnTo>
                  <a:lnTo>
                    <a:pt x="846" y="3949"/>
                  </a:lnTo>
                  <a:lnTo>
                    <a:pt x="3949" y="845"/>
                  </a:lnTo>
                  <a:lnTo>
                    <a:pt x="31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8" name="Google Shape;1638;p73"/>
          <p:cNvGrpSpPr/>
          <p:nvPr/>
        </p:nvGrpSpPr>
        <p:grpSpPr>
          <a:xfrm>
            <a:off x="3236353" y="2664974"/>
            <a:ext cx="343486" cy="343452"/>
            <a:chOff x="3030500" y="2610625"/>
            <a:chExt cx="254925" cy="254900"/>
          </a:xfrm>
        </p:grpSpPr>
        <p:sp>
          <p:nvSpPr>
            <p:cNvPr id="1639" name="Google Shape;1639;p73"/>
            <p:cNvSpPr/>
            <p:nvPr/>
          </p:nvSpPr>
          <p:spPr>
            <a:xfrm>
              <a:off x="3184825" y="2782775"/>
              <a:ext cx="39875" cy="82750"/>
            </a:xfrm>
            <a:custGeom>
              <a:avLst/>
              <a:gdLst/>
              <a:ahLst/>
              <a:cxnLst/>
              <a:rect l="l" t="t" r="r" b="b"/>
              <a:pathLst>
                <a:path w="1595" h="3310" extrusionOk="0">
                  <a:moveTo>
                    <a:pt x="1" y="1"/>
                  </a:moveTo>
                  <a:lnTo>
                    <a:pt x="1" y="3310"/>
                  </a:lnTo>
                  <a:lnTo>
                    <a:pt x="1296" y="3310"/>
                  </a:lnTo>
                  <a:cubicBezTo>
                    <a:pt x="1460" y="3310"/>
                    <a:pt x="1594" y="3176"/>
                    <a:pt x="1594" y="3011"/>
                  </a:cubicBezTo>
                  <a:lnTo>
                    <a:pt x="1594" y="1583"/>
                  </a:lnTo>
                  <a:cubicBezTo>
                    <a:pt x="1594" y="919"/>
                    <a:pt x="1148" y="329"/>
                    <a:pt x="511" y="147"/>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3"/>
            <p:cNvSpPr/>
            <p:nvPr/>
          </p:nvSpPr>
          <p:spPr>
            <a:xfrm>
              <a:off x="3085275" y="2842100"/>
              <a:ext cx="84650" cy="23425"/>
            </a:xfrm>
            <a:custGeom>
              <a:avLst/>
              <a:gdLst/>
              <a:ahLst/>
              <a:cxnLst/>
              <a:rect l="l" t="t" r="r" b="b"/>
              <a:pathLst>
                <a:path w="3386" h="937" extrusionOk="0">
                  <a:moveTo>
                    <a:pt x="1" y="1"/>
                  </a:moveTo>
                  <a:lnTo>
                    <a:pt x="1" y="937"/>
                  </a:lnTo>
                  <a:lnTo>
                    <a:pt x="3386" y="937"/>
                  </a:lnTo>
                  <a:lnTo>
                    <a:pt x="33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3"/>
            <p:cNvSpPr/>
            <p:nvPr/>
          </p:nvSpPr>
          <p:spPr>
            <a:xfrm>
              <a:off x="3030500" y="2782775"/>
              <a:ext cx="39850" cy="82750"/>
            </a:xfrm>
            <a:custGeom>
              <a:avLst/>
              <a:gdLst/>
              <a:ahLst/>
              <a:cxnLst/>
              <a:rect l="l" t="t" r="r" b="b"/>
              <a:pathLst>
                <a:path w="1594" h="3310" extrusionOk="0">
                  <a:moveTo>
                    <a:pt x="1593" y="1"/>
                  </a:moveTo>
                  <a:lnTo>
                    <a:pt x="1084" y="147"/>
                  </a:lnTo>
                  <a:cubicBezTo>
                    <a:pt x="446" y="329"/>
                    <a:pt x="1" y="919"/>
                    <a:pt x="1" y="1583"/>
                  </a:cubicBezTo>
                  <a:lnTo>
                    <a:pt x="1" y="3011"/>
                  </a:lnTo>
                  <a:cubicBezTo>
                    <a:pt x="1" y="3176"/>
                    <a:pt x="134" y="3310"/>
                    <a:pt x="299" y="3310"/>
                  </a:cubicBezTo>
                  <a:lnTo>
                    <a:pt x="1593" y="3310"/>
                  </a:lnTo>
                  <a:lnTo>
                    <a:pt x="15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73"/>
            <p:cNvSpPr/>
            <p:nvPr/>
          </p:nvSpPr>
          <p:spPr>
            <a:xfrm>
              <a:off x="3055400" y="2610625"/>
              <a:ext cx="144400" cy="57275"/>
            </a:xfrm>
            <a:custGeom>
              <a:avLst/>
              <a:gdLst/>
              <a:ahLst/>
              <a:cxnLst/>
              <a:rect l="l" t="t" r="r" b="b"/>
              <a:pathLst>
                <a:path w="5776" h="2291" extrusionOk="0">
                  <a:moveTo>
                    <a:pt x="2091" y="0"/>
                  </a:moveTo>
                  <a:cubicBezTo>
                    <a:pt x="1487" y="0"/>
                    <a:pt x="996" y="492"/>
                    <a:pt x="996" y="1095"/>
                  </a:cubicBezTo>
                  <a:lnTo>
                    <a:pt x="996" y="1693"/>
                  </a:lnTo>
                  <a:lnTo>
                    <a:pt x="299" y="1693"/>
                  </a:lnTo>
                  <a:cubicBezTo>
                    <a:pt x="134" y="1693"/>
                    <a:pt x="0" y="1827"/>
                    <a:pt x="0" y="1992"/>
                  </a:cubicBezTo>
                  <a:cubicBezTo>
                    <a:pt x="0" y="2157"/>
                    <a:pt x="134" y="2291"/>
                    <a:pt x="299" y="2291"/>
                  </a:cubicBezTo>
                  <a:lnTo>
                    <a:pt x="5476" y="2291"/>
                  </a:lnTo>
                  <a:cubicBezTo>
                    <a:pt x="5642" y="2291"/>
                    <a:pt x="5775" y="2157"/>
                    <a:pt x="5775" y="1992"/>
                  </a:cubicBezTo>
                  <a:cubicBezTo>
                    <a:pt x="5775" y="1827"/>
                    <a:pt x="5642" y="1693"/>
                    <a:pt x="5476" y="1693"/>
                  </a:cubicBezTo>
                  <a:lnTo>
                    <a:pt x="4780" y="1693"/>
                  </a:lnTo>
                  <a:lnTo>
                    <a:pt x="4780" y="1095"/>
                  </a:lnTo>
                  <a:cubicBezTo>
                    <a:pt x="4780" y="492"/>
                    <a:pt x="4288" y="0"/>
                    <a:pt x="3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3"/>
            <p:cNvSpPr/>
            <p:nvPr/>
          </p:nvSpPr>
          <p:spPr>
            <a:xfrm>
              <a:off x="3085275" y="2776375"/>
              <a:ext cx="84650" cy="50825"/>
            </a:xfrm>
            <a:custGeom>
              <a:avLst/>
              <a:gdLst/>
              <a:ahLst/>
              <a:cxnLst/>
              <a:rect l="l" t="t" r="r" b="b"/>
              <a:pathLst>
                <a:path w="3386" h="2033" extrusionOk="0">
                  <a:moveTo>
                    <a:pt x="299" y="1"/>
                  </a:moveTo>
                  <a:lnTo>
                    <a:pt x="1" y="86"/>
                  </a:lnTo>
                  <a:lnTo>
                    <a:pt x="1" y="2033"/>
                  </a:lnTo>
                  <a:lnTo>
                    <a:pt x="3386" y="2033"/>
                  </a:lnTo>
                  <a:lnTo>
                    <a:pt x="3386" y="86"/>
                  </a:lnTo>
                  <a:lnTo>
                    <a:pt x="3087" y="1"/>
                  </a:lnTo>
                  <a:lnTo>
                    <a:pt x="3087" y="31"/>
                  </a:lnTo>
                  <a:cubicBezTo>
                    <a:pt x="3087" y="799"/>
                    <a:pt x="2462" y="1425"/>
                    <a:pt x="1693" y="1425"/>
                  </a:cubicBezTo>
                  <a:cubicBezTo>
                    <a:pt x="924" y="1425"/>
                    <a:pt x="299" y="799"/>
                    <a:pt x="299" y="31"/>
                  </a:cubicBezTo>
                  <a:lnTo>
                    <a:pt x="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3"/>
            <p:cNvSpPr/>
            <p:nvPr/>
          </p:nvSpPr>
          <p:spPr>
            <a:xfrm>
              <a:off x="3107675" y="2770350"/>
              <a:ext cx="39850" cy="26700"/>
            </a:xfrm>
            <a:custGeom>
              <a:avLst/>
              <a:gdLst/>
              <a:ahLst/>
              <a:cxnLst/>
              <a:rect l="l" t="t" r="r" b="b"/>
              <a:pathLst>
                <a:path w="1594" h="1068" extrusionOk="0">
                  <a:moveTo>
                    <a:pt x="0" y="0"/>
                  </a:moveTo>
                  <a:lnTo>
                    <a:pt x="0" y="272"/>
                  </a:lnTo>
                  <a:cubicBezTo>
                    <a:pt x="0" y="712"/>
                    <a:pt x="357" y="1068"/>
                    <a:pt x="797" y="1068"/>
                  </a:cubicBezTo>
                  <a:cubicBezTo>
                    <a:pt x="1237" y="1068"/>
                    <a:pt x="1594" y="712"/>
                    <a:pt x="1594" y="272"/>
                  </a:cubicBezTo>
                  <a:lnTo>
                    <a:pt x="1594" y="0"/>
                  </a:lnTo>
                  <a:cubicBezTo>
                    <a:pt x="1539" y="24"/>
                    <a:pt x="1484" y="47"/>
                    <a:pt x="1427" y="68"/>
                  </a:cubicBezTo>
                  <a:cubicBezTo>
                    <a:pt x="1225" y="144"/>
                    <a:pt x="1013" y="182"/>
                    <a:pt x="797" y="182"/>
                  </a:cubicBezTo>
                  <a:cubicBezTo>
                    <a:pt x="581" y="182"/>
                    <a:pt x="369" y="144"/>
                    <a:pt x="166" y="68"/>
                  </a:cubicBezTo>
                  <a:cubicBezTo>
                    <a:pt x="110" y="47"/>
                    <a:pt x="55" y="24"/>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3"/>
            <p:cNvSpPr/>
            <p:nvPr/>
          </p:nvSpPr>
          <p:spPr>
            <a:xfrm>
              <a:off x="3080300" y="2682800"/>
              <a:ext cx="94600" cy="77200"/>
            </a:xfrm>
            <a:custGeom>
              <a:avLst/>
              <a:gdLst/>
              <a:ahLst/>
              <a:cxnLst/>
              <a:rect l="l" t="t" r="r" b="b"/>
              <a:pathLst>
                <a:path w="3784" h="3088" extrusionOk="0">
                  <a:moveTo>
                    <a:pt x="0" y="1"/>
                  </a:moveTo>
                  <a:lnTo>
                    <a:pt x="0" y="888"/>
                  </a:lnTo>
                  <a:cubicBezTo>
                    <a:pt x="0" y="1351"/>
                    <a:pt x="140" y="1799"/>
                    <a:pt x="404" y="2179"/>
                  </a:cubicBezTo>
                  <a:cubicBezTo>
                    <a:pt x="668" y="2561"/>
                    <a:pt x="1037" y="2848"/>
                    <a:pt x="1472" y="3011"/>
                  </a:cubicBezTo>
                  <a:cubicBezTo>
                    <a:pt x="1606" y="3062"/>
                    <a:pt x="1748" y="3087"/>
                    <a:pt x="1892" y="3087"/>
                  </a:cubicBezTo>
                  <a:cubicBezTo>
                    <a:pt x="2036" y="3087"/>
                    <a:pt x="2177" y="3062"/>
                    <a:pt x="2312" y="3011"/>
                  </a:cubicBezTo>
                  <a:cubicBezTo>
                    <a:pt x="2746" y="2848"/>
                    <a:pt x="3116" y="2561"/>
                    <a:pt x="3380" y="2179"/>
                  </a:cubicBezTo>
                  <a:cubicBezTo>
                    <a:pt x="3644" y="1799"/>
                    <a:pt x="3784" y="1351"/>
                    <a:pt x="3784" y="888"/>
                  </a:cubicBezTo>
                  <a:lnTo>
                    <a:pt x="37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3"/>
            <p:cNvSpPr/>
            <p:nvPr/>
          </p:nvSpPr>
          <p:spPr>
            <a:xfrm>
              <a:off x="3210725" y="2610625"/>
              <a:ext cx="74700" cy="94600"/>
            </a:xfrm>
            <a:custGeom>
              <a:avLst/>
              <a:gdLst/>
              <a:ahLst/>
              <a:cxnLst/>
              <a:rect l="l" t="t" r="r" b="b"/>
              <a:pathLst>
                <a:path w="2988" h="3784" extrusionOk="0">
                  <a:moveTo>
                    <a:pt x="1494" y="0"/>
                  </a:moveTo>
                  <a:cubicBezTo>
                    <a:pt x="1436" y="0"/>
                    <a:pt x="1379" y="17"/>
                    <a:pt x="1328" y="50"/>
                  </a:cubicBezTo>
                  <a:cubicBezTo>
                    <a:pt x="497" y="604"/>
                    <a:pt x="0" y="1533"/>
                    <a:pt x="0" y="2531"/>
                  </a:cubicBezTo>
                  <a:lnTo>
                    <a:pt x="0" y="3485"/>
                  </a:lnTo>
                  <a:cubicBezTo>
                    <a:pt x="0" y="3650"/>
                    <a:pt x="134" y="3784"/>
                    <a:pt x="299" y="3784"/>
                  </a:cubicBezTo>
                  <a:lnTo>
                    <a:pt x="1195" y="3784"/>
                  </a:lnTo>
                  <a:lnTo>
                    <a:pt x="1195" y="2689"/>
                  </a:lnTo>
                  <a:cubicBezTo>
                    <a:pt x="1195" y="2524"/>
                    <a:pt x="1329" y="2390"/>
                    <a:pt x="1494" y="2390"/>
                  </a:cubicBezTo>
                  <a:cubicBezTo>
                    <a:pt x="1658" y="2390"/>
                    <a:pt x="1793" y="2524"/>
                    <a:pt x="1793" y="2689"/>
                  </a:cubicBezTo>
                  <a:lnTo>
                    <a:pt x="1793" y="3784"/>
                  </a:lnTo>
                  <a:lnTo>
                    <a:pt x="2689" y="3784"/>
                  </a:lnTo>
                  <a:cubicBezTo>
                    <a:pt x="2854" y="3784"/>
                    <a:pt x="2987" y="3650"/>
                    <a:pt x="2987" y="3485"/>
                  </a:cubicBezTo>
                  <a:lnTo>
                    <a:pt x="2987" y="2531"/>
                  </a:lnTo>
                  <a:cubicBezTo>
                    <a:pt x="2987" y="1533"/>
                    <a:pt x="2491" y="604"/>
                    <a:pt x="1659" y="50"/>
                  </a:cubicBezTo>
                  <a:cubicBezTo>
                    <a:pt x="1609" y="17"/>
                    <a:pt x="1552" y="0"/>
                    <a:pt x="1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3"/>
            <p:cNvSpPr/>
            <p:nvPr/>
          </p:nvSpPr>
          <p:spPr>
            <a:xfrm>
              <a:off x="3230625" y="2705200"/>
              <a:ext cx="34900" cy="89650"/>
            </a:xfrm>
            <a:custGeom>
              <a:avLst/>
              <a:gdLst/>
              <a:ahLst/>
              <a:cxnLst/>
              <a:rect l="l" t="t" r="r" b="b"/>
              <a:pathLst>
                <a:path w="1396" h="3586" extrusionOk="0">
                  <a:moveTo>
                    <a:pt x="399" y="1"/>
                  </a:moveTo>
                  <a:lnTo>
                    <a:pt x="399" y="598"/>
                  </a:lnTo>
                  <a:lnTo>
                    <a:pt x="299" y="598"/>
                  </a:lnTo>
                  <a:cubicBezTo>
                    <a:pt x="134" y="598"/>
                    <a:pt x="1" y="732"/>
                    <a:pt x="1" y="897"/>
                  </a:cubicBezTo>
                  <a:lnTo>
                    <a:pt x="1" y="2888"/>
                  </a:lnTo>
                  <a:cubicBezTo>
                    <a:pt x="1" y="3273"/>
                    <a:pt x="313" y="3586"/>
                    <a:pt x="698" y="3586"/>
                  </a:cubicBezTo>
                  <a:cubicBezTo>
                    <a:pt x="1083" y="3586"/>
                    <a:pt x="1395" y="3273"/>
                    <a:pt x="1395" y="2888"/>
                  </a:cubicBezTo>
                  <a:lnTo>
                    <a:pt x="1395" y="897"/>
                  </a:lnTo>
                  <a:cubicBezTo>
                    <a:pt x="1395" y="732"/>
                    <a:pt x="1262" y="598"/>
                    <a:pt x="1096" y="598"/>
                  </a:cubicBezTo>
                  <a:lnTo>
                    <a:pt x="997" y="598"/>
                  </a:lnTo>
                  <a:lnTo>
                    <a:pt x="9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3"/>
            <p:cNvSpPr/>
            <p:nvPr/>
          </p:nvSpPr>
          <p:spPr>
            <a:xfrm>
              <a:off x="3162875" y="2682800"/>
              <a:ext cx="51850" cy="92000"/>
            </a:xfrm>
            <a:custGeom>
              <a:avLst/>
              <a:gdLst/>
              <a:ahLst/>
              <a:cxnLst/>
              <a:rect l="l" t="t" r="r" b="b"/>
              <a:pathLst>
                <a:path w="2074" h="3680" extrusionOk="0">
                  <a:moveTo>
                    <a:pt x="1078" y="1"/>
                  </a:moveTo>
                  <a:lnTo>
                    <a:pt x="1078" y="888"/>
                  </a:lnTo>
                  <a:cubicBezTo>
                    <a:pt x="1078" y="1474"/>
                    <a:pt x="902" y="2039"/>
                    <a:pt x="568" y="2520"/>
                  </a:cubicBezTo>
                  <a:cubicBezTo>
                    <a:pt x="407" y="2751"/>
                    <a:pt x="216" y="2955"/>
                    <a:pt x="0" y="3127"/>
                  </a:cubicBezTo>
                  <a:lnTo>
                    <a:pt x="1553" y="3571"/>
                  </a:lnTo>
                  <a:cubicBezTo>
                    <a:pt x="1654" y="3600"/>
                    <a:pt x="1751" y="3636"/>
                    <a:pt x="1845" y="3679"/>
                  </a:cubicBezTo>
                  <a:cubicBezTo>
                    <a:pt x="1854" y="3635"/>
                    <a:pt x="1862" y="3589"/>
                    <a:pt x="1866" y="3544"/>
                  </a:cubicBezTo>
                  <a:cubicBezTo>
                    <a:pt x="1893" y="3296"/>
                    <a:pt x="1858" y="3051"/>
                    <a:pt x="1765" y="2825"/>
                  </a:cubicBezTo>
                  <a:cubicBezTo>
                    <a:pt x="1963" y="2593"/>
                    <a:pt x="2073" y="2300"/>
                    <a:pt x="2073" y="1992"/>
                  </a:cubicBezTo>
                  <a:cubicBezTo>
                    <a:pt x="2073" y="1592"/>
                    <a:pt x="1891" y="1222"/>
                    <a:pt x="1579" y="977"/>
                  </a:cubicBezTo>
                  <a:cubicBezTo>
                    <a:pt x="1506" y="634"/>
                    <a:pt x="1376" y="303"/>
                    <a:pt x="1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3"/>
            <p:cNvSpPr/>
            <p:nvPr/>
          </p:nvSpPr>
          <p:spPr>
            <a:xfrm>
              <a:off x="3040450" y="2682800"/>
              <a:ext cx="51875" cy="92000"/>
            </a:xfrm>
            <a:custGeom>
              <a:avLst/>
              <a:gdLst/>
              <a:ahLst/>
              <a:cxnLst/>
              <a:rect l="l" t="t" r="r" b="b"/>
              <a:pathLst>
                <a:path w="2075" h="3680" extrusionOk="0">
                  <a:moveTo>
                    <a:pt x="877" y="1"/>
                  </a:moveTo>
                  <a:cubicBezTo>
                    <a:pt x="699" y="303"/>
                    <a:pt x="569" y="634"/>
                    <a:pt x="496" y="977"/>
                  </a:cubicBezTo>
                  <a:cubicBezTo>
                    <a:pt x="183" y="1222"/>
                    <a:pt x="1" y="1592"/>
                    <a:pt x="1" y="1992"/>
                  </a:cubicBezTo>
                  <a:cubicBezTo>
                    <a:pt x="1" y="2300"/>
                    <a:pt x="112" y="2593"/>
                    <a:pt x="310" y="2825"/>
                  </a:cubicBezTo>
                  <a:cubicBezTo>
                    <a:pt x="218" y="3051"/>
                    <a:pt x="183" y="3296"/>
                    <a:pt x="209" y="3544"/>
                  </a:cubicBezTo>
                  <a:cubicBezTo>
                    <a:pt x="213" y="3589"/>
                    <a:pt x="220" y="3635"/>
                    <a:pt x="230" y="3679"/>
                  </a:cubicBezTo>
                  <a:cubicBezTo>
                    <a:pt x="323" y="3636"/>
                    <a:pt x="421" y="3600"/>
                    <a:pt x="522" y="3571"/>
                  </a:cubicBezTo>
                  <a:lnTo>
                    <a:pt x="2075" y="3127"/>
                  </a:lnTo>
                  <a:cubicBezTo>
                    <a:pt x="1859" y="2955"/>
                    <a:pt x="1667" y="2751"/>
                    <a:pt x="1507" y="2520"/>
                  </a:cubicBezTo>
                  <a:cubicBezTo>
                    <a:pt x="1173" y="2039"/>
                    <a:pt x="996" y="1474"/>
                    <a:pt x="996" y="888"/>
                  </a:cubicBezTo>
                  <a:lnTo>
                    <a:pt x="9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73"/>
          <p:cNvGrpSpPr/>
          <p:nvPr/>
        </p:nvGrpSpPr>
        <p:grpSpPr>
          <a:xfrm>
            <a:off x="4040172" y="2664974"/>
            <a:ext cx="288478" cy="343452"/>
            <a:chOff x="3603200" y="2610625"/>
            <a:chExt cx="214100" cy="254900"/>
          </a:xfrm>
        </p:grpSpPr>
        <p:sp>
          <p:nvSpPr>
            <p:cNvPr id="1651" name="Google Shape;1651;p73"/>
            <p:cNvSpPr/>
            <p:nvPr/>
          </p:nvSpPr>
          <p:spPr>
            <a:xfrm>
              <a:off x="3603200" y="2790825"/>
              <a:ext cx="214100" cy="22425"/>
            </a:xfrm>
            <a:custGeom>
              <a:avLst/>
              <a:gdLst/>
              <a:ahLst/>
              <a:cxnLst/>
              <a:rect l="l" t="t" r="r" b="b"/>
              <a:pathLst>
                <a:path w="8564" h="897" extrusionOk="0">
                  <a:moveTo>
                    <a:pt x="448" y="1"/>
                  </a:moveTo>
                  <a:cubicBezTo>
                    <a:pt x="200" y="1"/>
                    <a:pt x="0" y="202"/>
                    <a:pt x="0" y="449"/>
                  </a:cubicBezTo>
                  <a:cubicBezTo>
                    <a:pt x="0" y="697"/>
                    <a:pt x="200" y="897"/>
                    <a:pt x="448" y="897"/>
                  </a:cubicBezTo>
                  <a:lnTo>
                    <a:pt x="8114" y="897"/>
                  </a:lnTo>
                  <a:cubicBezTo>
                    <a:pt x="8362" y="897"/>
                    <a:pt x="8563" y="697"/>
                    <a:pt x="8563" y="449"/>
                  </a:cubicBezTo>
                  <a:cubicBezTo>
                    <a:pt x="8563" y="202"/>
                    <a:pt x="8362" y="1"/>
                    <a:pt x="8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3"/>
            <p:cNvSpPr/>
            <p:nvPr/>
          </p:nvSpPr>
          <p:spPr>
            <a:xfrm>
              <a:off x="3622700" y="2828175"/>
              <a:ext cx="175075" cy="37350"/>
            </a:xfrm>
            <a:custGeom>
              <a:avLst/>
              <a:gdLst/>
              <a:ahLst/>
              <a:cxnLst/>
              <a:rect l="l" t="t" r="r" b="b"/>
              <a:pathLst>
                <a:path w="7003" h="1494" extrusionOk="0">
                  <a:moveTo>
                    <a:pt x="0" y="1"/>
                  </a:moveTo>
                  <a:lnTo>
                    <a:pt x="249" y="745"/>
                  </a:lnTo>
                  <a:cubicBezTo>
                    <a:pt x="398" y="1193"/>
                    <a:pt x="816" y="1494"/>
                    <a:pt x="1288" y="1494"/>
                  </a:cubicBezTo>
                  <a:lnTo>
                    <a:pt x="5715" y="1494"/>
                  </a:lnTo>
                  <a:cubicBezTo>
                    <a:pt x="6187" y="1494"/>
                    <a:pt x="6605" y="1193"/>
                    <a:pt x="6755" y="745"/>
                  </a:cubicBezTo>
                  <a:lnTo>
                    <a:pt x="7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3"/>
            <p:cNvSpPr/>
            <p:nvPr/>
          </p:nvSpPr>
          <p:spPr>
            <a:xfrm>
              <a:off x="3618125" y="2610625"/>
              <a:ext cx="184225" cy="165300"/>
            </a:xfrm>
            <a:custGeom>
              <a:avLst/>
              <a:gdLst/>
              <a:ahLst/>
              <a:cxnLst/>
              <a:rect l="l" t="t" r="r" b="b"/>
              <a:pathLst>
                <a:path w="7369" h="6612" extrusionOk="0">
                  <a:moveTo>
                    <a:pt x="3684" y="0"/>
                  </a:moveTo>
                  <a:cubicBezTo>
                    <a:pt x="1653" y="0"/>
                    <a:pt x="1" y="1653"/>
                    <a:pt x="1" y="3684"/>
                  </a:cubicBezTo>
                  <a:lnTo>
                    <a:pt x="1" y="6612"/>
                  </a:lnTo>
                  <a:lnTo>
                    <a:pt x="3386" y="6612"/>
                  </a:lnTo>
                  <a:lnTo>
                    <a:pt x="3386" y="6161"/>
                  </a:lnTo>
                  <a:cubicBezTo>
                    <a:pt x="3063" y="6129"/>
                    <a:pt x="2562" y="6020"/>
                    <a:pt x="2204" y="5663"/>
                  </a:cubicBezTo>
                  <a:cubicBezTo>
                    <a:pt x="1650" y="5108"/>
                    <a:pt x="1694" y="4205"/>
                    <a:pt x="1695" y="4168"/>
                  </a:cubicBezTo>
                  <a:cubicBezTo>
                    <a:pt x="1704" y="4016"/>
                    <a:pt x="1825" y="3894"/>
                    <a:pt x="1977" y="3886"/>
                  </a:cubicBezTo>
                  <a:cubicBezTo>
                    <a:pt x="1983" y="3885"/>
                    <a:pt x="2008" y="3884"/>
                    <a:pt x="2048" y="3884"/>
                  </a:cubicBezTo>
                  <a:cubicBezTo>
                    <a:pt x="2263" y="3884"/>
                    <a:pt x="2916" y="3919"/>
                    <a:pt x="3386" y="4316"/>
                  </a:cubicBezTo>
                  <a:lnTo>
                    <a:pt x="3386" y="4007"/>
                  </a:lnTo>
                  <a:cubicBezTo>
                    <a:pt x="3193" y="3802"/>
                    <a:pt x="2788" y="3299"/>
                    <a:pt x="2788" y="2689"/>
                  </a:cubicBezTo>
                  <a:cubicBezTo>
                    <a:pt x="2788" y="1905"/>
                    <a:pt x="3456" y="1297"/>
                    <a:pt x="3485" y="1272"/>
                  </a:cubicBezTo>
                  <a:cubicBezTo>
                    <a:pt x="3542" y="1220"/>
                    <a:pt x="3613" y="1195"/>
                    <a:pt x="3684" y="1195"/>
                  </a:cubicBezTo>
                  <a:cubicBezTo>
                    <a:pt x="3755" y="1195"/>
                    <a:pt x="3827" y="1220"/>
                    <a:pt x="3883" y="1272"/>
                  </a:cubicBezTo>
                  <a:cubicBezTo>
                    <a:pt x="3912" y="1297"/>
                    <a:pt x="4580" y="1905"/>
                    <a:pt x="4580" y="2689"/>
                  </a:cubicBezTo>
                  <a:cubicBezTo>
                    <a:pt x="4580" y="3299"/>
                    <a:pt x="4176" y="3802"/>
                    <a:pt x="3983" y="4007"/>
                  </a:cubicBezTo>
                  <a:lnTo>
                    <a:pt x="3983" y="4316"/>
                  </a:lnTo>
                  <a:cubicBezTo>
                    <a:pt x="4452" y="3919"/>
                    <a:pt x="5105" y="3884"/>
                    <a:pt x="5321" y="3884"/>
                  </a:cubicBezTo>
                  <a:cubicBezTo>
                    <a:pt x="5361" y="3884"/>
                    <a:pt x="5386" y="3885"/>
                    <a:pt x="5391" y="3886"/>
                  </a:cubicBezTo>
                  <a:cubicBezTo>
                    <a:pt x="5544" y="3894"/>
                    <a:pt x="5665" y="4016"/>
                    <a:pt x="5673" y="4168"/>
                  </a:cubicBezTo>
                  <a:cubicBezTo>
                    <a:pt x="5676" y="4205"/>
                    <a:pt x="5719" y="5108"/>
                    <a:pt x="5164" y="5663"/>
                  </a:cubicBezTo>
                  <a:cubicBezTo>
                    <a:pt x="4806" y="6020"/>
                    <a:pt x="4305" y="6129"/>
                    <a:pt x="3983" y="6161"/>
                  </a:cubicBezTo>
                  <a:lnTo>
                    <a:pt x="3983" y="6612"/>
                  </a:lnTo>
                  <a:lnTo>
                    <a:pt x="7368" y="6612"/>
                  </a:lnTo>
                  <a:lnTo>
                    <a:pt x="7368" y="3684"/>
                  </a:lnTo>
                  <a:cubicBezTo>
                    <a:pt x="7368" y="1653"/>
                    <a:pt x="5716" y="0"/>
                    <a:pt x="3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3"/>
            <p:cNvSpPr/>
            <p:nvPr/>
          </p:nvSpPr>
          <p:spPr>
            <a:xfrm>
              <a:off x="3702750" y="2659125"/>
              <a:ext cx="14950" cy="37425"/>
            </a:xfrm>
            <a:custGeom>
              <a:avLst/>
              <a:gdLst/>
              <a:ahLst/>
              <a:cxnLst/>
              <a:rect l="l" t="t" r="r" b="b"/>
              <a:pathLst>
                <a:path w="598" h="1497" extrusionOk="0">
                  <a:moveTo>
                    <a:pt x="299" y="0"/>
                  </a:moveTo>
                  <a:cubicBezTo>
                    <a:pt x="160" y="183"/>
                    <a:pt x="1" y="455"/>
                    <a:pt x="1" y="749"/>
                  </a:cubicBezTo>
                  <a:cubicBezTo>
                    <a:pt x="1" y="1040"/>
                    <a:pt x="161" y="1314"/>
                    <a:pt x="299" y="1496"/>
                  </a:cubicBezTo>
                  <a:cubicBezTo>
                    <a:pt x="438" y="1314"/>
                    <a:pt x="598" y="1041"/>
                    <a:pt x="598" y="749"/>
                  </a:cubicBezTo>
                  <a:cubicBezTo>
                    <a:pt x="598" y="457"/>
                    <a:pt x="438" y="183"/>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3"/>
            <p:cNvSpPr/>
            <p:nvPr/>
          </p:nvSpPr>
          <p:spPr>
            <a:xfrm>
              <a:off x="3675850" y="2723125"/>
              <a:ext cx="26475" cy="26425"/>
            </a:xfrm>
            <a:custGeom>
              <a:avLst/>
              <a:gdLst/>
              <a:ahLst/>
              <a:cxnLst/>
              <a:rect l="l" t="t" r="r" b="b"/>
              <a:pathLst>
                <a:path w="1059" h="1057" extrusionOk="0">
                  <a:moveTo>
                    <a:pt x="0" y="0"/>
                  </a:moveTo>
                  <a:lnTo>
                    <a:pt x="0" y="0"/>
                  </a:lnTo>
                  <a:cubicBezTo>
                    <a:pt x="31" y="227"/>
                    <a:pt x="111" y="533"/>
                    <a:pt x="318" y="740"/>
                  </a:cubicBezTo>
                  <a:cubicBezTo>
                    <a:pt x="525" y="946"/>
                    <a:pt x="831" y="1026"/>
                    <a:pt x="1058" y="1057"/>
                  </a:cubicBezTo>
                  <a:cubicBezTo>
                    <a:pt x="1028" y="831"/>
                    <a:pt x="947" y="524"/>
                    <a:pt x="741" y="317"/>
                  </a:cubicBezTo>
                  <a:cubicBezTo>
                    <a:pt x="534" y="111"/>
                    <a:pt x="227" y="3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3"/>
            <p:cNvSpPr/>
            <p:nvPr/>
          </p:nvSpPr>
          <p:spPr>
            <a:xfrm>
              <a:off x="3718150" y="2723100"/>
              <a:ext cx="26475" cy="26475"/>
            </a:xfrm>
            <a:custGeom>
              <a:avLst/>
              <a:gdLst/>
              <a:ahLst/>
              <a:cxnLst/>
              <a:rect l="l" t="t" r="r" b="b"/>
              <a:pathLst>
                <a:path w="1059" h="1059" extrusionOk="0">
                  <a:moveTo>
                    <a:pt x="1058" y="1"/>
                  </a:moveTo>
                  <a:lnTo>
                    <a:pt x="1058" y="1"/>
                  </a:lnTo>
                  <a:cubicBezTo>
                    <a:pt x="831" y="31"/>
                    <a:pt x="525" y="111"/>
                    <a:pt x="318" y="318"/>
                  </a:cubicBezTo>
                  <a:cubicBezTo>
                    <a:pt x="111" y="526"/>
                    <a:pt x="31" y="832"/>
                    <a:pt x="0" y="1059"/>
                  </a:cubicBezTo>
                  <a:cubicBezTo>
                    <a:pt x="227" y="1028"/>
                    <a:pt x="533" y="948"/>
                    <a:pt x="741" y="741"/>
                  </a:cubicBezTo>
                  <a:cubicBezTo>
                    <a:pt x="948" y="534"/>
                    <a:pt x="1028" y="228"/>
                    <a:pt x="1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7" name="Google Shape;1657;p73"/>
          <p:cNvGrpSpPr/>
          <p:nvPr/>
        </p:nvGrpSpPr>
        <p:grpSpPr>
          <a:xfrm>
            <a:off x="4788940" y="2664974"/>
            <a:ext cx="343587" cy="343452"/>
            <a:chOff x="4135000" y="2610625"/>
            <a:chExt cx="255000" cy="254900"/>
          </a:xfrm>
        </p:grpSpPr>
        <p:sp>
          <p:nvSpPr>
            <p:cNvPr id="1658" name="Google Shape;1658;p73"/>
            <p:cNvSpPr/>
            <p:nvPr/>
          </p:nvSpPr>
          <p:spPr>
            <a:xfrm>
              <a:off x="4177225" y="2835650"/>
              <a:ext cx="170550" cy="29875"/>
            </a:xfrm>
            <a:custGeom>
              <a:avLst/>
              <a:gdLst/>
              <a:ahLst/>
              <a:cxnLst/>
              <a:rect l="l" t="t" r="r" b="b"/>
              <a:pathLst>
                <a:path w="6822" h="1195" extrusionOk="0">
                  <a:moveTo>
                    <a:pt x="0" y="0"/>
                  </a:moveTo>
                  <a:lnTo>
                    <a:pt x="34" y="248"/>
                  </a:lnTo>
                  <a:cubicBezTo>
                    <a:pt x="107" y="788"/>
                    <a:pt x="575" y="1195"/>
                    <a:pt x="1119" y="1195"/>
                  </a:cubicBezTo>
                  <a:lnTo>
                    <a:pt x="5703" y="1195"/>
                  </a:lnTo>
                  <a:cubicBezTo>
                    <a:pt x="6248" y="1195"/>
                    <a:pt x="6714" y="788"/>
                    <a:pt x="6788" y="248"/>
                  </a:cubicBezTo>
                  <a:lnTo>
                    <a:pt x="68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3"/>
            <p:cNvSpPr/>
            <p:nvPr/>
          </p:nvSpPr>
          <p:spPr>
            <a:xfrm>
              <a:off x="4206650" y="2610625"/>
              <a:ext cx="111700" cy="96100"/>
            </a:xfrm>
            <a:custGeom>
              <a:avLst/>
              <a:gdLst/>
              <a:ahLst/>
              <a:cxnLst/>
              <a:rect l="l" t="t" r="r" b="b"/>
              <a:pathLst>
                <a:path w="4468" h="3844" extrusionOk="0">
                  <a:moveTo>
                    <a:pt x="2234" y="0"/>
                  </a:moveTo>
                  <a:cubicBezTo>
                    <a:pt x="2069" y="0"/>
                    <a:pt x="1935" y="134"/>
                    <a:pt x="1935" y="299"/>
                  </a:cubicBezTo>
                  <a:lnTo>
                    <a:pt x="1935" y="1224"/>
                  </a:lnTo>
                  <a:lnTo>
                    <a:pt x="0" y="3481"/>
                  </a:lnTo>
                  <a:cubicBezTo>
                    <a:pt x="153" y="3569"/>
                    <a:pt x="285" y="3688"/>
                    <a:pt x="386" y="3832"/>
                  </a:cubicBezTo>
                  <a:cubicBezTo>
                    <a:pt x="417" y="3835"/>
                    <a:pt x="446" y="3839"/>
                    <a:pt x="477" y="3844"/>
                  </a:cubicBezTo>
                  <a:lnTo>
                    <a:pt x="2234" y="1794"/>
                  </a:lnTo>
                  <a:lnTo>
                    <a:pt x="3992" y="3844"/>
                  </a:lnTo>
                  <a:cubicBezTo>
                    <a:pt x="4022" y="3839"/>
                    <a:pt x="4051" y="3835"/>
                    <a:pt x="4082" y="3832"/>
                  </a:cubicBezTo>
                  <a:cubicBezTo>
                    <a:pt x="4183" y="3688"/>
                    <a:pt x="4315" y="3569"/>
                    <a:pt x="4468" y="3481"/>
                  </a:cubicBezTo>
                  <a:lnTo>
                    <a:pt x="2533" y="1224"/>
                  </a:lnTo>
                  <a:lnTo>
                    <a:pt x="2533" y="299"/>
                  </a:lnTo>
                  <a:cubicBezTo>
                    <a:pt x="2533" y="134"/>
                    <a:pt x="2399" y="0"/>
                    <a:pt x="22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3"/>
            <p:cNvSpPr/>
            <p:nvPr/>
          </p:nvSpPr>
          <p:spPr>
            <a:xfrm>
              <a:off x="4135000" y="2681325"/>
              <a:ext cx="43425" cy="38400"/>
            </a:xfrm>
            <a:custGeom>
              <a:avLst/>
              <a:gdLst/>
              <a:ahLst/>
              <a:cxnLst/>
              <a:rect l="l" t="t" r="r" b="b"/>
              <a:pathLst>
                <a:path w="1737" h="1536" extrusionOk="0">
                  <a:moveTo>
                    <a:pt x="299" y="0"/>
                  </a:moveTo>
                  <a:cubicBezTo>
                    <a:pt x="221" y="0"/>
                    <a:pt x="145" y="32"/>
                    <a:pt x="90" y="88"/>
                  </a:cubicBezTo>
                  <a:cubicBezTo>
                    <a:pt x="32" y="145"/>
                    <a:pt x="0" y="225"/>
                    <a:pt x="2" y="306"/>
                  </a:cubicBezTo>
                  <a:cubicBezTo>
                    <a:pt x="8" y="544"/>
                    <a:pt x="61" y="1121"/>
                    <a:pt x="417" y="1535"/>
                  </a:cubicBezTo>
                  <a:cubicBezTo>
                    <a:pt x="621" y="1224"/>
                    <a:pt x="952" y="1035"/>
                    <a:pt x="1305" y="1003"/>
                  </a:cubicBezTo>
                  <a:cubicBezTo>
                    <a:pt x="1416" y="846"/>
                    <a:pt x="1564" y="716"/>
                    <a:pt x="1736" y="628"/>
                  </a:cubicBezTo>
                  <a:cubicBezTo>
                    <a:pt x="1699" y="578"/>
                    <a:pt x="1657" y="528"/>
                    <a:pt x="1610" y="481"/>
                  </a:cubicBezTo>
                  <a:cubicBezTo>
                    <a:pt x="1194" y="65"/>
                    <a:pt x="561" y="6"/>
                    <a:pt x="308" y="0"/>
                  </a:cubicBezTo>
                  <a:cubicBezTo>
                    <a:pt x="305" y="0"/>
                    <a:pt x="302"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73"/>
            <p:cNvSpPr/>
            <p:nvPr/>
          </p:nvSpPr>
          <p:spPr>
            <a:xfrm>
              <a:off x="4346575" y="2681325"/>
              <a:ext cx="43425" cy="38400"/>
            </a:xfrm>
            <a:custGeom>
              <a:avLst/>
              <a:gdLst/>
              <a:ahLst/>
              <a:cxnLst/>
              <a:rect l="l" t="t" r="r" b="b"/>
              <a:pathLst>
                <a:path w="1737" h="1536" extrusionOk="0">
                  <a:moveTo>
                    <a:pt x="1438" y="0"/>
                  </a:moveTo>
                  <a:cubicBezTo>
                    <a:pt x="1435" y="0"/>
                    <a:pt x="1432" y="0"/>
                    <a:pt x="1429" y="0"/>
                  </a:cubicBezTo>
                  <a:cubicBezTo>
                    <a:pt x="1176" y="6"/>
                    <a:pt x="544" y="65"/>
                    <a:pt x="127" y="481"/>
                  </a:cubicBezTo>
                  <a:cubicBezTo>
                    <a:pt x="80" y="528"/>
                    <a:pt x="38" y="578"/>
                    <a:pt x="1" y="628"/>
                  </a:cubicBezTo>
                  <a:cubicBezTo>
                    <a:pt x="173" y="716"/>
                    <a:pt x="321" y="846"/>
                    <a:pt x="432" y="1003"/>
                  </a:cubicBezTo>
                  <a:cubicBezTo>
                    <a:pt x="785" y="1035"/>
                    <a:pt x="1116" y="1224"/>
                    <a:pt x="1320" y="1535"/>
                  </a:cubicBezTo>
                  <a:cubicBezTo>
                    <a:pt x="1676" y="1121"/>
                    <a:pt x="1730" y="544"/>
                    <a:pt x="1735" y="306"/>
                  </a:cubicBezTo>
                  <a:cubicBezTo>
                    <a:pt x="1737" y="225"/>
                    <a:pt x="1705" y="145"/>
                    <a:pt x="1647" y="88"/>
                  </a:cubicBezTo>
                  <a:cubicBezTo>
                    <a:pt x="1592" y="32"/>
                    <a:pt x="1516" y="0"/>
                    <a:pt x="14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3"/>
            <p:cNvSpPr/>
            <p:nvPr/>
          </p:nvSpPr>
          <p:spPr>
            <a:xfrm>
              <a:off x="4171725" y="2787450"/>
              <a:ext cx="181550" cy="33275"/>
            </a:xfrm>
            <a:custGeom>
              <a:avLst/>
              <a:gdLst/>
              <a:ahLst/>
              <a:cxnLst/>
              <a:rect l="l" t="t" r="r" b="b"/>
              <a:pathLst>
                <a:path w="7262" h="1331" extrusionOk="0">
                  <a:moveTo>
                    <a:pt x="2220" y="1"/>
                  </a:moveTo>
                  <a:cubicBezTo>
                    <a:pt x="2083" y="70"/>
                    <a:pt x="1935" y="113"/>
                    <a:pt x="1783" y="127"/>
                  </a:cubicBezTo>
                  <a:cubicBezTo>
                    <a:pt x="1566" y="434"/>
                    <a:pt x="1210" y="634"/>
                    <a:pt x="809" y="634"/>
                  </a:cubicBezTo>
                  <a:cubicBezTo>
                    <a:pt x="498" y="634"/>
                    <a:pt x="214" y="514"/>
                    <a:pt x="1" y="317"/>
                  </a:cubicBezTo>
                  <a:lnTo>
                    <a:pt x="1" y="317"/>
                  </a:lnTo>
                  <a:lnTo>
                    <a:pt x="139" y="1330"/>
                  </a:lnTo>
                  <a:lnTo>
                    <a:pt x="7123" y="1330"/>
                  </a:lnTo>
                  <a:lnTo>
                    <a:pt x="7262" y="317"/>
                  </a:lnTo>
                  <a:lnTo>
                    <a:pt x="7262" y="317"/>
                  </a:lnTo>
                  <a:cubicBezTo>
                    <a:pt x="7048" y="514"/>
                    <a:pt x="6764" y="634"/>
                    <a:pt x="6453" y="634"/>
                  </a:cubicBezTo>
                  <a:cubicBezTo>
                    <a:pt x="6053" y="634"/>
                    <a:pt x="5695" y="434"/>
                    <a:pt x="5479" y="127"/>
                  </a:cubicBezTo>
                  <a:cubicBezTo>
                    <a:pt x="5327" y="113"/>
                    <a:pt x="5179" y="70"/>
                    <a:pt x="5042" y="1"/>
                  </a:cubicBezTo>
                  <a:cubicBezTo>
                    <a:pt x="4907" y="70"/>
                    <a:pt x="4759" y="115"/>
                    <a:pt x="4604" y="129"/>
                  </a:cubicBezTo>
                  <a:cubicBezTo>
                    <a:pt x="4388" y="435"/>
                    <a:pt x="4031" y="634"/>
                    <a:pt x="3631" y="634"/>
                  </a:cubicBezTo>
                  <a:cubicBezTo>
                    <a:pt x="3231" y="634"/>
                    <a:pt x="2874" y="435"/>
                    <a:pt x="2658" y="129"/>
                  </a:cubicBezTo>
                  <a:cubicBezTo>
                    <a:pt x="2503" y="115"/>
                    <a:pt x="2356" y="70"/>
                    <a:pt x="2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3"/>
            <p:cNvSpPr/>
            <p:nvPr/>
          </p:nvSpPr>
          <p:spPr>
            <a:xfrm>
              <a:off x="4309975" y="2708700"/>
              <a:ext cx="61550" cy="79675"/>
            </a:xfrm>
            <a:custGeom>
              <a:avLst/>
              <a:gdLst/>
              <a:ahLst/>
              <a:cxnLst/>
              <a:rect l="l" t="t" r="r" b="b"/>
              <a:pathLst>
                <a:path w="2462" h="3187" extrusionOk="0">
                  <a:moveTo>
                    <a:pt x="923" y="1294"/>
                  </a:moveTo>
                  <a:cubicBezTo>
                    <a:pt x="1088" y="1294"/>
                    <a:pt x="1222" y="1429"/>
                    <a:pt x="1222" y="1593"/>
                  </a:cubicBezTo>
                  <a:cubicBezTo>
                    <a:pt x="1222" y="1758"/>
                    <a:pt x="1088" y="1892"/>
                    <a:pt x="923" y="1892"/>
                  </a:cubicBezTo>
                  <a:cubicBezTo>
                    <a:pt x="758" y="1892"/>
                    <a:pt x="625" y="1758"/>
                    <a:pt x="625" y="1593"/>
                  </a:cubicBezTo>
                  <a:cubicBezTo>
                    <a:pt x="625" y="1429"/>
                    <a:pt x="758" y="1294"/>
                    <a:pt x="923" y="1294"/>
                  </a:cubicBezTo>
                  <a:close/>
                  <a:moveTo>
                    <a:pt x="923" y="0"/>
                  </a:moveTo>
                  <a:cubicBezTo>
                    <a:pt x="605" y="0"/>
                    <a:pt x="347" y="250"/>
                    <a:pt x="329" y="564"/>
                  </a:cubicBezTo>
                  <a:cubicBezTo>
                    <a:pt x="243" y="521"/>
                    <a:pt x="151" y="500"/>
                    <a:pt x="60" y="500"/>
                  </a:cubicBezTo>
                  <a:cubicBezTo>
                    <a:pt x="40" y="500"/>
                    <a:pt x="20" y="501"/>
                    <a:pt x="0" y="503"/>
                  </a:cubicBezTo>
                  <a:cubicBezTo>
                    <a:pt x="198" y="849"/>
                    <a:pt x="204" y="1254"/>
                    <a:pt x="48" y="1593"/>
                  </a:cubicBezTo>
                  <a:cubicBezTo>
                    <a:pt x="204" y="1933"/>
                    <a:pt x="198" y="2338"/>
                    <a:pt x="0" y="2683"/>
                  </a:cubicBezTo>
                  <a:cubicBezTo>
                    <a:pt x="20" y="2685"/>
                    <a:pt x="40" y="2686"/>
                    <a:pt x="60" y="2686"/>
                  </a:cubicBezTo>
                  <a:cubicBezTo>
                    <a:pt x="151" y="2686"/>
                    <a:pt x="243" y="2666"/>
                    <a:pt x="329" y="2622"/>
                  </a:cubicBezTo>
                  <a:cubicBezTo>
                    <a:pt x="347" y="2937"/>
                    <a:pt x="605" y="3186"/>
                    <a:pt x="923" y="3186"/>
                  </a:cubicBezTo>
                  <a:cubicBezTo>
                    <a:pt x="1242" y="3186"/>
                    <a:pt x="1500" y="2937"/>
                    <a:pt x="1517" y="2622"/>
                  </a:cubicBezTo>
                  <a:cubicBezTo>
                    <a:pt x="1604" y="2666"/>
                    <a:pt x="1696" y="2687"/>
                    <a:pt x="1788" y="2687"/>
                  </a:cubicBezTo>
                  <a:cubicBezTo>
                    <a:pt x="1993" y="2687"/>
                    <a:pt x="2192" y="2581"/>
                    <a:pt x="2303" y="2390"/>
                  </a:cubicBezTo>
                  <a:cubicBezTo>
                    <a:pt x="2462" y="2114"/>
                    <a:pt x="2375" y="1766"/>
                    <a:pt x="2112" y="1593"/>
                  </a:cubicBezTo>
                  <a:cubicBezTo>
                    <a:pt x="2375" y="1421"/>
                    <a:pt x="2462" y="1072"/>
                    <a:pt x="2303" y="797"/>
                  </a:cubicBezTo>
                  <a:cubicBezTo>
                    <a:pt x="2192" y="606"/>
                    <a:pt x="1993" y="500"/>
                    <a:pt x="1788" y="500"/>
                  </a:cubicBezTo>
                  <a:cubicBezTo>
                    <a:pt x="1696" y="500"/>
                    <a:pt x="1604" y="521"/>
                    <a:pt x="1517" y="564"/>
                  </a:cubicBezTo>
                  <a:cubicBezTo>
                    <a:pt x="1500" y="250"/>
                    <a:pt x="1242" y="0"/>
                    <a:pt x="9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73"/>
            <p:cNvSpPr/>
            <p:nvPr/>
          </p:nvSpPr>
          <p:spPr>
            <a:xfrm>
              <a:off x="4224025" y="2708700"/>
              <a:ext cx="76950" cy="79675"/>
            </a:xfrm>
            <a:custGeom>
              <a:avLst/>
              <a:gdLst/>
              <a:ahLst/>
              <a:cxnLst/>
              <a:rect l="l" t="t" r="r" b="b"/>
              <a:pathLst>
                <a:path w="3078" h="3187" extrusionOk="0">
                  <a:moveTo>
                    <a:pt x="1539" y="1294"/>
                  </a:moveTo>
                  <a:cubicBezTo>
                    <a:pt x="1704" y="1294"/>
                    <a:pt x="1838" y="1429"/>
                    <a:pt x="1838" y="1593"/>
                  </a:cubicBezTo>
                  <a:cubicBezTo>
                    <a:pt x="1838" y="1758"/>
                    <a:pt x="1704" y="1892"/>
                    <a:pt x="1539" y="1892"/>
                  </a:cubicBezTo>
                  <a:cubicBezTo>
                    <a:pt x="1374" y="1892"/>
                    <a:pt x="1241" y="1758"/>
                    <a:pt x="1241" y="1593"/>
                  </a:cubicBezTo>
                  <a:cubicBezTo>
                    <a:pt x="1241" y="1429"/>
                    <a:pt x="1374" y="1294"/>
                    <a:pt x="1539" y="1294"/>
                  </a:cubicBezTo>
                  <a:close/>
                  <a:moveTo>
                    <a:pt x="1539" y="0"/>
                  </a:moveTo>
                  <a:cubicBezTo>
                    <a:pt x="1221" y="0"/>
                    <a:pt x="962" y="250"/>
                    <a:pt x="945" y="564"/>
                  </a:cubicBezTo>
                  <a:cubicBezTo>
                    <a:pt x="859" y="521"/>
                    <a:pt x="766" y="500"/>
                    <a:pt x="675" y="500"/>
                  </a:cubicBezTo>
                  <a:cubicBezTo>
                    <a:pt x="469" y="500"/>
                    <a:pt x="270" y="606"/>
                    <a:pt x="159" y="797"/>
                  </a:cubicBezTo>
                  <a:cubicBezTo>
                    <a:pt x="0" y="1072"/>
                    <a:pt x="87" y="1421"/>
                    <a:pt x="351" y="1593"/>
                  </a:cubicBezTo>
                  <a:cubicBezTo>
                    <a:pt x="87" y="1766"/>
                    <a:pt x="0" y="2114"/>
                    <a:pt x="159" y="2390"/>
                  </a:cubicBezTo>
                  <a:cubicBezTo>
                    <a:pt x="270" y="2581"/>
                    <a:pt x="469" y="2687"/>
                    <a:pt x="675" y="2687"/>
                  </a:cubicBezTo>
                  <a:cubicBezTo>
                    <a:pt x="766" y="2687"/>
                    <a:pt x="859" y="2666"/>
                    <a:pt x="945" y="2622"/>
                  </a:cubicBezTo>
                  <a:cubicBezTo>
                    <a:pt x="962" y="2937"/>
                    <a:pt x="1221" y="3186"/>
                    <a:pt x="1539" y="3186"/>
                  </a:cubicBezTo>
                  <a:cubicBezTo>
                    <a:pt x="1857" y="3186"/>
                    <a:pt x="2116" y="2937"/>
                    <a:pt x="2133" y="2622"/>
                  </a:cubicBezTo>
                  <a:cubicBezTo>
                    <a:pt x="2220" y="2666"/>
                    <a:pt x="2312" y="2687"/>
                    <a:pt x="2404" y="2687"/>
                  </a:cubicBezTo>
                  <a:cubicBezTo>
                    <a:pt x="2609" y="2687"/>
                    <a:pt x="2808" y="2581"/>
                    <a:pt x="2919" y="2390"/>
                  </a:cubicBezTo>
                  <a:cubicBezTo>
                    <a:pt x="3078" y="2114"/>
                    <a:pt x="2991" y="1766"/>
                    <a:pt x="2727" y="1593"/>
                  </a:cubicBezTo>
                  <a:cubicBezTo>
                    <a:pt x="2991" y="1421"/>
                    <a:pt x="3078" y="1072"/>
                    <a:pt x="2919" y="797"/>
                  </a:cubicBezTo>
                  <a:cubicBezTo>
                    <a:pt x="2808" y="606"/>
                    <a:pt x="2609" y="500"/>
                    <a:pt x="2404" y="500"/>
                  </a:cubicBezTo>
                  <a:cubicBezTo>
                    <a:pt x="2312" y="500"/>
                    <a:pt x="2220" y="521"/>
                    <a:pt x="2133" y="564"/>
                  </a:cubicBezTo>
                  <a:cubicBezTo>
                    <a:pt x="2116" y="250"/>
                    <a:pt x="1857" y="0"/>
                    <a:pt x="1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73"/>
            <p:cNvSpPr/>
            <p:nvPr/>
          </p:nvSpPr>
          <p:spPr>
            <a:xfrm>
              <a:off x="4153475" y="2708700"/>
              <a:ext cx="61550" cy="79675"/>
            </a:xfrm>
            <a:custGeom>
              <a:avLst/>
              <a:gdLst/>
              <a:ahLst/>
              <a:cxnLst/>
              <a:rect l="l" t="t" r="r" b="b"/>
              <a:pathLst>
                <a:path w="2462" h="3187" extrusionOk="0">
                  <a:moveTo>
                    <a:pt x="1539" y="1294"/>
                  </a:moveTo>
                  <a:cubicBezTo>
                    <a:pt x="1704" y="1294"/>
                    <a:pt x="1838" y="1429"/>
                    <a:pt x="1838" y="1593"/>
                  </a:cubicBezTo>
                  <a:cubicBezTo>
                    <a:pt x="1838" y="1758"/>
                    <a:pt x="1704" y="1892"/>
                    <a:pt x="1539" y="1892"/>
                  </a:cubicBezTo>
                  <a:cubicBezTo>
                    <a:pt x="1374" y="1892"/>
                    <a:pt x="1240" y="1758"/>
                    <a:pt x="1240" y="1593"/>
                  </a:cubicBezTo>
                  <a:cubicBezTo>
                    <a:pt x="1240" y="1429"/>
                    <a:pt x="1374" y="1294"/>
                    <a:pt x="1539" y="1294"/>
                  </a:cubicBezTo>
                  <a:close/>
                  <a:moveTo>
                    <a:pt x="1539" y="0"/>
                  </a:moveTo>
                  <a:cubicBezTo>
                    <a:pt x="1221" y="0"/>
                    <a:pt x="962" y="250"/>
                    <a:pt x="945" y="564"/>
                  </a:cubicBezTo>
                  <a:cubicBezTo>
                    <a:pt x="858" y="521"/>
                    <a:pt x="766" y="500"/>
                    <a:pt x="674" y="500"/>
                  </a:cubicBezTo>
                  <a:cubicBezTo>
                    <a:pt x="469" y="500"/>
                    <a:pt x="270" y="606"/>
                    <a:pt x="159" y="797"/>
                  </a:cubicBezTo>
                  <a:cubicBezTo>
                    <a:pt x="0" y="1072"/>
                    <a:pt x="87" y="1421"/>
                    <a:pt x="351" y="1593"/>
                  </a:cubicBezTo>
                  <a:cubicBezTo>
                    <a:pt x="87" y="1766"/>
                    <a:pt x="0" y="2114"/>
                    <a:pt x="159" y="2390"/>
                  </a:cubicBezTo>
                  <a:cubicBezTo>
                    <a:pt x="270" y="2581"/>
                    <a:pt x="469" y="2687"/>
                    <a:pt x="674" y="2687"/>
                  </a:cubicBezTo>
                  <a:cubicBezTo>
                    <a:pt x="766" y="2687"/>
                    <a:pt x="858" y="2666"/>
                    <a:pt x="945" y="2622"/>
                  </a:cubicBezTo>
                  <a:cubicBezTo>
                    <a:pt x="962" y="2937"/>
                    <a:pt x="1221" y="3186"/>
                    <a:pt x="1539" y="3186"/>
                  </a:cubicBezTo>
                  <a:cubicBezTo>
                    <a:pt x="1857" y="3186"/>
                    <a:pt x="2116" y="2937"/>
                    <a:pt x="2133" y="2622"/>
                  </a:cubicBezTo>
                  <a:cubicBezTo>
                    <a:pt x="2219" y="2666"/>
                    <a:pt x="2311" y="2686"/>
                    <a:pt x="2402" y="2686"/>
                  </a:cubicBezTo>
                  <a:cubicBezTo>
                    <a:pt x="2422" y="2686"/>
                    <a:pt x="2442" y="2685"/>
                    <a:pt x="2461" y="2683"/>
                  </a:cubicBezTo>
                  <a:cubicBezTo>
                    <a:pt x="2264" y="2338"/>
                    <a:pt x="2259" y="1933"/>
                    <a:pt x="2414" y="1593"/>
                  </a:cubicBezTo>
                  <a:cubicBezTo>
                    <a:pt x="2259" y="1254"/>
                    <a:pt x="2264" y="849"/>
                    <a:pt x="2461" y="503"/>
                  </a:cubicBezTo>
                  <a:cubicBezTo>
                    <a:pt x="2442" y="501"/>
                    <a:pt x="2422" y="500"/>
                    <a:pt x="2402" y="500"/>
                  </a:cubicBezTo>
                  <a:cubicBezTo>
                    <a:pt x="2311" y="500"/>
                    <a:pt x="2219" y="521"/>
                    <a:pt x="2133" y="564"/>
                  </a:cubicBezTo>
                  <a:cubicBezTo>
                    <a:pt x="2116" y="250"/>
                    <a:pt x="1857" y="0"/>
                    <a:pt x="1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6" name="Google Shape;1666;p73"/>
          <p:cNvGrpSpPr/>
          <p:nvPr/>
        </p:nvGrpSpPr>
        <p:grpSpPr>
          <a:xfrm>
            <a:off x="5564330" y="2664974"/>
            <a:ext cx="345440" cy="343452"/>
            <a:chOff x="4686575" y="2610625"/>
            <a:chExt cx="256375" cy="254900"/>
          </a:xfrm>
        </p:grpSpPr>
        <p:sp>
          <p:nvSpPr>
            <p:cNvPr id="1667" name="Google Shape;1667;p73"/>
            <p:cNvSpPr/>
            <p:nvPr/>
          </p:nvSpPr>
          <p:spPr>
            <a:xfrm>
              <a:off x="4858200" y="2610625"/>
              <a:ext cx="84750" cy="83075"/>
            </a:xfrm>
            <a:custGeom>
              <a:avLst/>
              <a:gdLst/>
              <a:ahLst/>
              <a:cxnLst/>
              <a:rect l="l" t="t" r="r" b="b"/>
              <a:pathLst>
                <a:path w="3390" h="3323" extrusionOk="0">
                  <a:moveTo>
                    <a:pt x="1935" y="0"/>
                  </a:moveTo>
                  <a:cubicBezTo>
                    <a:pt x="1859" y="0"/>
                    <a:pt x="1783" y="30"/>
                    <a:pt x="1725" y="88"/>
                  </a:cubicBezTo>
                  <a:lnTo>
                    <a:pt x="1353" y="460"/>
                  </a:lnTo>
                  <a:lnTo>
                    <a:pt x="1211" y="319"/>
                  </a:lnTo>
                  <a:cubicBezTo>
                    <a:pt x="1134" y="241"/>
                    <a:pt x="1032" y="202"/>
                    <a:pt x="930" y="202"/>
                  </a:cubicBezTo>
                  <a:cubicBezTo>
                    <a:pt x="828" y="202"/>
                    <a:pt x="726" y="241"/>
                    <a:pt x="648" y="319"/>
                  </a:cubicBezTo>
                  <a:lnTo>
                    <a:pt x="156" y="811"/>
                  </a:lnTo>
                  <a:cubicBezTo>
                    <a:pt x="0" y="967"/>
                    <a:pt x="0" y="1219"/>
                    <a:pt x="156" y="1375"/>
                  </a:cubicBezTo>
                  <a:lnTo>
                    <a:pt x="1986" y="3206"/>
                  </a:lnTo>
                  <a:cubicBezTo>
                    <a:pt x="2063" y="3283"/>
                    <a:pt x="2165" y="3322"/>
                    <a:pt x="2267" y="3322"/>
                  </a:cubicBezTo>
                  <a:cubicBezTo>
                    <a:pt x="2369" y="3322"/>
                    <a:pt x="2471" y="3283"/>
                    <a:pt x="2549" y="3206"/>
                  </a:cubicBezTo>
                  <a:lnTo>
                    <a:pt x="3042" y="2712"/>
                  </a:lnTo>
                  <a:cubicBezTo>
                    <a:pt x="3198" y="2557"/>
                    <a:pt x="3198" y="2305"/>
                    <a:pt x="3042" y="2149"/>
                  </a:cubicBezTo>
                  <a:lnTo>
                    <a:pt x="2902" y="2008"/>
                  </a:lnTo>
                  <a:lnTo>
                    <a:pt x="3274" y="1637"/>
                  </a:lnTo>
                  <a:cubicBezTo>
                    <a:pt x="3390" y="1520"/>
                    <a:pt x="3390" y="1331"/>
                    <a:pt x="3274" y="1214"/>
                  </a:cubicBezTo>
                  <a:cubicBezTo>
                    <a:pt x="3215" y="1156"/>
                    <a:pt x="3138" y="1127"/>
                    <a:pt x="3062" y="1127"/>
                  </a:cubicBezTo>
                  <a:cubicBezTo>
                    <a:pt x="2985" y="1127"/>
                    <a:pt x="2909" y="1156"/>
                    <a:pt x="2851" y="1214"/>
                  </a:cubicBezTo>
                  <a:lnTo>
                    <a:pt x="2479" y="1586"/>
                  </a:lnTo>
                  <a:lnTo>
                    <a:pt x="1774" y="882"/>
                  </a:lnTo>
                  <a:lnTo>
                    <a:pt x="2146" y="510"/>
                  </a:lnTo>
                  <a:cubicBezTo>
                    <a:pt x="2263" y="393"/>
                    <a:pt x="2263" y="205"/>
                    <a:pt x="2146" y="88"/>
                  </a:cubicBezTo>
                  <a:cubicBezTo>
                    <a:pt x="2088" y="30"/>
                    <a:pt x="2012" y="0"/>
                    <a:pt x="1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3"/>
            <p:cNvSpPr/>
            <p:nvPr/>
          </p:nvSpPr>
          <p:spPr>
            <a:xfrm>
              <a:off x="4739675" y="2663725"/>
              <a:ext cx="30500" cy="29025"/>
            </a:xfrm>
            <a:custGeom>
              <a:avLst/>
              <a:gdLst/>
              <a:ahLst/>
              <a:cxnLst/>
              <a:rect l="l" t="t" r="r" b="b"/>
              <a:pathLst>
                <a:path w="1220" h="1161" extrusionOk="0">
                  <a:moveTo>
                    <a:pt x="328" y="0"/>
                  </a:moveTo>
                  <a:cubicBezTo>
                    <a:pt x="252" y="0"/>
                    <a:pt x="176" y="29"/>
                    <a:pt x="117" y="88"/>
                  </a:cubicBezTo>
                  <a:cubicBezTo>
                    <a:pt x="1" y="204"/>
                    <a:pt x="1" y="394"/>
                    <a:pt x="117" y="510"/>
                  </a:cubicBezTo>
                  <a:lnTo>
                    <a:pt x="680" y="1073"/>
                  </a:lnTo>
                  <a:cubicBezTo>
                    <a:pt x="739" y="1131"/>
                    <a:pt x="815" y="1161"/>
                    <a:pt x="892" y="1161"/>
                  </a:cubicBezTo>
                  <a:cubicBezTo>
                    <a:pt x="968" y="1161"/>
                    <a:pt x="1044" y="1131"/>
                    <a:pt x="1103" y="1073"/>
                  </a:cubicBezTo>
                  <a:cubicBezTo>
                    <a:pt x="1220" y="957"/>
                    <a:pt x="1220" y="767"/>
                    <a:pt x="1103" y="651"/>
                  </a:cubicBezTo>
                  <a:lnTo>
                    <a:pt x="540" y="88"/>
                  </a:lnTo>
                  <a:cubicBezTo>
                    <a:pt x="481" y="29"/>
                    <a:pt x="405"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73"/>
            <p:cNvSpPr/>
            <p:nvPr/>
          </p:nvSpPr>
          <p:spPr>
            <a:xfrm>
              <a:off x="4859375" y="2783400"/>
              <a:ext cx="30500" cy="29050"/>
            </a:xfrm>
            <a:custGeom>
              <a:avLst/>
              <a:gdLst/>
              <a:ahLst/>
              <a:cxnLst/>
              <a:rect l="l" t="t" r="r" b="b"/>
              <a:pathLst>
                <a:path w="1220" h="1162" extrusionOk="0">
                  <a:moveTo>
                    <a:pt x="328" y="1"/>
                  </a:moveTo>
                  <a:cubicBezTo>
                    <a:pt x="251" y="1"/>
                    <a:pt x="175" y="30"/>
                    <a:pt x="116" y="88"/>
                  </a:cubicBezTo>
                  <a:cubicBezTo>
                    <a:pt x="0" y="204"/>
                    <a:pt x="0" y="394"/>
                    <a:pt x="116" y="510"/>
                  </a:cubicBezTo>
                  <a:lnTo>
                    <a:pt x="680" y="1074"/>
                  </a:lnTo>
                  <a:cubicBezTo>
                    <a:pt x="738" y="1132"/>
                    <a:pt x="815" y="1161"/>
                    <a:pt x="891" y="1161"/>
                  </a:cubicBezTo>
                  <a:cubicBezTo>
                    <a:pt x="968" y="1161"/>
                    <a:pt x="1044" y="1132"/>
                    <a:pt x="1102" y="1074"/>
                  </a:cubicBezTo>
                  <a:cubicBezTo>
                    <a:pt x="1219" y="957"/>
                    <a:pt x="1219" y="768"/>
                    <a:pt x="1102" y="652"/>
                  </a:cubicBezTo>
                  <a:lnTo>
                    <a:pt x="539" y="88"/>
                  </a:lnTo>
                  <a:cubicBezTo>
                    <a:pt x="481" y="30"/>
                    <a:pt x="404"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3"/>
            <p:cNvSpPr/>
            <p:nvPr/>
          </p:nvSpPr>
          <p:spPr>
            <a:xfrm>
              <a:off x="4715100" y="2706125"/>
              <a:ext cx="35825" cy="20100"/>
            </a:xfrm>
            <a:custGeom>
              <a:avLst/>
              <a:gdLst/>
              <a:ahLst/>
              <a:cxnLst/>
              <a:rect l="l" t="t" r="r" b="b"/>
              <a:pathLst>
                <a:path w="1433" h="804" extrusionOk="0">
                  <a:moveTo>
                    <a:pt x="332" y="0"/>
                  </a:moveTo>
                  <a:cubicBezTo>
                    <a:pt x="200" y="0"/>
                    <a:pt x="79" y="88"/>
                    <a:pt x="44" y="221"/>
                  </a:cubicBezTo>
                  <a:cubicBezTo>
                    <a:pt x="1" y="381"/>
                    <a:pt x="95" y="545"/>
                    <a:pt x="255" y="587"/>
                  </a:cubicBezTo>
                  <a:lnTo>
                    <a:pt x="1024" y="794"/>
                  </a:lnTo>
                  <a:cubicBezTo>
                    <a:pt x="1050" y="801"/>
                    <a:pt x="1076" y="804"/>
                    <a:pt x="1101" y="804"/>
                  </a:cubicBezTo>
                  <a:cubicBezTo>
                    <a:pt x="1233" y="804"/>
                    <a:pt x="1354" y="716"/>
                    <a:pt x="1390" y="583"/>
                  </a:cubicBezTo>
                  <a:cubicBezTo>
                    <a:pt x="1433" y="423"/>
                    <a:pt x="1338" y="260"/>
                    <a:pt x="1179" y="217"/>
                  </a:cubicBezTo>
                  <a:lnTo>
                    <a:pt x="409" y="11"/>
                  </a:lnTo>
                  <a:cubicBezTo>
                    <a:pt x="384" y="4"/>
                    <a:pt x="357"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3"/>
            <p:cNvSpPr/>
            <p:nvPr/>
          </p:nvSpPr>
          <p:spPr>
            <a:xfrm>
              <a:off x="4878600" y="2749925"/>
              <a:ext cx="35825" cy="20125"/>
            </a:xfrm>
            <a:custGeom>
              <a:avLst/>
              <a:gdLst/>
              <a:ahLst/>
              <a:cxnLst/>
              <a:rect l="l" t="t" r="r" b="b"/>
              <a:pathLst>
                <a:path w="1433" h="805" extrusionOk="0">
                  <a:moveTo>
                    <a:pt x="332" y="1"/>
                  </a:moveTo>
                  <a:cubicBezTo>
                    <a:pt x="200" y="1"/>
                    <a:pt x="79" y="89"/>
                    <a:pt x="43" y="222"/>
                  </a:cubicBezTo>
                  <a:cubicBezTo>
                    <a:pt x="1" y="381"/>
                    <a:pt x="96" y="545"/>
                    <a:pt x="255" y="587"/>
                  </a:cubicBezTo>
                  <a:lnTo>
                    <a:pt x="1024" y="794"/>
                  </a:lnTo>
                  <a:cubicBezTo>
                    <a:pt x="1050" y="801"/>
                    <a:pt x="1075" y="804"/>
                    <a:pt x="1101" y="804"/>
                  </a:cubicBezTo>
                  <a:cubicBezTo>
                    <a:pt x="1233" y="804"/>
                    <a:pt x="1354" y="716"/>
                    <a:pt x="1390" y="583"/>
                  </a:cubicBezTo>
                  <a:cubicBezTo>
                    <a:pt x="1433" y="423"/>
                    <a:pt x="1338" y="260"/>
                    <a:pt x="1178" y="217"/>
                  </a:cubicBezTo>
                  <a:lnTo>
                    <a:pt x="409" y="11"/>
                  </a:lnTo>
                  <a:cubicBezTo>
                    <a:pt x="383" y="4"/>
                    <a:pt x="357" y="1"/>
                    <a:pt x="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3"/>
            <p:cNvSpPr/>
            <p:nvPr/>
          </p:nvSpPr>
          <p:spPr>
            <a:xfrm>
              <a:off x="4782000" y="2639225"/>
              <a:ext cx="21725" cy="34200"/>
            </a:xfrm>
            <a:custGeom>
              <a:avLst/>
              <a:gdLst/>
              <a:ahLst/>
              <a:cxnLst/>
              <a:rect l="l" t="t" r="r" b="b"/>
              <a:pathLst>
                <a:path w="869" h="1368" extrusionOk="0">
                  <a:moveTo>
                    <a:pt x="331" y="1"/>
                  </a:moveTo>
                  <a:cubicBezTo>
                    <a:pt x="306" y="1"/>
                    <a:pt x="280" y="4"/>
                    <a:pt x="254" y="11"/>
                  </a:cubicBezTo>
                  <a:cubicBezTo>
                    <a:pt x="95" y="53"/>
                    <a:pt x="0" y="217"/>
                    <a:pt x="43" y="376"/>
                  </a:cubicBezTo>
                  <a:lnTo>
                    <a:pt x="249" y="1147"/>
                  </a:lnTo>
                  <a:cubicBezTo>
                    <a:pt x="285" y="1280"/>
                    <a:pt x="406" y="1368"/>
                    <a:pt x="538" y="1368"/>
                  </a:cubicBezTo>
                  <a:cubicBezTo>
                    <a:pt x="564" y="1368"/>
                    <a:pt x="589" y="1365"/>
                    <a:pt x="615" y="1358"/>
                  </a:cubicBezTo>
                  <a:cubicBezTo>
                    <a:pt x="775" y="1315"/>
                    <a:pt x="869" y="1151"/>
                    <a:pt x="826" y="992"/>
                  </a:cubicBezTo>
                  <a:lnTo>
                    <a:pt x="620" y="222"/>
                  </a:lnTo>
                  <a:cubicBezTo>
                    <a:pt x="584" y="88"/>
                    <a:pt x="463" y="1"/>
                    <a:pt x="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3"/>
            <p:cNvSpPr/>
            <p:nvPr/>
          </p:nvSpPr>
          <p:spPr>
            <a:xfrm>
              <a:off x="4825800" y="2802725"/>
              <a:ext cx="21750" cy="34200"/>
            </a:xfrm>
            <a:custGeom>
              <a:avLst/>
              <a:gdLst/>
              <a:ahLst/>
              <a:cxnLst/>
              <a:rect l="l" t="t" r="r" b="b"/>
              <a:pathLst>
                <a:path w="870" h="1368" extrusionOk="0">
                  <a:moveTo>
                    <a:pt x="332" y="1"/>
                  </a:moveTo>
                  <a:cubicBezTo>
                    <a:pt x="307" y="1"/>
                    <a:pt x="281" y="4"/>
                    <a:pt x="255" y="11"/>
                  </a:cubicBezTo>
                  <a:cubicBezTo>
                    <a:pt x="96" y="53"/>
                    <a:pt x="0" y="217"/>
                    <a:pt x="43" y="377"/>
                  </a:cubicBezTo>
                  <a:lnTo>
                    <a:pt x="249" y="1146"/>
                  </a:lnTo>
                  <a:cubicBezTo>
                    <a:pt x="285" y="1279"/>
                    <a:pt x="406" y="1368"/>
                    <a:pt x="538" y="1368"/>
                  </a:cubicBezTo>
                  <a:cubicBezTo>
                    <a:pt x="563" y="1368"/>
                    <a:pt x="589" y="1365"/>
                    <a:pt x="615" y="1358"/>
                  </a:cubicBezTo>
                  <a:cubicBezTo>
                    <a:pt x="775" y="1315"/>
                    <a:pt x="869" y="1151"/>
                    <a:pt x="826" y="992"/>
                  </a:cubicBezTo>
                  <a:lnTo>
                    <a:pt x="620" y="222"/>
                  </a:lnTo>
                  <a:cubicBezTo>
                    <a:pt x="585" y="89"/>
                    <a:pt x="464" y="1"/>
                    <a:pt x="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3"/>
            <p:cNvSpPr/>
            <p:nvPr/>
          </p:nvSpPr>
          <p:spPr>
            <a:xfrm>
              <a:off x="4686575" y="2782475"/>
              <a:ext cx="84775" cy="83050"/>
            </a:xfrm>
            <a:custGeom>
              <a:avLst/>
              <a:gdLst/>
              <a:ahLst/>
              <a:cxnLst/>
              <a:rect l="l" t="t" r="r" b="b"/>
              <a:pathLst>
                <a:path w="3391" h="3322" extrusionOk="0">
                  <a:moveTo>
                    <a:pt x="1123" y="0"/>
                  </a:moveTo>
                  <a:cubicBezTo>
                    <a:pt x="1021" y="0"/>
                    <a:pt x="919" y="39"/>
                    <a:pt x="841" y="117"/>
                  </a:cubicBezTo>
                  <a:lnTo>
                    <a:pt x="348" y="610"/>
                  </a:lnTo>
                  <a:cubicBezTo>
                    <a:pt x="193" y="765"/>
                    <a:pt x="193" y="1018"/>
                    <a:pt x="348" y="1173"/>
                  </a:cubicBezTo>
                  <a:lnTo>
                    <a:pt x="490" y="1314"/>
                  </a:lnTo>
                  <a:lnTo>
                    <a:pt x="118" y="1686"/>
                  </a:lnTo>
                  <a:cubicBezTo>
                    <a:pt x="1" y="1803"/>
                    <a:pt x="1" y="1991"/>
                    <a:pt x="118" y="2108"/>
                  </a:cubicBezTo>
                  <a:cubicBezTo>
                    <a:pt x="176" y="2166"/>
                    <a:pt x="252" y="2195"/>
                    <a:pt x="329" y="2195"/>
                  </a:cubicBezTo>
                  <a:cubicBezTo>
                    <a:pt x="405" y="2195"/>
                    <a:pt x="482" y="2166"/>
                    <a:pt x="540" y="2108"/>
                  </a:cubicBezTo>
                  <a:lnTo>
                    <a:pt x="912" y="1736"/>
                  </a:lnTo>
                  <a:lnTo>
                    <a:pt x="1616" y="2440"/>
                  </a:lnTo>
                  <a:lnTo>
                    <a:pt x="1244" y="2812"/>
                  </a:lnTo>
                  <a:cubicBezTo>
                    <a:pt x="1127" y="2929"/>
                    <a:pt x="1127" y="3118"/>
                    <a:pt x="1244" y="3235"/>
                  </a:cubicBezTo>
                  <a:cubicBezTo>
                    <a:pt x="1302" y="3293"/>
                    <a:pt x="1379" y="3322"/>
                    <a:pt x="1455" y="3322"/>
                  </a:cubicBezTo>
                  <a:cubicBezTo>
                    <a:pt x="1532" y="3322"/>
                    <a:pt x="1608" y="3293"/>
                    <a:pt x="1667" y="3235"/>
                  </a:cubicBezTo>
                  <a:lnTo>
                    <a:pt x="2039" y="2863"/>
                  </a:lnTo>
                  <a:lnTo>
                    <a:pt x="2179" y="3003"/>
                  </a:lnTo>
                  <a:cubicBezTo>
                    <a:pt x="2257" y="3081"/>
                    <a:pt x="2359" y="3120"/>
                    <a:pt x="2461" y="3120"/>
                  </a:cubicBezTo>
                  <a:cubicBezTo>
                    <a:pt x="2563" y="3120"/>
                    <a:pt x="2665" y="3081"/>
                    <a:pt x="2742" y="3003"/>
                  </a:cubicBezTo>
                  <a:lnTo>
                    <a:pt x="3235" y="2511"/>
                  </a:lnTo>
                  <a:cubicBezTo>
                    <a:pt x="3391" y="2355"/>
                    <a:pt x="3391" y="2103"/>
                    <a:pt x="3235" y="1948"/>
                  </a:cubicBezTo>
                  <a:lnTo>
                    <a:pt x="1405" y="117"/>
                  </a:lnTo>
                  <a:cubicBezTo>
                    <a:pt x="1327" y="39"/>
                    <a:pt x="1225" y="0"/>
                    <a:pt x="1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3"/>
            <p:cNvSpPr/>
            <p:nvPr/>
          </p:nvSpPr>
          <p:spPr>
            <a:xfrm>
              <a:off x="4732250" y="2655550"/>
              <a:ext cx="165050" cy="165050"/>
            </a:xfrm>
            <a:custGeom>
              <a:avLst/>
              <a:gdLst/>
              <a:ahLst/>
              <a:cxnLst/>
              <a:rect l="l" t="t" r="r" b="b"/>
              <a:pathLst>
                <a:path w="6602" h="6602" extrusionOk="0">
                  <a:moveTo>
                    <a:pt x="4771" y="0"/>
                  </a:moveTo>
                  <a:lnTo>
                    <a:pt x="0" y="4771"/>
                  </a:lnTo>
                  <a:lnTo>
                    <a:pt x="1830" y="6602"/>
                  </a:lnTo>
                  <a:lnTo>
                    <a:pt x="6601" y="1831"/>
                  </a:lnTo>
                  <a:lnTo>
                    <a:pt x="47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6" name="Google Shape;1676;p73"/>
          <p:cNvGrpSpPr/>
          <p:nvPr/>
        </p:nvGrpSpPr>
        <p:grpSpPr>
          <a:xfrm>
            <a:off x="6382556" y="2664974"/>
            <a:ext cx="261631" cy="343452"/>
            <a:chOff x="5269950" y="2610625"/>
            <a:chExt cx="194175" cy="254900"/>
          </a:xfrm>
        </p:grpSpPr>
        <p:sp>
          <p:nvSpPr>
            <p:cNvPr id="1677" name="Google Shape;1677;p73"/>
            <p:cNvSpPr/>
            <p:nvPr/>
          </p:nvSpPr>
          <p:spPr>
            <a:xfrm>
              <a:off x="5269950" y="2776050"/>
              <a:ext cx="194175" cy="89475"/>
            </a:xfrm>
            <a:custGeom>
              <a:avLst/>
              <a:gdLst/>
              <a:ahLst/>
              <a:cxnLst/>
              <a:rect l="l" t="t" r="r" b="b"/>
              <a:pathLst>
                <a:path w="7767" h="3579" extrusionOk="0">
                  <a:moveTo>
                    <a:pt x="2763" y="1"/>
                  </a:moveTo>
                  <a:cubicBezTo>
                    <a:pt x="2418" y="1"/>
                    <a:pt x="2072" y="59"/>
                    <a:pt x="1744" y="176"/>
                  </a:cubicBezTo>
                  <a:cubicBezTo>
                    <a:pt x="1475" y="271"/>
                    <a:pt x="1198" y="334"/>
                    <a:pt x="918" y="365"/>
                  </a:cubicBezTo>
                  <a:lnTo>
                    <a:pt x="299" y="1189"/>
                  </a:lnTo>
                  <a:cubicBezTo>
                    <a:pt x="107" y="1446"/>
                    <a:pt x="0" y="1765"/>
                    <a:pt x="0" y="2086"/>
                  </a:cubicBezTo>
                  <a:cubicBezTo>
                    <a:pt x="0" y="2909"/>
                    <a:pt x="671" y="3579"/>
                    <a:pt x="1494" y="3579"/>
                  </a:cubicBezTo>
                  <a:lnTo>
                    <a:pt x="6274" y="3579"/>
                  </a:lnTo>
                  <a:cubicBezTo>
                    <a:pt x="7097" y="3579"/>
                    <a:pt x="7767" y="2909"/>
                    <a:pt x="7767" y="2086"/>
                  </a:cubicBezTo>
                  <a:cubicBezTo>
                    <a:pt x="7767" y="1765"/>
                    <a:pt x="7661" y="1446"/>
                    <a:pt x="7468" y="1189"/>
                  </a:cubicBezTo>
                  <a:lnTo>
                    <a:pt x="6625" y="65"/>
                  </a:lnTo>
                  <a:cubicBezTo>
                    <a:pt x="6489" y="92"/>
                    <a:pt x="6355" y="130"/>
                    <a:pt x="6224" y="176"/>
                  </a:cubicBezTo>
                  <a:cubicBezTo>
                    <a:pt x="5831" y="316"/>
                    <a:pt x="5417" y="386"/>
                    <a:pt x="5004" y="386"/>
                  </a:cubicBezTo>
                  <a:cubicBezTo>
                    <a:pt x="4728" y="386"/>
                    <a:pt x="4452" y="355"/>
                    <a:pt x="4182" y="292"/>
                  </a:cubicBezTo>
                  <a:lnTo>
                    <a:pt x="4182" y="888"/>
                  </a:lnTo>
                  <a:lnTo>
                    <a:pt x="4865" y="1161"/>
                  </a:lnTo>
                  <a:lnTo>
                    <a:pt x="5542" y="822"/>
                  </a:lnTo>
                  <a:cubicBezTo>
                    <a:pt x="5585" y="801"/>
                    <a:pt x="5630" y="791"/>
                    <a:pt x="5675" y="791"/>
                  </a:cubicBezTo>
                  <a:cubicBezTo>
                    <a:pt x="5785" y="791"/>
                    <a:pt x="5891" y="851"/>
                    <a:pt x="5943" y="956"/>
                  </a:cubicBezTo>
                  <a:cubicBezTo>
                    <a:pt x="6017" y="1104"/>
                    <a:pt x="5957" y="1283"/>
                    <a:pt x="5809" y="1357"/>
                  </a:cubicBezTo>
                  <a:lnTo>
                    <a:pt x="5244" y="1640"/>
                  </a:lnTo>
                  <a:lnTo>
                    <a:pt x="5362" y="1991"/>
                  </a:lnTo>
                  <a:cubicBezTo>
                    <a:pt x="5414" y="2148"/>
                    <a:pt x="5330" y="2316"/>
                    <a:pt x="5173" y="2369"/>
                  </a:cubicBezTo>
                  <a:cubicBezTo>
                    <a:pt x="5141" y="2379"/>
                    <a:pt x="5109" y="2384"/>
                    <a:pt x="5078" y="2384"/>
                  </a:cubicBezTo>
                  <a:cubicBezTo>
                    <a:pt x="4953" y="2384"/>
                    <a:pt x="4837" y="2305"/>
                    <a:pt x="4795" y="2180"/>
                  </a:cubicBezTo>
                  <a:lnTo>
                    <a:pt x="4640" y="1714"/>
                  </a:lnTo>
                  <a:lnTo>
                    <a:pt x="4182" y="1531"/>
                  </a:lnTo>
                  <a:lnTo>
                    <a:pt x="4182" y="1887"/>
                  </a:lnTo>
                  <a:cubicBezTo>
                    <a:pt x="4182" y="2051"/>
                    <a:pt x="4049" y="2185"/>
                    <a:pt x="3884" y="2185"/>
                  </a:cubicBezTo>
                  <a:cubicBezTo>
                    <a:pt x="3719" y="2185"/>
                    <a:pt x="3585" y="2051"/>
                    <a:pt x="3585" y="1887"/>
                  </a:cubicBezTo>
                  <a:lnTo>
                    <a:pt x="3585" y="1531"/>
                  </a:lnTo>
                  <a:lnTo>
                    <a:pt x="3085" y="1731"/>
                  </a:lnTo>
                  <a:lnTo>
                    <a:pt x="2738" y="2251"/>
                  </a:lnTo>
                  <a:cubicBezTo>
                    <a:pt x="2681" y="2338"/>
                    <a:pt x="2586" y="2384"/>
                    <a:pt x="2490" y="2384"/>
                  </a:cubicBezTo>
                  <a:cubicBezTo>
                    <a:pt x="2433" y="2384"/>
                    <a:pt x="2375" y="2368"/>
                    <a:pt x="2323" y="2334"/>
                  </a:cubicBezTo>
                  <a:cubicBezTo>
                    <a:pt x="2186" y="2242"/>
                    <a:pt x="2150" y="2057"/>
                    <a:pt x="2241" y="1920"/>
                  </a:cubicBezTo>
                  <a:lnTo>
                    <a:pt x="2452" y="1604"/>
                  </a:lnTo>
                  <a:lnTo>
                    <a:pt x="1958" y="1357"/>
                  </a:lnTo>
                  <a:cubicBezTo>
                    <a:pt x="1810" y="1283"/>
                    <a:pt x="1751" y="1104"/>
                    <a:pt x="1824" y="956"/>
                  </a:cubicBezTo>
                  <a:cubicBezTo>
                    <a:pt x="1877" y="851"/>
                    <a:pt x="1982" y="791"/>
                    <a:pt x="2092" y="791"/>
                  </a:cubicBezTo>
                  <a:cubicBezTo>
                    <a:pt x="2136" y="791"/>
                    <a:pt x="2182" y="801"/>
                    <a:pt x="2225" y="822"/>
                  </a:cubicBezTo>
                  <a:lnTo>
                    <a:pt x="2902" y="1161"/>
                  </a:lnTo>
                  <a:lnTo>
                    <a:pt x="3585" y="888"/>
                  </a:lnTo>
                  <a:lnTo>
                    <a:pt x="3585" y="113"/>
                  </a:lnTo>
                  <a:cubicBezTo>
                    <a:pt x="3317" y="38"/>
                    <a:pt x="3040" y="1"/>
                    <a:pt x="2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3"/>
            <p:cNvSpPr/>
            <p:nvPr/>
          </p:nvSpPr>
          <p:spPr>
            <a:xfrm>
              <a:off x="5306425" y="2686300"/>
              <a:ext cx="53175" cy="80800"/>
            </a:xfrm>
            <a:custGeom>
              <a:avLst/>
              <a:gdLst/>
              <a:ahLst/>
              <a:cxnLst/>
              <a:rect l="l" t="t" r="r" b="b"/>
              <a:pathLst>
                <a:path w="2127" h="3232" extrusionOk="0">
                  <a:moveTo>
                    <a:pt x="831" y="0"/>
                  </a:moveTo>
                  <a:cubicBezTo>
                    <a:pt x="666" y="0"/>
                    <a:pt x="533" y="134"/>
                    <a:pt x="533" y="299"/>
                  </a:cubicBezTo>
                  <a:cubicBezTo>
                    <a:pt x="533" y="464"/>
                    <a:pt x="666" y="598"/>
                    <a:pt x="831" y="598"/>
                  </a:cubicBezTo>
                  <a:lnTo>
                    <a:pt x="1229" y="598"/>
                  </a:lnTo>
                  <a:lnTo>
                    <a:pt x="1229" y="1593"/>
                  </a:lnTo>
                  <a:lnTo>
                    <a:pt x="1" y="3232"/>
                  </a:lnTo>
                  <a:cubicBezTo>
                    <a:pt x="29" y="3222"/>
                    <a:pt x="57" y="3214"/>
                    <a:pt x="84" y="3203"/>
                  </a:cubicBezTo>
                  <a:cubicBezTo>
                    <a:pt x="478" y="3063"/>
                    <a:pt x="891" y="2994"/>
                    <a:pt x="1304" y="2994"/>
                  </a:cubicBezTo>
                  <a:cubicBezTo>
                    <a:pt x="1580" y="2994"/>
                    <a:pt x="1856" y="3025"/>
                    <a:pt x="2126" y="3087"/>
                  </a:cubicBezTo>
                  <a:lnTo>
                    <a:pt x="21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73"/>
            <p:cNvSpPr/>
            <p:nvPr/>
          </p:nvSpPr>
          <p:spPr>
            <a:xfrm>
              <a:off x="5374500" y="2686300"/>
              <a:ext cx="51350" cy="84500"/>
            </a:xfrm>
            <a:custGeom>
              <a:avLst/>
              <a:gdLst/>
              <a:ahLst/>
              <a:cxnLst/>
              <a:rect l="l" t="t" r="r" b="b"/>
              <a:pathLst>
                <a:path w="2054" h="3380" extrusionOk="0">
                  <a:moveTo>
                    <a:pt x="0" y="0"/>
                  </a:moveTo>
                  <a:lnTo>
                    <a:pt x="0" y="3266"/>
                  </a:lnTo>
                  <a:cubicBezTo>
                    <a:pt x="268" y="3341"/>
                    <a:pt x="545" y="3379"/>
                    <a:pt x="822" y="3379"/>
                  </a:cubicBezTo>
                  <a:cubicBezTo>
                    <a:pt x="1168" y="3379"/>
                    <a:pt x="1513" y="3320"/>
                    <a:pt x="1842" y="3203"/>
                  </a:cubicBezTo>
                  <a:cubicBezTo>
                    <a:pt x="1912" y="3179"/>
                    <a:pt x="1982" y="3156"/>
                    <a:pt x="2053" y="3136"/>
                  </a:cubicBezTo>
                  <a:lnTo>
                    <a:pt x="896" y="1593"/>
                  </a:lnTo>
                  <a:lnTo>
                    <a:pt x="896" y="598"/>
                  </a:lnTo>
                  <a:lnTo>
                    <a:pt x="1294" y="598"/>
                  </a:lnTo>
                  <a:cubicBezTo>
                    <a:pt x="1459" y="598"/>
                    <a:pt x="1593" y="464"/>
                    <a:pt x="1593" y="299"/>
                  </a:cubicBezTo>
                  <a:cubicBezTo>
                    <a:pt x="1593" y="134"/>
                    <a:pt x="1459" y="0"/>
                    <a:pt x="12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3"/>
            <p:cNvSpPr/>
            <p:nvPr/>
          </p:nvSpPr>
          <p:spPr>
            <a:xfrm>
              <a:off x="5317225" y="2610625"/>
              <a:ext cx="99650" cy="75700"/>
            </a:xfrm>
            <a:custGeom>
              <a:avLst/>
              <a:gdLst/>
              <a:ahLst/>
              <a:cxnLst/>
              <a:rect l="l" t="t" r="r" b="b"/>
              <a:pathLst>
                <a:path w="3986" h="3028" extrusionOk="0">
                  <a:moveTo>
                    <a:pt x="301" y="0"/>
                  </a:moveTo>
                  <a:cubicBezTo>
                    <a:pt x="222" y="0"/>
                    <a:pt x="145" y="31"/>
                    <a:pt x="89" y="88"/>
                  </a:cubicBezTo>
                  <a:cubicBezTo>
                    <a:pt x="32" y="145"/>
                    <a:pt x="0" y="225"/>
                    <a:pt x="2" y="306"/>
                  </a:cubicBezTo>
                  <a:cubicBezTo>
                    <a:pt x="8" y="559"/>
                    <a:pt x="67" y="1191"/>
                    <a:pt x="483" y="1608"/>
                  </a:cubicBezTo>
                  <a:cubicBezTo>
                    <a:pt x="856" y="1981"/>
                    <a:pt x="1399" y="2067"/>
                    <a:pt x="1694" y="2085"/>
                  </a:cubicBezTo>
                  <a:lnTo>
                    <a:pt x="1694" y="3027"/>
                  </a:lnTo>
                  <a:lnTo>
                    <a:pt x="2291" y="3027"/>
                  </a:lnTo>
                  <a:lnTo>
                    <a:pt x="2291" y="2085"/>
                  </a:lnTo>
                  <a:cubicBezTo>
                    <a:pt x="2587" y="2067"/>
                    <a:pt x="3129" y="1981"/>
                    <a:pt x="3502" y="1608"/>
                  </a:cubicBezTo>
                  <a:cubicBezTo>
                    <a:pt x="3918" y="1191"/>
                    <a:pt x="3977" y="559"/>
                    <a:pt x="3983" y="306"/>
                  </a:cubicBezTo>
                  <a:cubicBezTo>
                    <a:pt x="3985" y="225"/>
                    <a:pt x="3953" y="145"/>
                    <a:pt x="3895" y="88"/>
                  </a:cubicBezTo>
                  <a:cubicBezTo>
                    <a:pt x="3840" y="31"/>
                    <a:pt x="3762" y="0"/>
                    <a:pt x="3683" y="0"/>
                  </a:cubicBezTo>
                  <a:cubicBezTo>
                    <a:pt x="3681" y="0"/>
                    <a:pt x="3679" y="0"/>
                    <a:pt x="3677" y="0"/>
                  </a:cubicBezTo>
                  <a:cubicBezTo>
                    <a:pt x="3425" y="6"/>
                    <a:pt x="2792" y="65"/>
                    <a:pt x="2375" y="481"/>
                  </a:cubicBezTo>
                  <a:cubicBezTo>
                    <a:pt x="2179" y="678"/>
                    <a:pt x="2062" y="922"/>
                    <a:pt x="1993" y="1152"/>
                  </a:cubicBezTo>
                  <a:cubicBezTo>
                    <a:pt x="1923" y="922"/>
                    <a:pt x="1806" y="678"/>
                    <a:pt x="1609" y="481"/>
                  </a:cubicBezTo>
                  <a:cubicBezTo>
                    <a:pt x="1193" y="65"/>
                    <a:pt x="561" y="6"/>
                    <a:pt x="308" y="0"/>
                  </a:cubicBezTo>
                  <a:cubicBezTo>
                    <a:pt x="305" y="0"/>
                    <a:pt x="303" y="0"/>
                    <a:pt x="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1" name="Google Shape;1681;p73"/>
          <p:cNvGrpSpPr/>
          <p:nvPr/>
        </p:nvGrpSpPr>
        <p:grpSpPr>
          <a:xfrm>
            <a:off x="7138745" y="2664974"/>
            <a:ext cx="301885" cy="343452"/>
            <a:chOff x="5800200" y="2610625"/>
            <a:chExt cx="224050" cy="254900"/>
          </a:xfrm>
        </p:grpSpPr>
        <p:sp>
          <p:nvSpPr>
            <p:cNvPr id="1682" name="Google Shape;1682;p73"/>
            <p:cNvSpPr/>
            <p:nvPr/>
          </p:nvSpPr>
          <p:spPr>
            <a:xfrm>
              <a:off x="5845000" y="2779875"/>
              <a:ext cx="14950" cy="14975"/>
            </a:xfrm>
            <a:custGeom>
              <a:avLst/>
              <a:gdLst/>
              <a:ahLst/>
              <a:cxnLst/>
              <a:rect l="l" t="t" r="r" b="b"/>
              <a:pathLst>
                <a:path w="598" h="599" extrusionOk="0">
                  <a:moveTo>
                    <a:pt x="299" y="1"/>
                  </a:moveTo>
                  <a:cubicBezTo>
                    <a:pt x="134" y="1"/>
                    <a:pt x="1" y="134"/>
                    <a:pt x="1" y="299"/>
                  </a:cubicBezTo>
                  <a:cubicBezTo>
                    <a:pt x="1" y="464"/>
                    <a:pt x="134" y="599"/>
                    <a:pt x="299" y="599"/>
                  </a:cubicBezTo>
                  <a:cubicBezTo>
                    <a:pt x="464" y="599"/>
                    <a:pt x="598" y="464"/>
                    <a:pt x="598" y="299"/>
                  </a:cubicBezTo>
                  <a:cubicBezTo>
                    <a:pt x="598" y="134"/>
                    <a:pt x="464"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3"/>
            <p:cNvSpPr/>
            <p:nvPr/>
          </p:nvSpPr>
          <p:spPr>
            <a:xfrm>
              <a:off x="5800200" y="2610625"/>
              <a:ext cx="224050" cy="254900"/>
            </a:xfrm>
            <a:custGeom>
              <a:avLst/>
              <a:gdLst/>
              <a:ahLst/>
              <a:cxnLst/>
              <a:rect l="l" t="t" r="r" b="b"/>
              <a:pathLst>
                <a:path w="8962" h="10196" extrusionOk="0">
                  <a:moveTo>
                    <a:pt x="4481" y="0"/>
                  </a:moveTo>
                  <a:cubicBezTo>
                    <a:pt x="4420" y="0"/>
                    <a:pt x="4359" y="19"/>
                    <a:pt x="4307" y="56"/>
                  </a:cubicBezTo>
                  <a:lnTo>
                    <a:pt x="126" y="3043"/>
                  </a:lnTo>
                  <a:cubicBezTo>
                    <a:pt x="47" y="3099"/>
                    <a:pt x="0" y="3190"/>
                    <a:pt x="0" y="3286"/>
                  </a:cubicBezTo>
                  <a:lnTo>
                    <a:pt x="0" y="5178"/>
                  </a:lnTo>
                  <a:lnTo>
                    <a:pt x="1110" y="5178"/>
                  </a:lnTo>
                  <a:lnTo>
                    <a:pt x="1426" y="4547"/>
                  </a:lnTo>
                  <a:cubicBezTo>
                    <a:pt x="1477" y="4445"/>
                    <a:pt x="1580" y="4381"/>
                    <a:pt x="1693" y="4381"/>
                  </a:cubicBezTo>
                  <a:lnTo>
                    <a:pt x="2242" y="4381"/>
                  </a:lnTo>
                  <a:cubicBezTo>
                    <a:pt x="2366" y="4033"/>
                    <a:pt x="2697" y="3784"/>
                    <a:pt x="3087" y="3784"/>
                  </a:cubicBezTo>
                  <a:cubicBezTo>
                    <a:pt x="3581" y="3784"/>
                    <a:pt x="3983" y="4186"/>
                    <a:pt x="3983" y="4680"/>
                  </a:cubicBezTo>
                  <a:cubicBezTo>
                    <a:pt x="3983" y="5174"/>
                    <a:pt x="3581" y="5576"/>
                    <a:pt x="3087" y="5576"/>
                  </a:cubicBezTo>
                  <a:cubicBezTo>
                    <a:pt x="2697" y="5576"/>
                    <a:pt x="2366" y="5326"/>
                    <a:pt x="2242" y="4979"/>
                  </a:cubicBezTo>
                  <a:lnTo>
                    <a:pt x="1877" y="4979"/>
                  </a:lnTo>
                  <a:lnTo>
                    <a:pt x="1562" y="5610"/>
                  </a:lnTo>
                  <a:cubicBezTo>
                    <a:pt x="1512" y="5711"/>
                    <a:pt x="1408" y="5775"/>
                    <a:pt x="1295" y="5775"/>
                  </a:cubicBezTo>
                  <a:lnTo>
                    <a:pt x="0" y="5775"/>
                  </a:lnTo>
                  <a:lnTo>
                    <a:pt x="0" y="9897"/>
                  </a:lnTo>
                  <a:cubicBezTo>
                    <a:pt x="0" y="10062"/>
                    <a:pt x="135" y="10196"/>
                    <a:pt x="299" y="10196"/>
                  </a:cubicBezTo>
                  <a:lnTo>
                    <a:pt x="1196" y="10196"/>
                  </a:lnTo>
                  <a:lnTo>
                    <a:pt x="1196" y="8862"/>
                  </a:lnTo>
                  <a:cubicBezTo>
                    <a:pt x="1196" y="8762"/>
                    <a:pt x="1245" y="8669"/>
                    <a:pt x="1328" y="8613"/>
                  </a:cubicBezTo>
                  <a:lnTo>
                    <a:pt x="1793" y="8304"/>
                  </a:lnTo>
                  <a:lnTo>
                    <a:pt x="1793" y="7914"/>
                  </a:lnTo>
                  <a:cubicBezTo>
                    <a:pt x="1445" y="7791"/>
                    <a:pt x="1196" y="7459"/>
                    <a:pt x="1196" y="7069"/>
                  </a:cubicBezTo>
                  <a:cubicBezTo>
                    <a:pt x="1196" y="6576"/>
                    <a:pt x="1597" y="6173"/>
                    <a:pt x="2091" y="6173"/>
                  </a:cubicBezTo>
                  <a:cubicBezTo>
                    <a:pt x="2586" y="6173"/>
                    <a:pt x="2987" y="6576"/>
                    <a:pt x="2987" y="7069"/>
                  </a:cubicBezTo>
                  <a:cubicBezTo>
                    <a:pt x="2987" y="7459"/>
                    <a:pt x="2737" y="7791"/>
                    <a:pt x="2390" y="7914"/>
                  </a:cubicBezTo>
                  <a:lnTo>
                    <a:pt x="2390" y="8464"/>
                  </a:lnTo>
                  <a:cubicBezTo>
                    <a:pt x="2390" y="8563"/>
                    <a:pt x="2340" y="8657"/>
                    <a:pt x="2257" y="8712"/>
                  </a:cubicBezTo>
                  <a:lnTo>
                    <a:pt x="1793" y="9022"/>
                  </a:lnTo>
                  <a:lnTo>
                    <a:pt x="1793" y="10196"/>
                  </a:lnTo>
                  <a:lnTo>
                    <a:pt x="4183" y="10196"/>
                  </a:lnTo>
                  <a:lnTo>
                    <a:pt x="4183" y="7914"/>
                  </a:lnTo>
                  <a:cubicBezTo>
                    <a:pt x="3835" y="7791"/>
                    <a:pt x="3585" y="7459"/>
                    <a:pt x="3585" y="7069"/>
                  </a:cubicBezTo>
                  <a:cubicBezTo>
                    <a:pt x="3585" y="6576"/>
                    <a:pt x="3987" y="6173"/>
                    <a:pt x="4481" y="6173"/>
                  </a:cubicBezTo>
                  <a:cubicBezTo>
                    <a:pt x="4975" y="6173"/>
                    <a:pt x="5377" y="6576"/>
                    <a:pt x="5377" y="7069"/>
                  </a:cubicBezTo>
                  <a:cubicBezTo>
                    <a:pt x="5377" y="7459"/>
                    <a:pt x="5127" y="7791"/>
                    <a:pt x="4780" y="7914"/>
                  </a:cubicBezTo>
                  <a:lnTo>
                    <a:pt x="4780" y="10196"/>
                  </a:lnTo>
                  <a:lnTo>
                    <a:pt x="8663" y="10196"/>
                  </a:lnTo>
                  <a:cubicBezTo>
                    <a:pt x="8828" y="10196"/>
                    <a:pt x="8961" y="10062"/>
                    <a:pt x="8961" y="9897"/>
                  </a:cubicBezTo>
                  <a:lnTo>
                    <a:pt x="8961" y="7169"/>
                  </a:lnTo>
                  <a:lnTo>
                    <a:pt x="7791" y="7169"/>
                  </a:lnTo>
                  <a:lnTo>
                    <a:pt x="7281" y="7680"/>
                  </a:lnTo>
                  <a:cubicBezTo>
                    <a:pt x="7337" y="7797"/>
                    <a:pt x="7369" y="7927"/>
                    <a:pt x="7369" y="8065"/>
                  </a:cubicBezTo>
                  <a:cubicBezTo>
                    <a:pt x="7369" y="8560"/>
                    <a:pt x="6966" y="8961"/>
                    <a:pt x="6473" y="8961"/>
                  </a:cubicBezTo>
                  <a:cubicBezTo>
                    <a:pt x="5979" y="8961"/>
                    <a:pt x="5576" y="8560"/>
                    <a:pt x="5576" y="8065"/>
                  </a:cubicBezTo>
                  <a:cubicBezTo>
                    <a:pt x="5576" y="7571"/>
                    <a:pt x="5979" y="7169"/>
                    <a:pt x="6473" y="7169"/>
                  </a:cubicBezTo>
                  <a:cubicBezTo>
                    <a:pt x="6611" y="7169"/>
                    <a:pt x="6742" y="7201"/>
                    <a:pt x="6859" y="7257"/>
                  </a:cubicBezTo>
                  <a:lnTo>
                    <a:pt x="7456" y="6659"/>
                  </a:lnTo>
                  <a:cubicBezTo>
                    <a:pt x="7512" y="6603"/>
                    <a:pt x="7588" y="6571"/>
                    <a:pt x="7667" y="6571"/>
                  </a:cubicBezTo>
                  <a:lnTo>
                    <a:pt x="8961" y="6571"/>
                  </a:lnTo>
                  <a:lnTo>
                    <a:pt x="8961" y="4381"/>
                  </a:lnTo>
                  <a:lnTo>
                    <a:pt x="7851" y="4381"/>
                  </a:lnTo>
                  <a:lnTo>
                    <a:pt x="7536" y="5013"/>
                  </a:lnTo>
                  <a:cubicBezTo>
                    <a:pt x="7486" y="5114"/>
                    <a:pt x="7382" y="5178"/>
                    <a:pt x="7269" y="5178"/>
                  </a:cubicBezTo>
                  <a:lnTo>
                    <a:pt x="6521" y="5178"/>
                  </a:lnTo>
                  <a:cubicBezTo>
                    <a:pt x="6398" y="5525"/>
                    <a:pt x="6065" y="5775"/>
                    <a:pt x="5676" y="5775"/>
                  </a:cubicBezTo>
                  <a:cubicBezTo>
                    <a:pt x="5181" y="5775"/>
                    <a:pt x="4780" y="5374"/>
                    <a:pt x="4780" y="4879"/>
                  </a:cubicBezTo>
                  <a:cubicBezTo>
                    <a:pt x="4780" y="4385"/>
                    <a:pt x="5181" y="3983"/>
                    <a:pt x="5676" y="3983"/>
                  </a:cubicBezTo>
                  <a:cubicBezTo>
                    <a:pt x="6065" y="3983"/>
                    <a:pt x="6398" y="4232"/>
                    <a:pt x="6521" y="4581"/>
                  </a:cubicBezTo>
                  <a:lnTo>
                    <a:pt x="7084" y="4581"/>
                  </a:lnTo>
                  <a:lnTo>
                    <a:pt x="7400" y="3949"/>
                  </a:lnTo>
                  <a:cubicBezTo>
                    <a:pt x="7451" y="3847"/>
                    <a:pt x="7554" y="3784"/>
                    <a:pt x="7667" y="3784"/>
                  </a:cubicBezTo>
                  <a:lnTo>
                    <a:pt x="8961" y="3784"/>
                  </a:lnTo>
                  <a:lnTo>
                    <a:pt x="8961" y="3286"/>
                  </a:lnTo>
                  <a:cubicBezTo>
                    <a:pt x="8961" y="3190"/>
                    <a:pt x="8915" y="3099"/>
                    <a:pt x="8836" y="3043"/>
                  </a:cubicBezTo>
                  <a:lnTo>
                    <a:pt x="6336" y="1257"/>
                  </a:lnTo>
                  <a:lnTo>
                    <a:pt x="5290" y="2303"/>
                  </a:lnTo>
                  <a:cubicBezTo>
                    <a:pt x="5346" y="2420"/>
                    <a:pt x="5377" y="2551"/>
                    <a:pt x="5377" y="2689"/>
                  </a:cubicBezTo>
                  <a:cubicBezTo>
                    <a:pt x="5377" y="3183"/>
                    <a:pt x="4975" y="3584"/>
                    <a:pt x="4481" y="3584"/>
                  </a:cubicBezTo>
                  <a:cubicBezTo>
                    <a:pt x="3987" y="3584"/>
                    <a:pt x="3585" y="3183"/>
                    <a:pt x="3585" y="2689"/>
                  </a:cubicBezTo>
                  <a:cubicBezTo>
                    <a:pt x="3585" y="2194"/>
                    <a:pt x="3987" y="1793"/>
                    <a:pt x="4481" y="1793"/>
                  </a:cubicBezTo>
                  <a:cubicBezTo>
                    <a:pt x="4619" y="1793"/>
                    <a:pt x="4750" y="1824"/>
                    <a:pt x="4867" y="1880"/>
                  </a:cubicBezTo>
                  <a:lnTo>
                    <a:pt x="5842" y="905"/>
                  </a:lnTo>
                  <a:lnTo>
                    <a:pt x="4655" y="56"/>
                  </a:lnTo>
                  <a:cubicBezTo>
                    <a:pt x="4603" y="19"/>
                    <a:pt x="4542" y="0"/>
                    <a:pt x="44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3"/>
            <p:cNvSpPr/>
            <p:nvPr/>
          </p:nvSpPr>
          <p:spPr>
            <a:xfrm>
              <a:off x="5904750" y="2779875"/>
              <a:ext cx="14950" cy="14975"/>
            </a:xfrm>
            <a:custGeom>
              <a:avLst/>
              <a:gdLst/>
              <a:ahLst/>
              <a:cxnLst/>
              <a:rect l="l" t="t" r="r" b="b"/>
              <a:pathLst>
                <a:path w="598" h="599" extrusionOk="0">
                  <a:moveTo>
                    <a:pt x="299" y="1"/>
                  </a:moveTo>
                  <a:cubicBezTo>
                    <a:pt x="134" y="1"/>
                    <a:pt x="1" y="134"/>
                    <a:pt x="1" y="299"/>
                  </a:cubicBezTo>
                  <a:cubicBezTo>
                    <a:pt x="1" y="464"/>
                    <a:pt x="134" y="599"/>
                    <a:pt x="299" y="599"/>
                  </a:cubicBezTo>
                  <a:cubicBezTo>
                    <a:pt x="464" y="599"/>
                    <a:pt x="598" y="464"/>
                    <a:pt x="598" y="299"/>
                  </a:cubicBezTo>
                  <a:cubicBezTo>
                    <a:pt x="598" y="134"/>
                    <a:pt x="464"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3"/>
            <p:cNvSpPr/>
            <p:nvPr/>
          </p:nvSpPr>
          <p:spPr>
            <a:xfrm>
              <a:off x="5904750" y="2670375"/>
              <a:ext cx="14950" cy="14950"/>
            </a:xfrm>
            <a:custGeom>
              <a:avLst/>
              <a:gdLst/>
              <a:ahLst/>
              <a:cxnLst/>
              <a:rect l="l" t="t" r="r" b="b"/>
              <a:pathLst>
                <a:path w="598" h="598" extrusionOk="0">
                  <a:moveTo>
                    <a:pt x="299" y="0"/>
                  </a:moveTo>
                  <a:cubicBezTo>
                    <a:pt x="134" y="0"/>
                    <a:pt x="1" y="134"/>
                    <a:pt x="1" y="299"/>
                  </a:cubicBezTo>
                  <a:cubicBezTo>
                    <a:pt x="1" y="464"/>
                    <a:pt x="134" y="597"/>
                    <a:pt x="299" y="597"/>
                  </a:cubicBezTo>
                  <a:cubicBezTo>
                    <a:pt x="464" y="597"/>
                    <a:pt x="598" y="464"/>
                    <a:pt x="598" y="299"/>
                  </a:cubicBezTo>
                  <a:cubicBezTo>
                    <a:pt x="598" y="134"/>
                    <a:pt x="464"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3"/>
            <p:cNvSpPr/>
            <p:nvPr/>
          </p:nvSpPr>
          <p:spPr>
            <a:xfrm>
              <a:off x="5954525" y="2804775"/>
              <a:ext cx="14975" cy="14975"/>
            </a:xfrm>
            <a:custGeom>
              <a:avLst/>
              <a:gdLst/>
              <a:ahLst/>
              <a:cxnLst/>
              <a:rect l="l" t="t" r="r" b="b"/>
              <a:pathLst>
                <a:path w="599" h="599" extrusionOk="0">
                  <a:moveTo>
                    <a:pt x="300" y="1"/>
                  </a:moveTo>
                  <a:cubicBezTo>
                    <a:pt x="135" y="1"/>
                    <a:pt x="0" y="134"/>
                    <a:pt x="0" y="299"/>
                  </a:cubicBezTo>
                  <a:cubicBezTo>
                    <a:pt x="0" y="464"/>
                    <a:pt x="135" y="598"/>
                    <a:pt x="300" y="598"/>
                  </a:cubicBezTo>
                  <a:cubicBezTo>
                    <a:pt x="465" y="598"/>
                    <a:pt x="598" y="464"/>
                    <a:pt x="598" y="299"/>
                  </a:cubicBezTo>
                  <a:cubicBezTo>
                    <a:pt x="598" y="134"/>
                    <a:pt x="465" y="1"/>
                    <a:pt x="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3"/>
            <p:cNvSpPr/>
            <p:nvPr/>
          </p:nvSpPr>
          <p:spPr>
            <a:xfrm>
              <a:off x="5934600" y="2725125"/>
              <a:ext cx="14975" cy="14950"/>
            </a:xfrm>
            <a:custGeom>
              <a:avLst/>
              <a:gdLst/>
              <a:ahLst/>
              <a:cxnLst/>
              <a:rect l="l" t="t" r="r" b="b"/>
              <a:pathLst>
                <a:path w="599" h="598" extrusionOk="0">
                  <a:moveTo>
                    <a:pt x="300" y="1"/>
                  </a:moveTo>
                  <a:cubicBezTo>
                    <a:pt x="135" y="1"/>
                    <a:pt x="1" y="134"/>
                    <a:pt x="1" y="299"/>
                  </a:cubicBezTo>
                  <a:cubicBezTo>
                    <a:pt x="1" y="464"/>
                    <a:pt x="135" y="598"/>
                    <a:pt x="300" y="598"/>
                  </a:cubicBezTo>
                  <a:cubicBezTo>
                    <a:pt x="465" y="598"/>
                    <a:pt x="598" y="464"/>
                    <a:pt x="598" y="299"/>
                  </a:cubicBezTo>
                  <a:cubicBezTo>
                    <a:pt x="598" y="134"/>
                    <a:pt x="465" y="1"/>
                    <a:pt x="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3"/>
            <p:cNvSpPr/>
            <p:nvPr/>
          </p:nvSpPr>
          <p:spPr>
            <a:xfrm>
              <a:off x="5869900" y="2720125"/>
              <a:ext cx="14950" cy="14975"/>
            </a:xfrm>
            <a:custGeom>
              <a:avLst/>
              <a:gdLst/>
              <a:ahLst/>
              <a:cxnLst/>
              <a:rect l="l" t="t" r="r" b="b"/>
              <a:pathLst>
                <a:path w="598" h="599" extrusionOk="0">
                  <a:moveTo>
                    <a:pt x="299" y="1"/>
                  </a:moveTo>
                  <a:cubicBezTo>
                    <a:pt x="134" y="1"/>
                    <a:pt x="0" y="135"/>
                    <a:pt x="0" y="300"/>
                  </a:cubicBezTo>
                  <a:cubicBezTo>
                    <a:pt x="0" y="465"/>
                    <a:pt x="134" y="599"/>
                    <a:pt x="299" y="599"/>
                  </a:cubicBezTo>
                  <a:cubicBezTo>
                    <a:pt x="464" y="599"/>
                    <a:pt x="597" y="465"/>
                    <a:pt x="597" y="300"/>
                  </a:cubicBezTo>
                  <a:cubicBezTo>
                    <a:pt x="597" y="135"/>
                    <a:pt x="464"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9" name="Google Shape;1689;p73"/>
          <p:cNvGrpSpPr/>
          <p:nvPr/>
        </p:nvGrpSpPr>
        <p:grpSpPr>
          <a:xfrm>
            <a:off x="7894284" y="2664974"/>
            <a:ext cx="343452" cy="343452"/>
            <a:chOff x="6337050" y="2610625"/>
            <a:chExt cx="254900" cy="254900"/>
          </a:xfrm>
        </p:grpSpPr>
        <p:sp>
          <p:nvSpPr>
            <p:cNvPr id="1690" name="Google Shape;1690;p73"/>
            <p:cNvSpPr/>
            <p:nvPr/>
          </p:nvSpPr>
          <p:spPr>
            <a:xfrm>
              <a:off x="6497350" y="2645325"/>
              <a:ext cx="89725" cy="70850"/>
            </a:xfrm>
            <a:custGeom>
              <a:avLst/>
              <a:gdLst/>
              <a:ahLst/>
              <a:cxnLst/>
              <a:rect l="l" t="t" r="r" b="b"/>
              <a:pathLst>
                <a:path w="3589" h="2834" extrusionOk="0">
                  <a:moveTo>
                    <a:pt x="0" y="1"/>
                  </a:moveTo>
                  <a:lnTo>
                    <a:pt x="0" y="2834"/>
                  </a:lnTo>
                  <a:lnTo>
                    <a:pt x="3589" y="2834"/>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3"/>
            <p:cNvSpPr/>
            <p:nvPr/>
          </p:nvSpPr>
          <p:spPr>
            <a:xfrm>
              <a:off x="6392675" y="2645325"/>
              <a:ext cx="89750" cy="70850"/>
            </a:xfrm>
            <a:custGeom>
              <a:avLst/>
              <a:gdLst/>
              <a:ahLst/>
              <a:cxnLst/>
              <a:rect l="l" t="t" r="r" b="b"/>
              <a:pathLst>
                <a:path w="3590" h="2834" extrusionOk="0">
                  <a:moveTo>
                    <a:pt x="3589" y="1"/>
                  </a:moveTo>
                  <a:lnTo>
                    <a:pt x="1" y="2834"/>
                  </a:lnTo>
                  <a:lnTo>
                    <a:pt x="3589" y="2834"/>
                  </a:lnTo>
                  <a:lnTo>
                    <a:pt x="35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3"/>
            <p:cNvSpPr/>
            <p:nvPr/>
          </p:nvSpPr>
          <p:spPr>
            <a:xfrm>
              <a:off x="6387800" y="2731100"/>
              <a:ext cx="204150" cy="134425"/>
            </a:xfrm>
            <a:custGeom>
              <a:avLst/>
              <a:gdLst/>
              <a:ahLst/>
              <a:cxnLst/>
              <a:rect l="l" t="t" r="r" b="b"/>
              <a:pathLst>
                <a:path w="8166" h="5377" extrusionOk="0">
                  <a:moveTo>
                    <a:pt x="1" y="0"/>
                  </a:moveTo>
                  <a:lnTo>
                    <a:pt x="1" y="5078"/>
                  </a:lnTo>
                  <a:cubicBezTo>
                    <a:pt x="1" y="5243"/>
                    <a:pt x="135" y="5377"/>
                    <a:pt x="300" y="5377"/>
                  </a:cubicBezTo>
                  <a:lnTo>
                    <a:pt x="3784" y="5377"/>
                  </a:lnTo>
                  <a:lnTo>
                    <a:pt x="3784" y="4069"/>
                  </a:lnTo>
                  <a:cubicBezTo>
                    <a:pt x="3463" y="4037"/>
                    <a:pt x="2961" y="3928"/>
                    <a:pt x="2604" y="3571"/>
                  </a:cubicBezTo>
                  <a:cubicBezTo>
                    <a:pt x="2049" y="3016"/>
                    <a:pt x="2092" y="2114"/>
                    <a:pt x="2094" y="2076"/>
                  </a:cubicBezTo>
                  <a:cubicBezTo>
                    <a:pt x="2103" y="1924"/>
                    <a:pt x="2224" y="1802"/>
                    <a:pt x="2376" y="1794"/>
                  </a:cubicBezTo>
                  <a:cubicBezTo>
                    <a:pt x="2382" y="1794"/>
                    <a:pt x="2408" y="1793"/>
                    <a:pt x="2450" y="1793"/>
                  </a:cubicBezTo>
                  <a:cubicBezTo>
                    <a:pt x="2682" y="1793"/>
                    <a:pt x="3401" y="1834"/>
                    <a:pt x="3871" y="2303"/>
                  </a:cubicBezTo>
                  <a:cubicBezTo>
                    <a:pt x="3954" y="2387"/>
                    <a:pt x="4024" y="2479"/>
                    <a:pt x="4084" y="2574"/>
                  </a:cubicBezTo>
                  <a:cubicBezTo>
                    <a:pt x="4142" y="2479"/>
                    <a:pt x="4212" y="2387"/>
                    <a:pt x="4296" y="2303"/>
                  </a:cubicBezTo>
                  <a:cubicBezTo>
                    <a:pt x="4766" y="1834"/>
                    <a:pt x="5485" y="1793"/>
                    <a:pt x="5717" y="1793"/>
                  </a:cubicBezTo>
                  <a:cubicBezTo>
                    <a:pt x="5759" y="1793"/>
                    <a:pt x="5785" y="1794"/>
                    <a:pt x="5791" y="1794"/>
                  </a:cubicBezTo>
                  <a:cubicBezTo>
                    <a:pt x="5943" y="1802"/>
                    <a:pt x="6064" y="1924"/>
                    <a:pt x="6073" y="2076"/>
                  </a:cubicBezTo>
                  <a:cubicBezTo>
                    <a:pt x="6074" y="2114"/>
                    <a:pt x="6117" y="3016"/>
                    <a:pt x="5563" y="3571"/>
                  </a:cubicBezTo>
                  <a:cubicBezTo>
                    <a:pt x="5206" y="3928"/>
                    <a:pt x="4704" y="4037"/>
                    <a:pt x="4382" y="4069"/>
                  </a:cubicBezTo>
                  <a:lnTo>
                    <a:pt x="4382" y="5377"/>
                  </a:lnTo>
                  <a:lnTo>
                    <a:pt x="7867" y="5377"/>
                  </a:lnTo>
                  <a:cubicBezTo>
                    <a:pt x="8032" y="5377"/>
                    <a:pt x="8166" y="5243"/>
                    <a:pt x="8166" y="5078"/>
                  </a:cubicBezTo>
                  <a:lnTo>
                    <a:pt x="81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3"/>
            <p:cNvSpPr/>
            <p:nvPr/>
          </p:nvSpPr>
          <p:spPr>
            <a:xfrm>
              <a:off x="6497800" y="2791300"/>
              <a:ext cx="26475" cy="26475"/>
            </a:xfrm>
            <a:custGeom>
              <a:avLst/>
              <a:gdLst/>
              <a:ahLst/>
              <a:cxnLst/>
              <a:rect l="l" t="t" r="r" b="b"/>
              <a:pathLst>
                <a:path w="1059" h="1059" extrusionOk="0">
                  <a:moveTo>
                    <a:pt x="1058" y="0"/>
                  </a:moveTo>
                  <a:lnTo>
                    <a:pt x="1058" y="0"/>
                  </a:lnTo>
                  <a:cubicBezTo>
                    <a:pt x="832" y="31"/>
                    <a:pt x="525" y="111"/>
                    <a:pt x="318" y="318"/>
                  </a:cubicBezTo>
                  <a:cubicBezTo>
                    <a:pt x="112" y="524"/>
                    <a:pt x="31" y="831"/>
                    <a:pt x="1" y="1058"/>
                  </a:cubicBezTo>
                  <a:cubicBezTo>
                    <a:pt x="227" y="1028"/>
                    <a:pt x="533" y="948"/>
                    <a:pt x="740" y="741"/>
                  </a:cubicBezTo>
                  <a:cubicBezTo>
                    <a:pt x="948" y="533"/>
                    <a:pt x="1027" y="227"/>
                    <a:pt x="1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3"/>
            <p:cNvSpPr/>
            <p:nvPr/>
          </p:nvSpPr>
          <p:spPr>
            <a:xfrm>
              <a:off x="6455500" y="2791300"/>
              <a:ext cx="26475" cy="26475"/>
            </a:xfrm>
            <a:custGeom>
              <a:avLst/>
              <a:gdLst/>
              <a:ahLst/>
              <a:cxnLst/>
              <a:rect l="l" t="t" r="r" b="b"/>
              <a:pathLst>
                <a:path w="1059" h="1059" extrusionOk="0">
                  <a:moveTo>
                    <a:pt x="1" y="0"/>
                  </a:moveTo>
                  <a:lnTo>
                    <a:pt x="1" y="0"/>
                  </a:lnTo>
                  <a:cubicBezTo>
                    <a:pt x="31" y="226"/>
                    <a:pt x="111" y="533"/>
                    <a:pt x="318" y="741"/>
                  </a:cubicBezTo>
                  <a:cubicBezTo>
                    <a:pt x="525" y="948"/>
                    <a:pt x="832" y="1028"/>
                    <a:pt x="1059" y="1058"/>
                  </a:cubicBezTo>
                  <a:cubicBezTo>
                    <a:pt x="1028" y="831"/>
                    <a:pt x="948" y="525"/>
                    <a:pt x="741" y="318"/>
                  </a:cubicBezTo>
                  <a:cubicBezTo>
                    <a:pt x="533" y="111"/>
                    <a:pt x="227" y="31"/>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3"/>
            <p:cNvSpPr/>
            <p:nvPr/>
          </p:nvSpPr>
          <p:spPr>
            <a:xfrm>
              <a:off x="6337050" y="2610625"/>
              <a:ext cx="84650" cy="84650"/>
            </a:xfrm>
            <a:custGeom>
              <a:avLst/>
              <a:gdLst/>
              <a:ahLst/>
              <a:cxnLst/>
              <a:rect l="l" t="t" r="r" b="b"/>
              <a:pathLst>
                <a:path w="3386" h="3386" extrusionOk="0">
                  <a:moveTo>
                    <a:pt x="1692" y="0"/>
                  </a:moveTo>
                  <a:cubicBezTo>
                    <a:pt x="1527" y="0"/>
                    <a:pt x="1394" y="134"/>
                    <a:pt x="1394" y="299"/>
                  </a:cubicBezTo>
                  <a:lnTo>
                    <a:pt x="1394" y="639"/>
                  </a:lnTo>
                  <a:cubicBezTo>
                    <a:pt x="1311" y="663"/>
                    <a:pt x="1233" y="695"/>
                    <a:pt x="1159" y="737"/>
                  </a:cubicBezTo>
                  <a:lnTo>
                    <a:pt x="918" y="496"/>
                  </a:lnTo>
                  <a:cubicBezTo>
                    <a:pt x="860" y="438"/>
                    <a:pt x="783" y="408"/>
                    <a:pt x="707" y="408"/>
                  </a:cubicBezTo>
                  <a:cubicBezTo>
                    <a:pt x="630" y="408"/>
                    <a:pt x="554" y="438"/>
                    <a:pt x="496" y="496"/>
                  </a:cubicBezTo>
                  <a:cubicBezTo>
                    <a:pt x="379" y="612"/>
                    <a:pt x="379" y="802"/>
                    <a:pt x="496" y="919"/>
                  </a:cubicBezTo>
                  <a:lnTo>
                    <a:pt x="737" y="1159"/>
                  </a:lnTo>
                  <a:cubicBezTo>
                    <a:pt x="695" y="1233"/>
                    <a:pt x="663" y="1312"/>
                    <a:pt x="639" y="1394"/>
                  </a:cubicBezTo>
                  <a:lnTo>
                    <a:pt x="299" y="1394"/>
                  </a:lnTo>
                  <a:cubicBezTo>
                    <a:pt x="134" y="1394"/>
                    <a:pt x="0" y="1528"/>
                    <a:pt x="0" y="1693"/>
                  </a:cubicBezTo>
                  <a:cubicBezTo>
                    <a:pt x="0" y="1857"/>
                    <a:pt x="134" y="1992"/>
                    <a:pt x="299" y="1992"/>
                  </a:cubicBezTo>
                  <a:lnTo>
                    <a:pt x="639" y="1992"/>
                  </a:lnTo>
                  <a:cubicBezTo>
                    <a:pt x="663" y="2074"/>
                    <a:pt x="695" y="2153"/>
                    <a:pt x="737" y="2227"/>
                  </a:cubicBezTo>
                  <a:lnTo>
                    <a:pt x="496" y="2468"/>
                  </a:lnTo>
                  <a:cubicBezTo>
                    <a:pt x="379" y="2584"/>
                    <a:pt x="379" y="2773"/>
                    <a:pt x="496" y="2889"/>
                  </a:cubicBezTo>
                  <a:cubicBezTo>
                    <a:pt x="554" y="2948"/>
                    <a:pt x="630" y="2977"/>
                    <a:pt x="707" y="2977"/>
                  </a:cubicBezTo>
                  <a:cubicBezTo>
                    <a:pt x="783" y="2977"/>
                    <a:pt x="860" y="2948"/>
                    <a:pt x="918" y="2889"/>
                  </a:cubicBezTo>
                  <a:lnTo>
                    <a:pt x="1159" y="2648"/>
                  </a:lnTo>
                  <a:cubicBezTo>
                    <a:pt x="1233" y="2690"/>
                    <a:pt x="1311" y="2723"/>
                    <a:pt x="1394" y="2746"/>
                  </a:cubicBezTo>
                  <a:lnTo>
                    <a:pt x="1394" y="3087"/>
                  </a:lnTo>
                  <a:cubicBezTo>
                    <a:pt x="1394" y="3252"/>
                    <a:pt x="1527" y="3385"/>
                    <a:pt x="1692" y="3385"/>
                  </a:cubicBezTo>
                  <a:cubicBezTo>
                    <a:pt x="1857" y="3385"/>
                    <a:pt x="1992" y="3252"/>
                    <a:pt x="1992" y="3087"/>
                  </a:cubicBezTo>
                  <a:lnTo>
                    <a:pt x="1992" y="2746"/>
                  </a:lnTo>
                  <a:cubicBezTo>
                    <a:pt x="2074" y="2723"/>
                    <a:pt x="2152" y="2690"/>
                    <a:pt x="2227" y="2648"/>
                  </a:cubicBezTo>
                  <a:lnTo>
                    <a:pt x="2467" y="2889"/>
                  </a:lnTo>
                  <a:cubicBezTo>
                    <a:pt x="2525" y="2948"/>
                    <a:pt x="2602" y="2977"/>
                    <a:pt x="2678" y="2977"/>
                  </a:cubicBezTo>
                  <a:cubicBezTo>
                    <a:pt x="2755" y="2977"/>
                    <a:pt x="2831" y="2948"/>
                    <a:pt x="2889" y="2889"/>
                  </a:cubicBezTo>
                  <a:cubicBezTo>
                    <a:pt x="3006" y="2773"/>
                    <a:pt x="3006" y="2584"/>
                    <a:pt x="2889" y="2468"/>
                  </a:cubicBezTo>
                  <a:lnTo>
                    <a:pt x="2648" y="2227"/>
                  </a:lnTo>
                  <a:cubicBezTo>
                    <a:pt x="2689" y="2153"/>
                    <a:pt x="2722" y="2074"/>
                    <a:pt x="2746" y="1992"/>
                  </a:cubicBezTo>
                  <a:lnTo>
                    <a:pt x="3087" y="1992"/>
                  </a:lnTo>
                  <a:cubicBezTo>
                    <a:pt x="3252" y="1992"/>
                    <a:pt x="3385" y="1857"/>
                    <a:pt x="3385" y="1693"/>
                  </a:cubicBezTo>
                  <a:cubicBezTo>
                    <a:pt x="3385" y="1528"/>
                    <a:pt x="3252" y="1394"/>
                    <a:pt x="3087" y="1394"/>
                  </a:cubicBezTo>
                  <a:lnTo>
                    <a:pt x="2746" y="1394"/>
                  </a:lnTo>
                  <a:cubicBezTo>
                    <a:pt x="2722" y="1312"/>
                    <a:pt x="2690" y="1233"/>
                    <a:pt x="2648" y="1159"/>
                  </a:cubicBezTo>
                  <a:lnTo>
                    <a:pt x="2889" y="919"/>
                  </a:lnTo>
                  <a:cubicBezTo>
                    <a:pt x="3006" y="802"/>
                    <a:pt x="3006" y="612"/>
                    <a:pt x="2889" y="496"/>
                  </a:cubicBezTo>
                  <a:cubicBezTo>
                    <a:pt x="2831" y="438"/>
                    <a:pt x="2755" y="408"/>
                    <a:pt x="2678" y="408"/>
                  </a:cubicBezTo>
                  <a:cubicBezTo>
                    <a:pt x="2602" y="408"/>
                    <a:pt x="2525" y="438"/>
                    <a:pt x="2467" y="496"/>
                  </a:cubicBezTo>
                  <a:lnTo>
                    <a:pt x="2227" y="737"/>
                  </a:lnTo>
                  <a:cubicBezTo>
                    <a:pt x="2152" y="695"/>
                    <a:pt x="2074" y="663"/>
                    <a:pt x="1992" y="639"/>
                  </a:cubicBezTo>
                  <a:lnTo>
                    <a:pt x="1992" y="299"/>
                  </a:lnTo>
                  <a:cubicBezTo>
                    <a:pt x="1992" y="134"/>
                    <a:pt x="1857" y="0"/>
                    <a:pt x="16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6" name="Google Shape;1696;p73"/>
          <p:cNvGrpSpPr/>
          <p:nvPr/>
        </p:nvGrpSpPr>
        <p:grpSpPr>
          <a:xfrm>
            <a:off x="907409" y="3217671"/>
            <a:ext cx="343452" cy="343486"/>
            <a:chOff x="1380800" y="3021275"/>
            <a:chExt cx="254900" cy="254925"/>
          </a:xfrm>
        </p:grpSpPr>
        <p:sp>
          <p:nvSpPr>
            <p:cNvPr id="1697" name="Google Shape;1697;p73"/>
            <p:cNvSpPr/>
            <p:nvPr/>
          </p:nvSpPr>
          <p:spPr>
            <a:xfrm>
              <a:off x="1460950" y="3205475"/>
              <a:ext cx="94600" cy="32375"/>
            </a:xfrm>
            <a:custGeom>
              <a:avLst/>
              <a:gdLst/>
              <a:ahLst/>
              <a:cxnLst/>
              <a:rect l="l" t="t" r="r" b="b"/>
              <a:pathLst>
                <a:path w="3784" h="1295" extrusionOk="0">
                  <a:moveTo>
                    <a:pt x="0" y="1"/>
                  </a:moveTo>
                  <a:lnTo>
                    <a:pt x="0" y="698"/>
                  </a:lnTo>
                  <a:cubicBezTo>
                    <a:pt x="0" y="1028"/>
                    <a:pt x="267" y="1295"/>
                    <a:pt x="597" y="1295"/>
                  </a:cubicBezTo>
                  <a:lnTo>
                    <a:pt x="3186" y="1295"/>
                  </a:lnTo>
                  <a:cubicBezTo>
                    <a:pt x="3516" y="1295"/>
                    <a:pt x="3784" y="1028"/>
                    <a:pt x="3784" y="698"/>
                  </a:cubicBezTo>
                  <a:lnTo>
                    <a:pt x="37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3"/>
            <p:cNvSpPr/>
            <p:nvPr/>
          </p:nvSpPr>
          <p:spPr>
            <a:xfrm>
              <a:off x="1610775" y="3100925"/>
              <a:ext cx="24925" cy="14975"/>
            </a:xfrm>
            <a:custGeom>
              <a:avLst/>
              <a:gdLst/>
              <a:ahLst/>
              <a:cxnLst/>
              <a:rect l="l" t="t" r="r" b="b"/>
              <a:pathLst>
                <a:path w="997" h="599" extrusionOk="0">
                  <a:moveTo>
                    <a:pt x="300" y="1"/>
                  </a:moveTo>
                  <a:cubicBezTo>
                    <a:pt x="135" y="1"/>
                    <a:pt x="0" y="134"/>
                    <a:pt x="0" y="299"/>
                  </a:cubicBezTo>
                  <a:cubicBezTo>
                    <a:pt x="0" y="464"/>
                    <a:pt x="135" y="599"/>
                    <a:pt x="300" y="599"/>
                  </a:cubicBezTo>
                  <a:lnTo>
                    <a:pt x="698" y="599"/>
                  </a:lnTo>
                  <a:cubicBezTo>
                    <a:pt x="863" y="599"/>
                    <a:pt x="997" y="464"/>
                    <a:pt x="997" y="299"/>
                  </a:cubicBezTo>
                  <a:cubicBezTo>
                    <a:pt x="997" y="134"/>
                    <a:pt x="863" y="1"/>
                    <a:pt x="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3"/>
            <p:cNvSpPr/>
            <p:nvPr/>
          </p:nvSpPr>
          <p:spPr>
            <a:xfrm>
              <a:off x="1380800" y="3100925"/>
              <a:ext cx="24900" cy="14975"/>
            </a:xfrm>
            <a:custGeom>
              <a:avLst/>
              <a:gdLst/>
              <a:ahLst/>
              <a:cxnLst/>
              <a:rect l="l" t="t" r="r" b="b"/>
              <a:pathLst>
                <a:path w="996" h="599" extrusionOk="0">
                  <a:moveTo>
                    <a:pt x="299" y="1"/>
                  </a:moveTo>
                  <a:cubicBezTo>
                    <a:pt x="134" y="1"/>
                    <a:pt x="0" y="134"/>
                    <a:pt x="0" y="299"/>
                  </a:cubicBezTo>
                  <a:cubicBezTo>
                    <a:pt x="0" y="464"/>
                    <a:pt x="134" y="599"/>
                    <a:pt x="299" y="599"/>
                  </a:cubicBezTo>
                  <a:lnTo>
                    <a:pt x="697" y="599"/>
                  </a:lnTo>
                  <a:cubicBezTo>
                    <a:pt x="862" y="599"/>
                    <a:pt x="995" y="464"/>
                    <a:pt x="995" y="299"/>
                  </a:cubicBezTo>
                  <a:cubicBezTo>
                    <a:pt x="995" y="134"/>
                    <a:pt x="862" y="1"/>
                    <a:pt x="6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73"/>
            <p:cNvSpPr/>
            <p:nvPr/>
          </p:nvSpPr>
          <p:spPr>
            <a:xfrm>
              <a:off x="1595050" y="3041200"/>
              <a:ext cx="25700" cy="19925"/>
            </a:xfrm>
            <a:custGeom>
              <a:avLst/>
              <a:gdLst/>
              <a:ahLst/>
              <a:cxnLst/>
              <a:rect l="l" t="t" r="r" b="b"/>
              <a:pathLst>
                <a:path w="1028" h="797" extrusionOk="0">
                  <a:moveTo>
                    <a:pt x="686" y="0"/>
                  </a:moveTo>
                  <a:cubicBezTo>
                    <a:pt x="635" y="0"/>
                    <a:pt x="584" y="13"/>
                    <a:pt x="537" y="40"/>
                  </a:cubicBezTo>
                  <a:lnTo>
                    <a:pt x="192" y="239"/>
                  </a:lnTo>
                  <a:cubicBezTo>
                    <a:pt x="50" y="322"/>
                    <a:pt x="1" y="505"/>
                    <a:pt x="83" y="648"/>
                  </a:cubicBezTo>
                  <a:cubicBezTo>
                    <a:pt x="139" y="743"/>
                    <a:pt x="239" y="797"/>
                    <a:pt x="342" y="797"/>
                  </a:cubicBezTo>
                  <a:cubicBezTo>
                    <a:pt x="393" y="797"/>
                    <a:pt x="444" y="784"/>
                    <a:pt x="491" y="757"/>
                  </a:cubicBezTo>
                  <a:lnTo>
                    <a:pt x="835" y="558"/>
                  </a:lnTo>
                  <a:cubicBezTo>
                    <a:pt x="979" y="475"/>
                    <a:pt x="1028" y="292"/>
                    <a:pt x="945" y="150"/>
                  </a:cubicBezTo>
                  <a:cubicBezTo>
                    <a:pt x="890" y="54"/>
                    <a:pt x="789" y="0"/>
                    <a:pt x="6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3"/>
            <p:cNvSpPr/>
            <p:nvPr/>
          </p:nvSpPr>
          <p:spPr>
            <a:xfrm>
              <a:off x="1395725" y="3155700"/>
              <a:ext cx="25700" cy="19925"/>
            </a:xfrm>
            <a:custGeom>
              <a:avLst/>
              <a:gdLst/>
              <a:ahLst/>
              <a:cxnLst/>
              <a:rect l="l" t="t" r="r" b="b"/>
              <a:pathLst>
                <a:path w="1028" h="797" extrusionOk="0">
                  <a:moveTo>
                    <a:pt x="687" y="0"/>
                  </a:moveTo>
                  <a:cubicBezTo>
                    <a:pt x="636" y="0"/>
                    <a:pt x="585" y="13"/>
                    <a:pt x="537" y="41"/>
                  </a:cubicBezTo>
                  <a:lnTo>
                    <a:pt x="192" y="240"/>
                  </a:lnTo>
                  <a:cubicBezTo>
                    <a:pt x="49" y="322"/>
                    <a:pt x="0" y="505"/>
                    <a:pt x="83" y="647"/>
                  </a:cubicBezTo>
                  <a:cubicBezTo>
                    <a:pt x="138" y="743"/>
                    <a:pt x="239" y="797"/>
                    <a:pt x="342" y="797"/>
                  </a:cubicBezTo>
                  <a:cubicBezTo>
                    <a:pt x="393" y="797"/>
                    <a:pt x="444" y="784"/>
                    <a:pt x="491" y="756"/>
                  </a:cubicBezTo>
                  <a:lnTo>
                    <a:pt x="836" y="557"/>
                  </a:lnTo>
                  <a:cubicBezTo>
                    <a:pt x="979" y="475"/>
                    <a:pt x="1028" y="293"/>
                    <a:pt x="945" y="150"/>
                  </a:cubicBezTo>
                  <a:cubicBezTo>
                    <a:pt x="890" y="54"/>
                    <a:pt x="790" y="0"/>
                    <a:pt x="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3"/>
            <p:cNvSpPr/>
            <p:nvPr/>
          </p:nvSpPr>
          <p:spPr>
            <a:xfrm>
              <a:off x="1395725" y="3041200"/>
              <a:ext cx="25700" cy="19925"/>
            </a:xfrm>
            <a:custGeom>
              <a:avLst/>
              <a:gdLst/>
              <a:ahLst/>
              <a:cxnLst/>
              <a:rect l="l" t="t" r="r" b="b"/>
              <a:pathLst>
                <a:path w="1028" h="797" extrusionOk="0">
                  <a:moveTo>
                    <a:pt x="343" y="0"/>
                  </a:moveTo>
                  <a:cubicBezTo>
                    <a:pt x="239" y="0"/>
                    <a:pt x="138" y="54"/>
                    <a:pt x="83" y="150"/>
                  </a:cubicBezTo>
                  <a:cubicBezTo>
                    <a:pt x="0" y="292"/>
                    <a:pt x="49" y="475"/>
                    <a:pt x="192" y="558"/>
                  </a:cubicBezTo>
                  <a:lnTo>
                    <a:pt x="537" y="757"/>
                  </a:lnTo>
                  <a:cubicBezTo>
                    <a:pt x="584" y="784"/>
                    <a:pt x="636" y="797"/>
                    <a:pt x="686" y="797"/>
                  </a:cubicBezTo>
                  <a:cubicBezTo>
                    <a:pt x="790" y="797"/>
                    <a:pt x="890" y="743"/>
                    <a:pt x="945" y="648"/>
                  </a:cubicBezTo>
                  <a:cubicBezTo>
                    <a:pt x="1028" y="505"/>
                    <a:pt x="979" y="322"/>
                    <a:pt x="836" y="239"/>
                  </a:cubicBezTo>
                  <a:lnTo>
                    <a:pt x="491" y="40"/>
                  </a:lnTo>
                  <a:cubicBezTo>
                    <a:pt x="444" y="13"/>
                    <a:pt x="393" y="0"/>
                    <a:pt x="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73"/>
            <p:cNvSpPr/>
            <p:nvPr/>
          </p:nvSpPr>
          <p:spPr>
            <a:xfrm>
              <a:off x="1595050" y="3155700"/>
              <a:ext cx="25700" cy="19950"/>
            </a:xfrm>
            <a:custGeom>
              <a:avLst/>
              <a:gdLst/>
              <a:ahLst/>
              <a:cxnLst/>
              <a:rect l="l" t="t" r="r" b="b"/>
              <a:pathLst>
                <a:path w="1028" h="798" extrusionOk="0">
                  <a:moveTo>
                    <a:pt x="342" y="0"/>
                  </a:moveTo>
                  <a:cubicBezTo>
                    <a:pt x="239" y="0"/>
                    <a:pt x="139" y="54"/>
                    <a:pt x="83" y="150"/>
                  </a:cubicBezTo>
                  <a:cubicBezTo>
                    <a:pt x="1" y="293"/>
                    <a:pt x="50" y="475"/>
                    <a:pt x="192" y="557"/>
                  </a:cubicBezTo>
                  <a:lnTo>
                    <a:pt x="537" y="757"/>
                  </a:lnTo>
                  <a:cubicBezTo>
                    <a:pt x="584" y="784"/>
                    <a:pt x="635" y="797"/>
                    <a:pt x="686" y="797"/>
                  </a:cubicBezTo>
                  <a:cubicBezTo>
                    <a:pt x="789" y="797"/>
                    <a:pt x="890" y="744"/>
                    <a:pt x="945" y="647"/>
                  </a:cubicBezTo>
                  <a:cubicBezTo>
                    <a:pt x="1028" y="505"/>
                    <a:pt x="979" y="322"/>
                    <a:pt x="835" y="240"/>
                  </a:cubicBezTo>
                  <a:lnTo>
                    <a:pt x="491" y="41"/>
                  </a:lnTo>
                  <a:cubicBezTo>
                    <a:pt x="444" y="13"/>
                    <a:pt x="393" y="0"/>
                    <a:pt x="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73"/>
            <p:cNvSpPr/>
            <p:nvPr/>
          </p:nvSpPr>
          <p:spPr>
            <a:xfrm>
              <a:off x="1500750" y="3064800"/>
              <a:ext cx="14975" cy="37450"/>
            </a:xfrm>
            <a:custGeom>
              <a:avLst/>
              <a:gdLst/>
              <a:ahLst/>
              <a:cxnLst/>
              <a:rect l="l" t="t" r="r" b="b"/>
              <a:pathLst>
                <a:path w="599" h="1498" extrusionOk="0">
                  <a:moveTo>
                    <a:pt x="299" y="1"/>
                  </a:moveTo>
                  <a:cubicBezTo>
                    <a:pt x="161" y="182"/>
                    <a:pt x="1" y="456"/>
                    <a:pt x="1" y="749"/>
                  </a:cubicBezTo>
                  <a:cubicBezTo>
                    <a:pt x="1" y="1042"/>
                    <a:pt x="161" y="1316"/>
                    <a:pt x="299" y="1497"/>
                  </a:cubicBezTo>
                  <a:cubicBezTo>
                    <a:pt x="438" y="1316"/>
                    <a:pt x="598" y="1042"/>
                    <a:pt x="598" y="749"/>
                  </a:cubicBezTo>
                  <a:cubicBezTo>
                    <a:pt x="598" y="456"/>
                    <a:pt x="438" y="182"/>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3"/>
            <p:cNvSpPr/>
            <p:nvPr/>
          </p:nvSpPr>
          <p:spPr>
            <a:xfrm>
              <a:off x="1421100" y="3021275"/>
              <a:ext cx="174275" cy="169300"/>
            </a:xfrm>
            <a:custGeom>
              <a:avLst/>
              <a:gdLst/>
              <a:ahLst/>
              <a:cxnLst/>
              <a:rect l="l" t="t" r="r" b="b"/>
              <a:pathLst>
                <a:path w="6971" h="6772" extrusionOk="0">
                  <a:moveTo>
                    <a:pt x="3485" y="1"/>
                  </a:moveTo>
                  <a:cubicBezTo>
                    <a:pt x="1564" y="1"/>
                    <a:pt x="1" y="1564"/>
                    <a:pt x="1" y="3485"/>
                  </a:cubicBezTo>
                  <a:cubicBezTo>
                    <a:pt x="1" y="4475"/>
                    <a:pt x="425" y="5421"/>
                    <a:pt x="1165" y="6082"/>
                  </a:cubicBezTo>
                  <a:cubicBezTo>
                    <a:pt x="1365" y="6261"/>
                    <a:pt x="1503" y="6503"/>
                    <a:pt x="1561" y="6772"/>
                  </a:cubicBezTo>
                  <a:lnTo>
                    <a:pt x="3187" y="6772"/>
                  </a:lnTo>
                  <a:lnTo>
                    <a:pt x="3187" y="5962"/>
                  </a:lnTo>
                  <a:cubicBezTo>
                    <a:pt x="2866" y="5930"/>
                    <a:pt x="2363" y="5821"/>
                    <a:pt x="2006" y="5464"/>
                  </a:cubicBezTo>
                  <a:cubicBezTo>
                    <a:pt x="1451" y="4909"/>
                    <a:pt x="1495" y="4007"/>
                    <a:pt x="1496" y="3969"/>
                  </a:cubicBezTo>
                  <a:cubicBezTo>
                    <a:pt x="1505" y="3817"/>
                    <a:pt x="1627" y="3696"/>
                    <a:pt x="1778" y="3687"/>
                  </a:cubicBezTo>
                  <a:cubicBezTo>
                    <a:pt x="1784" y="3687"/>
                    <a:pt x="1809" y="3685"/>
                    <a:pt x="1849" y="3685"/>
                  </a:cubicBezTo>
                  <a:cubicBezTo>
                    <a:pt x="2064" y="3685"/>
                    <a:pt x="2717" y="3720"/>
                    <a:pt x="3187" y="4117"/>
                  </a:cubicBezTo>
                  <a:lnTo>
                    <a:pt x="3187" y="3808"/>
                  </a:lnTo>
                  <a:cubicBezTo>
                    <a:pt x="2994" y="3603"/>
                    <a:pt x="2590" y="3100"/>
                    <a:pt x="2590" y="2490"/>
                  </a:cubicBezTo>
                  <a:cubicBezTo>
                    <a:pt x="2590" y="1706"/>
                    <a:pt x="3258" y="1098"/>
                    <a:pt x="3286" y="1073"/>
                  </a:cubicBezTo>
                  <a:cubicBezTo>
                    <a:pt x="3343" y="1022"/>
                    <a:pt x="3415" y="996"/>
                    <a:pt x="3486" y="996"/>
                  </a:cubicBezTo>
                  <a:cubicBezTo>
                    <a:pt x="3557" y="996"/>
                    <a:pt x="3628" y="1022"/>
                    <a:pt x="3685" y="1073"/>
                  </a:cubicBezTo>
                  <a:cubicBezTo>
                    <a:pt x="3713" y="1098"/>
                    <a:pt x="4382" y="1706"/>
                    <a:pt x="4382" y="2490"/>
                  </a:cubicBezTo>
                  <a:cubicBezTo>
                    <a:pt x="4382" y="3100"/>
                    <a:pt x="3977" y="3603"/>
                    <a:pt x="3784" y="3808"/>
                  </a:cubicBezTo>
                  <a:lnTo>
                    <a:pt x="3784" y="4117"/>
                  </a:lnTo>
                  <a:cubicBezTo>
                    <a:pt x="4254" y="3720"/>
                    <a:pt x="4907" y="3685"/>
                    <a:pt x="5122" y="3685"/>
                  </a:cubicBezTo>
                  <a:cubicBezTo>
                    <a:pt x="5163" y="3685"/>
                    <a:pt x="5188" y="3687"/>
                    <a:pt x="5193" y="3687"/>
                  </a:cubicBezTo>
                  <a:cubicBezTo>
                    <a:pt x="5345" y="3696"/>
                    <a:pt x="5467" y="3817"/>
                    <a:pt x="5474" y="3969"/>
                  </a:cubicBezTo>
                  <a:cubicBezTo>
                    <a:pt x="5477" y="4007"/>
                    <a:pt x="5520" y="4909"/>
                    <a:pt x="4965" y="5464"/>
                  </a:cubicBezTo>
                  <a:cubicBezTo>
                    <a:pt x="4607" y="5821"/>
                    <a:pt x="4106" y="5930"/>
                    <a:pt x="3784" y="5962"/>
                  </a:cubicBezTo>
                  <a:lnTo>
                    <a:pt x="3784" y="6772"/>
                  </a:lnTo>
                  <a:lnTo>
                    <a:pt x="5410" y="6772"/>
                  </a:lnTo>
                  <a:cubicBezTo>
                    <a:pt x="5468" y="6503"/>
                    <a:pt x="5606" y="6261"/>
                    <a:pt x="5806" y="6082"/>
                  </a:cubicBezTo>
                  <a:cubicBezTo>
                    <a:pt x="6546" y="5421"/>
                    <a:pt x="6970" y="4475"/>
                    <a:pt x="6970" y="3485"/>
                  </a:cubicBezTo>
                  <a:cubicBezTo>
                    <a:pt x="6970" y="1564"/>
                    <a:pt x="5407" y="1"/>
                    <a:pt x="34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73"/>
            <p:cNvSpPr/>
            <p:nvPr/>
          </p:nvSpPr>
          <p:spPr>
            <a:xfrm>
              <a:off x="1473850" y="3128775"/>
              <a:ext cx="26475" cy="26500"/>
            </a:xfrm>
            <a:custGeom>
              <a:avLst/>
              <a:gdLst/>
              <a:ahLst/>
              <a:cxnLst/>
              <a:rect l="l" t="t" r="r" b="b"/>
              <a:pathLst>
                <a:path w="1059" h="1060" extrusionOk="0">
                  <a:moveTo>
                    <a:pt x="0" y="1"/>
                  </a:moveTo>
                  <a:lnTo>
                    <a:pt x="0" y="1"/>
                  </a:lnTo>
                  <a:cubicBezTo>
                    <a:pt x="31" y="228"/>
                    <a:pt x="111" y="534"/>
                    <a:pt x="318" y="741"/>
                  </a:cubicBezTo>
                  <a:cubicBezTo>
                    <a:pt x="526" y="949"/>
                    <a:pt x="832" y="1028"/>
                    <a:pt x="1058" y="1059"/>
                  </a:cubicBezTo>
                  <a:cubicBezTo>
                    <a:pt x="1028" y="833"/>
                    <a:pt x="948" y="526"/>
                    <a:pt x="741" y="319"/>
                  </a:cubicBezTo>
                  <a:cubicBezTo>
                    <a:pt x="534" y="112"/>
                    <a:pt x="227" y="3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3"/>
            <p:cNvSpPr/>
            <p:nvPr/>
          </p:nvSpPr>
          <p:spPr>
            <a:xfrm>
              <a:off x="1516150" y="3128775"/>
              <a:ext cx="26475" cy="26500"/>
            </a:xfrm>
            <a:custGeom>
              <a:avLst/>
              <a:gdLst/>
              <a:ahLst/>
              <a:cxnLst/>
              <a:rect l="l" t="t" r="r" b="b"/>
              <a:pathLst>
                <a:path w="1059" h="1060" extrusionOk="0">
                  <a:moveTo>
                    <a:pt x="1059" y="1"/>
                  </a:moveTo>
                  <a:cubicBezTo>
                    <a:pt x="832" y="31"/>
                    <a:pt x="525" y="112"/>
                    <a:pt x="318" y="319"/>
                  </a:cubicBezTo>
                  <a:cubicBezTo>
                    <a:pt x="111" y="526"/>
                    <a:pt x="31" y="833"/>
                    <a:pt x="0" y="1059"/>
                  </a:cubicBezTo>
                  <a:cubicBezTo>
                    <a:pt x="227" y="1028"/>
                    <a:pt x="534" y="949"/>
                    <a:pt x="741" y="741"/>
                  </a:cubicBezTo>
                  <a:cubicBezTo>
                    <a:pt x="947" y="535"/>
                    <a:pt x="1027" y="228"/>
                    <a:pt x="10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73"/>
            <p:cNvSpPr/>
            <p:nvPr/>
          </p:nvSpPr>
          <p:spPr>
            <a:xfrm>
              <a:off x="1483350" y="3252775"/>
              <a:ext cx="49800" cy="23425"/>
            </a:xfrm>
            <a:custGeom>
              <a:avLst/>
              <a:gdLst/>
              <a:ahLst/>
              <a:cxnLst/>
              <a:rect l="l" t="t" r="r" b="b"/>
              <a:pathLst>
                <a:path w="1992" h="937" extrusionOk="0">
                  <a:moveTo>
                    <a:pt x="0" y="0"/>
                  </a:moveTo>
                  <a:lnTo>
                    <a:pt x="0" y="339"/>
                  </a:lnTo>
                  <a:cubicBezTo>
                    <a:pt x="0" y="669"/>
                    <a:pt x="267" y="936"/>
                    <a:pt x="597" y="936"/>
                  </a:cubicBezTo>
                  <a:lnTo>
                    <a:pt x="1394" y="936"/>
                  </a:lnTo>
                  <a:cubicBezTo>
                    <a:pt x="1724" y="936"/>
                    <a:pt x="1992" y="669"/>
                    <a:pt x="1992" y="339"/>
                  </a:cubicBezTo>
                  <a:lnTo>
                    <a:pt x="1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9" name="Google Shape;1709;p73"/>
          <p:cNvGrpSpPr/>
          <p:nvPr/>
        </p:nvGrpSpPr>
        <p:grpSpPr>
          <a:xfrm>
            <a:off x="1683725" y="3217671"/>
            <a:ext cx="343452" cy="343486"/>
            <a:chOff x="1933050" y="3021275"/>
            <a:chExt cx="254900" cy="254925"/>
          </a:xfrm>
        </p:grpSpPr>
        <p:sp>
          <p:nvSpPr>
            <p:cNvPr id="1710" name="Google Shape;1710;p73"/>
            <p:cNvSpPr/>
            <p:nvPr/>
          </p:nvSpPr>
          <p:spPr>
            <a:xfrm>
              <a:off x="2093350" y="3056000"/>
              <a:ext cx="89750" cy="70850"/>
            </a:xfrm>
            <a:custGeom>
              <a:avLst/>
              <a:gdLst/>
              <a:ahLst/>
              <a:cxnLst/>
              <a:rect l="l" t="t" r="r" b="b"/>
              <a:pathLst>
                <a:path w="3590" h="2834" extrusionOk="0">
                  <a:moveTo>
                    <a:pt x="1" y="1"/>
                  </a:moveTo>
                  <a:lnTo>
                    <a:pt x="1" y="2833"/>
                  </a:lnTo>
                  <a:lnTo>
                    <a:pt x="3589" y="283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3"/>
            <p:cNvSpPr/>
            <p:nvPr/>
          </p:nvSpPr>
          <p:spPr>
            <a:xfrm>
              <a:off x="2093800" y="3201950"/>
              <a:ext cx="26500" cy="26475"/>
            </a:xfrm>
            <a:custGeom>
              <a:avLst/>
              <a:gdLst/>
              <a:ahLst/>
              <a:cxnLst/>
              <a:rect l="l" t="t" r="r" b="b"/>
              <a:pathLst>
                <a:path w="1060" h="1059" extrusionOk="0">
                  <a:moveTo>
                    <a:pt x="1059" y="1"/>
                  </a:moveTo>
                  <a:lnTo>
                    <a:pt x="1059" y="1"/>
                  </a:lnTo>
                  <a:cubicBezTo>
                    <a:pt x="832" y="31"/>
                    <a:pt x="526" y="111"/>
                    <a:pt x="319" y="318"/>
                  </a:cubicBezTo>
                  <a:cubicBezTo>
                    <a:pt x="112" y="526"/>
                    <a:pt x="32" y="832"/>
                    <a:pt x="1" y="1059"/>
                  </a:cubicBezTo>
                  <a:cubicBezTo>
                    <a:pt x="227" y="1028"/>
                    <a:pt x="534" y="948"/>
                    <a:pt x="741" y="741"/>
                  </a:cubicBezTo>
                  <a:cubicBezTo>
                    <a:pt x="948" y="534"/>
                    <a:pt x="1029" y="228"/>
                    <a:pt x="10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3"/>
            <p:cNvSpPr/>
            <p:nvPr/>
          </p:nvSpPr>
          <p:spPr>
            <a:xfrm>
              <a:off x="2051500" y="3201950"/>
              <a:ext cx="26500" cy="26475"/>
            </a:xfrm>
            <a:custGeom>
              <a:avLst/>
              <a:gdLst/>
              <a:ahLst/>
              <a:cxnLst/>
              <a:rect l="l" t="t" r="r" b="b"/>
              <a:pathLst>
                <a:path w="1060" h="1059" extrusionOk="0">
                  <a:moveTo>
                    <a:pt x="1" y="1"/>
                  </a:moveTo>
                  <a:cubicBezTo>
                    <a:pt x="31" y="228"/>
                    <a:pt x="112" y="534"/>
                    <a:pt x="319" y="741"/>
                  </a:cubicBezTo>
                  <a:cubicBezTo>
                    <a:pt x="526" y="948"/>
                    <a:pt x="832" y="1028"/>
                    <a:pt x="1059" y="1059"/>
                  </a:cubicBezTo>
                  <a:cubicBezTo>
                    <a:pt x="1029" y="833"/>
                    <a:pt x="948" y="526"/>
                    <a:pt x="741" y="318"/>
                  </a:cubicBezTo>
                  <a:cubicBezTo>
                    <a:pt x="534" y="111"/>
                    <a:pt x="228" y="3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3"/>
            <p:cNvSpPr/>
            <p:nvPr/>
          </p:nvSpPr>
          <p:spPr>
            <a:xfrm>
              <a:off x="2000950" y="3056000"/>
              <a:ext cx="77500" cy="70850"/>
            </a:xfrm>
            <a:custGeom>
              <a:avLst/>
              <a:gdLst/>
              <a:ahLst/>
              <a:cxnLst/>
              <a:rect l="l" t="t" r="r" b="b"/>
              <a:pathLst>
                <a:path w="3100" h="2834" extrusionOk="0">
                  <a:moveTo>
                    <a:pt x="3099" y="1"/>
                  </a:moveTo>
                  <a:lnTo>
                    <a:pt x="1" y="2446"/>
                  </a:lnTo>
                  <a:cubicBezTo>
                    <a:pt x="76" y="2568"/>
                    <a:pt x="137" y="2698"/>
                    <a:pt x="181" y="2833"/>
                  </a:cubicBezTo>
                  <a:lnTo>
                    <a:pt x="3099" y="2833"/>
                  </a:lnTo>
                  <a:lnTo>
                    <a:pt x="30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3"/>
            <p:cNvSpPr/>
            <p:nvPr/>
          </p:nvSpPr>
          <p:spPr>
            <a:xfrm>
              <a:off x="1983850" y="3141750"/>
              <a:ext cx="204100" cy="134450"/>
            </a:xfrm>
            <a:custGeom>
              <a:avLst/>
              <a:gdLst/>
              <a:ahLst/>
              <a:cxnLst/>
              <a:rect l="l" t="t" r="r" b="b"/>
              <a:pathLst>
                <a:path w="8164" h="5378" extrusionOk="0">
                  <a:moveTo>
                    <a:pt x="955" y="0"/>
                  </a:moveTo>
                  <a:cubicBezTo>
                    <a:pt x="940" y="670"/>
                    <a:pt x="556" y="1251"/>
                    <a:pt x="0" y="1546"/>
                  </a:cubicBezTo>
                  <a:lnTo>
                    <a:pt x="0" y="5079"/>
                  </a:lnTo>
                  <a:cubicBezTo>
                    <a:pt x="0" y="5244"/>
                    <a:pt x="134" y="5377"/>
                    <a:pt x="299" y="5377"/>
                  </a:cubicBezTo>
                  <a:lnTo>
                    <a:pt x="3783" y="5377"/>
                  </a:lnTo>
                  <a:lnTo>
                    <a:pt x="3783" y="4070"/>
                  </a:lnTo>
                  <a:cubicBezTo>
                    <a:pt x="3461" y="4038"/>
                    <a:pt x="2960" y="3929"/>
                    <a:pt x="2602" y="3572"/>
                  </a:cubicBezTo>
                  <a:cubicBezTo>
                    <a:pt x="2048" y="3017"/>
                    <a:pt x="2090" y="2114"/>
                    <a:pt x="2093" y="2077"/>
                  </a:cubicBezTo>
                  <a:cubicBezTo>
                    <a:pt x="2101" y="1925"/>
                    <a:pt x="2222" y="1803"/>
                    <a:pt x="2375" y="1795"/>
                  </a:cubicBezTo>
                  <a:cubicBezTo>
                    <a:pt x="2381" y="1794"/>
                    <a:pt x="2406" y="1793"/>
                    <a:pt x="2446" y="1793"/>
                  </a:cubicBezTo>
                  <a:cubicBezTo>
                    <a:pt x="2674" y="1793"/>
                    <a:pt x="3398" y="1832"/>
                    <a:pt x="3870" y="2304"/>
                  </a:cubicBezTo>
                  <a:cubicBezTo>
                    <a:pt x="3954" y="2388"/>
                    <a:pt x="4024" y="2479"/>
                    <a:pt x="4082" y="2574"/>
                  </a:cubicBezTo>
                  <a:cubicBezTo>
                    <a:pt x="4141" y="2479"/>
                    <a:pt x="4210" y="2388"/>
                    <a:pt x="4294" y="2304"/>
                  </a:cubicBezTo>
                  <a:cubicBezTo>
                    <a:pt x="4764" y="1834"/>
                    <a:pt x="5484" y="1793"/>
                    <a:pt x="5715" y="1793"/>
                  </a:cubicBezTo>
                  <a:cubicBezTo>
                    <a:pt x="5757" y="1793"/>
                    <a:pt x="5783" y="1794"/>
                    <a:pt x="5789" y="1795"/>
                  </a:cubicBezTo>
                  <a:cubicBezTo>
                    <a:pt x="5941" y="1803"/>
                    <a:pt x="6062" y="1925"/>
                    <a:pt x="6071" y="2077"/>
                  </a:cubicBezTo>
                  <a:cubicBezTo>
                    <a:pt x="6073" y="2114"/>
                    <a:pt x="6116" y="3017"/>
                    <a:pt x="5562" y="3572"/>
                  </a:cubicBezTo>
                  <a:cubicBezTo>
                    <a:pt x="5204" y="3929"/>
                    <a:pt x="4703" y="4038"/>
                    <a:pt x="4381" y="4070"/>
                  </a:cubicBezTo>
                  <a:lnTo>
                    <a:pt x="4381" y="5377"/>
                  </a:lnTo>
                  <a:lnTo>
                    <a:pt x="7865" y="5377"/>
                  </a:lnTo>
                  <a:cubicBezTo>
                    <a:pt x="8030" y="5377"/>
                    <a:pt x="8164" y="5244"/>
                    <a:pt x="8164" y="5079"/>
                  </a:cubicBezTo>
                  <a:lnTo>
                    <a:pt x="81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3"/>
            <p:cNvSpPr/>
            <p:nvPr/>
          </p:nvSpPr>
          <p:spPr>
            <a:xfrm>
              <a:off x="1933050" y="3021275"/>
              <a:ext cx="59775" cy="149375"/>
            </a:xfrm>
            <a:custGeom>
              <a:avLst/>
              <a:gdLst/>
              <a:ahLst/>
              <a:cxnLst/>
              <a:rect l="l" t="t" r="r" b="b"/>
              <a:pathLst>
                <a:path w="2391" h="5975" extrusionOk="0">
                  <a:moveTo>
                    <a:pt x="1196" y="4482"/>
                  </a:moveTo>
                  <a:cubicBezTo>
                    <a:pt x="1361" y="4482"/>
                    <a:pt x="1494" y="4615"/>
                    <a:pt x="1494" y="4780"/>
                  </a:cubicBezTo>
                  <a:cubicBezTo>
                    <a:pt x="1494" y="4945"/>
                    <a:pt x="1361" y="5079"/>
                    <a:pt x="1196" y="5079"/>
                  </a:cubicBezTo>
                  <a:cubicBezTo>
                    <a:pt x="1031" y="5079"/>
                    <a:pt x="897" y="4945"/>
                    <a:pt x="897" y="4780"/>
                  </a:cubicBezTo>
                  <a:cubicBezTo>
                    <a:pt x="897" y="4615"/>
                    <a:pt x="1031" y="4482"/>
                    <a:pt x="1196" y="4482"/>
                  </a:cubicBezTo>
                  <a:close/>
                  <a:moveTo>
                    <a:pt x="1196" y="1"/>
                  </a:moveTo>
                  <a:cubicBezTo>
                    <a:pt x="866" y="1"/>
                    <a:pt x="598" y="269"/>
                    <a:pt x="598" y="598"/>
                  </a:cubicBezTo>
                  <a:lnTo>
                    <a:pt x="598" y="3746"/>
                  </a:lnTo>
                  <a:cubicBezTo>
                    <a:pt x="241" y="3953"/>
                    <a:pt x="0" y="4338"/>
                    <a:pt x="0" y="4780"/>
                  </a:cubicBezTo>
                  <a:cubicBezTo>
                    <a:pt x="0" y="5440"/>
                    <a:pt x="536" y="5975"/>
                    <a:pt x="1196" y="5975"/>
                  </a:cubicBezTo>
                  <a:cubicBezTo>
                    <a:pt x="1855" y="5975"/>
                    <a:pt x="2390" y="5440"/>
                    <a:pt x="2390" y="4780"/>
                  </a:cubicBezTo>
                  <a:cubicBezTo>
                    <a:pt x="2390" y="4338"/>
                    <a:pt x="2149" y="3953"/>
                    <a:pt x="1793" y="3746"/>
                  </a:cubicBezTo>
                  <a:lnTo>
                    <a:pt x="1793" y="598"/>
                  </a:lnTo>
                  <a:cubicBezTo>
                    <a:pt x="1793" y="269"/>
                    <a:pt x="1526" y="1"/>
                    <a:pt x="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73"/>
          <p:cNvGrpSpPr/>
          <p:nvPr/>
        </p:nvGrpSpPr>
        <p:grpSpPr>
          <a:xfrm>
            <a:off x="2460715" y="3217671"/>
            <a:ext cx="342105" cy="343486"/>
            <a:chOff x="2485825" y="3021275"/>
            <a:chExt cx="253900" cy="254925"/>
          </a:xfrm>
        </p:grpSpPr>
        <p:sp>
          <p:nvSpPr>
            <p:cNvPr id="1717" name="Google Shape;1717;p73"/>
            <p:cNvSpPr/>
            <p:nvPr/>
          </p:nvSpPr>
          <p:spPr>
            <a:xfrm>
              <a:off x="2485825" y="3246300"/>
              <a:ext cx="84650" cy="29900"/>
            </a:xfrm>
            <a:custGeom>
              <a:avLst/>
              <a:gdLst/>
              <a:ahLst/>
              <a:cxnLst/>
              <a:rect l="l" t="t" r="r" b="b"/>
              <a:pathLst>
                <a:path w="3386" h="1196" extrusionOk="0">
                  <a:moveTo>
                    <a:pt x="1" y="1"/>
                  </a:moveTo>
                  <a:lnTo>
                    <a:pt x="1" y="299"/>
                  </a:lnTo>
                  <a:cubicBezTo>
                    <a:pt x="1" y="794"/>
                    <a:pt x="402" y="1195"/>
                    <a:pt x="896" y="1195"/>
                  </a:cubicBezTo>
                  <a:lnTo>
                    <a:pt x="2489" y="1195"/>
                  </a:lnTo>
                  <a:cubicBezTo>
                    <a:pt x="2983" y="1195"/>
                    <a:pt x="3386" y="794"/>
                    <a:pt x="3386" y="299"/>
                  </a:cubicBezTo>
                  <a:lnTo>
                    <a:pt x="33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3"/>
            <p:cNvSpPr/>
            <p:nvPr/>
          </p:nvSpPr>
          <p:spPr>
            <a:xfrm>
              <a:off x="2575900" y="3246300"/>
              <a:ext cx="163825" cy="29900"/>
            </a:xfrm>
            <a:custGeom>
              <a:avLst/>
              <a:gdLst/>
              <a:ahLst/>
              <a:cxnLst/>
              <a:rect l="l" t="t" r="r" b="b"/>
              <a:pathLst>
                <a:path w="6553" h="1196" extrusionOk="0">
                  <a:moveTo>
                    <a:pt x="0" y="1"/>
                  </a:moveTo>
                  <a:lnTo>
                    <a:pt x="412" y="619"/>
                  </a:lnTo>
                  <a:cubicBezTo>
                    <a:pt x="653" y="980"/>
                    <a:pt x="1056" y="1195"/>
                    <a:pt x="1489" y="1195"/>
                  </a:cubicBezTo>
                  <a:lnTo>
                    <a:pt x="5657" y="1195"/>
                  </a:lnTo>
                  <a:cubicBezTo>
                    <a:pt x="6151" y="1195"/>
                    <a:pt x="6553" y="794"/>
                    <a:pt x="6553" y="299"/>
                  </a:cubicBezTo>
                  <a:lnTo>
                    <a:pt x="65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73"/>
            <p:cNvSpPr/>
            <p:nvPr/>
          </p:nvSpPr>
          <p:spPr>
            <a:xfrm>
              <a:off x="2670025" y="3161675"/>
              <a:ext cx="69700" cy="69725"/>
            </a:xfrm>
            <a:custGeom>
              <a:avLst/>
              <a:gdLst/>
              <a:ahLst/>
              <a:cxnLst/>
              <a:rect l="l" t="t" r="r" b="b"/>
              <a:pathLst>
                <a:path w="2788" h="2789" extrusionOk="0">
                  <a:moveTo>
                    <a:pt x="0" y="1"/>
                  </a:moveTo>
                  <a:lnTo>
                    <a:pt x="0" y="2789"/>
                  </a:lnTo>
                  <a:lnTo>
                    <a:pt x="2788" y="2789"/>
                  </a:lnTo>
                  <a:lnTo>
                    <a:pt x="2788" y="2490"/>
                  </a:lnTo>
                  <a:cubicBezTo>
                    <a:pt x="2788" y="1117"/>
                    <a:pt x="1671"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73"/>
            <p:cNvSpPr/>
            <p:nvPr/>
          </p:nvSpPr>
          <p:spPr>
            <a:xfrm>
              <a:off x="2485825" y="3186550"/>
              <a:ext cx="39850" cy="44850"/>
            </a:xfrm>
            <a:custGeom>
              <a:avLst/>
              <a:gdLst/>
              <a:ahLst/>
              <a:cxnLst/>
              <a:rect l="l" t="t" r="r" b="b"/>
              <a:pathLst>
                <a:path w="1594" h="1794" extrusionOk="0">
                  <a:moveTo>
                    <a:pt x="1" y="1"/>
                  </a:moveTo>
                  <a:lnTo>
                    <a:pt x="1" y="1794"/>
                  </a:lnTo>
                  <a:lnTo>
                    <a:pt x="1593" y="1794"/>
                  </a:lnTo>
                  <a:lnTo>
                    <a:pt x="1593" y="1594"/>
                  </a:lnTo>
                  <a:cubicBezTo>
                    <a:pt x="1593" y="714"/>
                    <a:pt x="880"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73"/>
            <p:cNvSpPr/>
            <p:nvPr/>
          </p:nvSpPr>
          <p:spPr>
            <a:xfrm>
              <a:off x="2530625" y="3021275"/>
              <a:ext cx="14950" cy="89625"/>
            </a:xfrm>
            <a:custGeom>
              <a:avLst/>
              <a:gdLst/>
              <a:ahLst/>
              <a:cxnLst/>
              <a:rect l="l" t="t" r="r" b="b"/>
              <a:pathLst>
                <a:path w="598" h="3585" extrusionOk="0">
                  <a:moveTo>
                    <a:pt x="0" y="1"/>
                  </a:moveTo>
                  <a:lnTo>
                    <a:pt x="0" y="3286"/>
                  </a:lnTo>
                  <a:cubicBezTo>
                    <a:pt x="0" y="3451"/>
                    <a:pt x="135" y="3585"/>
                    <a:pt x="299" y="3585"/>
                  </a:cubicBezTo>
                  <a:cubicBezTo>
                    <a:pt x="464" y="3585"/>
                    <a:pt x="597" y="3451"/>
                    <a:pt x="597" y="3286"/>
                  </a:cubicBezTo>
                  <a:lnTo>
                    <a:pt x="5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73"/>
            <p:cNvSpPr/>
            <p:nvPr/>
          </p:nvSpPr>
          <p:spPr>
            <a:xfrm>
              <a:off x="2485825" y="3021275"/>
              <a:ext cx="169275" cy="210125"/>
            </a:xfrm>
            <a:custGeom>
              <a:avLst/>
              <a:gdLst/>
              <a:ahLst/>
              <a:cxnLst/>
              <a:rect l="l" t="t" r="r" b="b"/>
              <a:pathLst>
                <a:path w="6771" h="8405" extrusionOk="0">
                  <a:moveTo>
                    <a:pt x="299" y="1"/>
                  </a:moveTo>
                  <a:cubicBezTo>
                    <a:pt x="134" y="1"/>
                    <a:pt x="1" y="134"/>
                    <a:pt x="1" y="299"/>
                  </a:cubicBezTo>
                  <a:lnTo>
                    <a:pt x="1" y="6015"/>
                  </a:lnTo>
                  <a:cubicBezTo>
                    <a:pt x="1210" y="6015"/>
                    <a:pt x="2190" y="6995"/>
                    <a:pt x="2190" y="8205"/>
                  </a:cubicBezTo>
                  <a:lnTo>
                    <a:pt x="2190" y="8405"/>
                  </a:lnTo>
                  <a:lnTo>
                    <a:pt x="6771" y="8405"/>
                  </a:lnTo>
                  <a:lnTo>
                    <a:pt x="6771" y="5617"/>
                  </a:lnTo>
                  <a:lnTo>
                    <a:pt x="5676" y="5617"/>
                  </a:lnTo>
                  <a:cubicBezTo>
                    <a:pt x="5072" y="5617"/>
                    <a:pt x="4580" y="5125"/>
                    <a:pt x="4580" y="4521"/>
                  </a:cubicBezTo>
                  <a:lnTo>
                    <a:pt x="4580" y="4222"/>
                  </a:lnTo>
                  <a:lnTo>
                    <a:pt x="3883" y="4222"/>
                  </a:lnTo>
                  <a:cubicBezTo>
                    <a:pt x="3718" y="4222"/>
                    <a:pt x="3585" y="4089"/>
                    <a:pt x="3585" y="3924"/>
                  </a:cubicBezTo>
                  <a:cubicBezTo>
                    <a:pt x="3585" y="3759"/>
                    <a:pt x="3718" y="3625"/>
                    <a:pt x="3883" y="3625"/>
                  </a:cubicBezTo>
                  <a:lnTo>
                    <a:pt x="4580" y="3625"/>
                  </a:lnTo>
                  <a:lnTo>
                    <a:pt x="4580" y="3028"/>
                  </a:lnTo>
                  <a:lnTo>
                    <a:pt x="3883" y="3028"/>
                  </a:lnTo>
                  <a:cubicBezTo>
                    <a:pt x="3718" y="3028"/>
                    <a:pt x="3585" y="2894"/>
                    <a:pt x="3585" y="2729"/>
                  </a:cubicBezTo>
                  <a:cubicBezTo>
                    <a:pt x="3585" y="2564"/>
                    <a:pt x="3718" y="2431"/>
                    <a:pt x="3883" y="2431"/>
                  </a:cubicBezTo>
                  <a:lnTo>
                    <a:pt x="4580" y="2431"/>
                  </a:lnTo>
                  <a:lnTo>
                    <a:pt x="4580" y="1832"/>
                  </a:lnTo>
                  <a:lnTo>
                    <a:pt x="3883" y="1832"/>
                  </a:lnTo>
                  <a:cubicBezTo>
                    <a:pt x="3718" y="1832"/>
                    <a:pt x="3585" y="1699"/>
                    <a:pt x="3585" y="1534"/>
                  </a:cubicBezTo>
                  <a:cubicBezTo>
                    <a:pt x="3585" y="1369"/>
                    <a:pt x="3718" y="1235"/>
                    <a:pt x="3883" y="1235"/>
                  </a:cubicBezTo>
                  <a:lnTo>
                    <a:pt x="4580" y="1235"/>
                  </a:lnTo>
                  <a:lnTo>
                    <a:pt x="4580" y="299"/>
                  </a:lnTo>
                  <a:cubicBezTo>
                    <a:pt x="4580" y="134"/>
                    <a:pt x="4447" y="1"/>
                    <a:pt x="4282" y="1"/>
                  </a:cubicBezTo>
                  <a:lnTo>
                    <a:pt x="2988" y="1"/>
                  </a:lnTo>
                  <a:lnTo>
                    <a:pt x="2988" y="3286"/>
                  </a:lnTo>
                  <a:cubicBezTo>
                    <a:pt x="2988" y="3780"/>
                    <a:pt x="2585" y="4183"/>
                    <a:pt x="2091" y="4183"/>
                  </a:cubicBezTo>
                  <a:cubicBezTo>
                    <a:pt x="1597" y="4183"/>
                    <a:pt x="1195" y="3780"/>
                    <a:pt x="1195" y="3286"/>
                  </a:cubicBezTo>
                  <a:lnTo>
                    <a:pt x="11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3"/>
            <p:cNvSpPr/>
            <p:nvPr/>
          </p:nvSpPr>
          <p:spPr>
            <a:xfrm>
              <a:off x="2600325" y="3052150"/>
              <a:ext cx="19925" cy="14950"/>
            </a:xfrm>
            <a:custGeom>
              <a:avLst/>
              <a:gdLst/>
              <a:ahLst/>
              <a:cxnLst/>
              <a:rect l="l" t="t" r="r" b="b"/>
              <a:pathLst>
                <a:path w="797" h="598" extrusionOk="0">
                  <a:moveTo>
                    <a:pt x="0" y="0"/>
                  </a:moveTo>
                  <a:lnTo>
                    <a:pt x="0" y="597"/>
                  </a:lnTo>
                  <a:lnTo>
                    <a:pt x="498" y="597"/>
                  </a:lnTo>
                  <a:cubicBezTo>
                    <a:pt x="663" y="597"/>
                    <a:pt x="796" y="464"/>
                    <a:pt x="796" y="299"/>
                  </a:cubicBezTo>
                  <a:cubicBezTo>
                    <a:pt x="796" y="134"/>
                    <a:pt x="663" y="0"/>
                    <a:pt x="4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3"/>
            <p:cNvSpPr/>
            <p:nvPr/>
          </p:nvSpPr>
          <p:spPr>
            <a:xfrm>
              <a:off x="2600325" y="3082025"/>
              <a:ext cx="19925" cy="14950"/>
            </a:xfrm>
            <a:custGeom>
              <a:avLst/>
              <a:gdLst/>
              <a:ahLst/>
              <a:cxnLst/>
              <a:rect l="l" t="t" r="r" b="b"/>
              <a:pathLst>
                <a:path w="797" h="598" extrusionOk="0">
                  <a:moveTo>
                    <a:pt x="0" y="1"/>
                  </a:moveTo>
                  <a:lnTo>
                    <a:pt x="0" y="598"/>
                  </a:lnTo>
                  <a:lnTo>
                    <a:pt x="498" y="598"/>
                  </a:lnTo>
                  <a:cubicBezTo>
                    <a:pt x="663" y="598"/>
                    <a:pt x="796" y="464"/>
                    <a:pt x="796" y="299"/>
                  </a:cubicBezTo>
                  <a:cubicBezTo>
                    <a:pt x="796" y="134"/>
                    <a:pt x="663" y="1"/>
                    <a:pt x="4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3"/>
            <p:cNvSpPr/>
            <p:nvPr/>
          </p:nvSpPr>
          <p:spPr>
            <a:xfrm>
              <a:off x="2600325" y="3111875"/>
              <a:ext cx="19925" cy="14975"/>
            </a:xfrm>
            <a:custGeom>
              <a:avLst/>
              <a:gdLst/>
              <a:ahLst/>
              <a:cxnLst/>
              <a:rect l="l" t="t" r="r" b="b"/>
              <a:pathLst>
                <a:path w="797" h="599" extrusionOk="0">
                  <a:moveTo>
                    <a:pt x="0" y="1"/>
                  </a:moveTo>
                  <a:lnTo>
                    <a:pt x="0" y="598"/>
                  </a:lnTo>
                  <a:lnTo>
                    <a:pt x="498" y="598"/>
                  </a:lnTo>
                  <a:cubicBezTo>
                    <a:pt x="663" y="598"/>
                    <a:pt x="796" y="465"/>
                    <a:pt x="796" y="300"/>
                  </a:cubicBezTo>
                  <a:cubicBezTo>
                    <a:pt x="796" y="135"/>
                    <a:pt x="663" y="1"/>
                    <a:pt x="4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6" name="Google Shape;1726;p73"/>
          <p:cNvGrpSpPr/>
          <p:nvPr/>
        </p:nvGrpSpPr>
        <p:grpSpPr>
          <a:xfrm>
            <a:off x="3236353" y="3217671"/>
            <a:ext cx="343486" cy="343486"/>
            <a:chOff x="3030500" y="3021275"/>
            <a:chExt cx="254925" cy="254925"/>
          </a:xfrm>
        </p:grpSpPr>
        <p:sp>
          <p:nvSpPr>
            <p:cNvPr id="1727" name="Google Shape;1727;p73"/>
            <p:cNvSpPr/>
            <p:nvPr/>
          </p:nvSpPr>
          <p:spPr>
            <a:xfrm>
              <a:off x="3085775" y="3246300"/>
              <a:ext cx="144400" cy="29900"/>
            </a:xfrm>
            <a:custGeom>
              <a:avLst/>
              <a:gdLst/>
              <a:ahLst/>
              <a:cxnLst/>
              <a:rect l="l" t="t" r="r" b="b"/>
              <a:pathLst>
                <a:path w="5776" h="1196" extrusionOk="0">
                  <a:moveTo>
                    <a:pt x="1" y="1"/>
                  </a:moveTo>
                  <a:lnTo>
                    <a:pt x="1" y="299"/>
                  </a:lnTo>
                  <a:cubicBezTo>
                    <a:pt x="1" y="794"/>
                    <a:pt x="402" y="1195"/>
                    <a:pt x="896" y="1195"/>
                  </a:cubicBezTo>
                  <a:lnTo>
                    <a:pt x="4879" y="1195"/>
                  </a:lnTo>
                  <a:cubicBezTo>
                    <a:pt x="5373" y="1195"/>
                    <a:pt x="5775" y="794"/>
                    <a:pt x="5775" y="299"/>
                  </a:cubicBezTo>
                  <a:lnTo>
                    <a:pt x="57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73"/>
            <p:cNvSpPr/>
            <p:nvPr/>
          </p:nvSpPr>
          <p:spPr>
            <a:xfrm>
              <a:off x="3030500" y="3021275"/>
              <a:ext cx="254925" cy="210125"/>
            </a:xfrm>
            <a:custGeom>
              <a:avLst/>
              <a:gdLst/>
              <a:ahLst/>
              <a:cxnLst/>
              <a:rect l="l" t="t" r="r" b="b"/>
              <a:pathLst>
                <a:path w="10197" h="8405" extrusionOk="0">
                  <a:moveTo>
                    <a:pt x="5099" y="598"/>
                  </a:moveTo>
                  <a:cubicBezTo>
                    <a:pt x="5812" y="598"/>
                    <a:pt x="6393" y="1178"/>
                    <a:pt x="6393" y="1893"/>
                  </a:cubicBezTo>
                  <a:lnTo>
                    <a:pt x="6393" y="2431"/>
                  </a:lnTo>
                  <a:lnTo>
                    <a:pt x="3804" y="2431"/>
                  </a:lnTo>
                  <a:lnTo>
                    <a:pt x="3804" y="1893"/>
                  </a:lnTo>
                  <a:cubicBezTo>
                    <a:pt x="3804" y="1178"/>
                    <a:pt x="4385" y="598"/>
                    <a:pt x="5099" y="598"/>
                  </a:cubicBezTo>
                  <a:close/>
                  <a:moveTo>
                    <a:pt x="6493" y="5418"/>
                  </a:moveTo>
                  <a:cubicBezTo>
                    <a:pt x="6658" y="5418"/>
                    <a:pt x="6791" y="5551"/>
                    <a:pt x="6791" y="5716"/>
                  </a:cubicBezTo>
                  <a:lnTo>
                    <a:pt x="6791" y="6911"/>
                  </a:lnTo>
                  <a:cubicBezTo>
                    <a:pt x="6791" y="7405"/>
                    <a:pt x="6390" y="7807"/>
                    <a:pt x="5895" y="7807"/>
                  </a:cubicBezTo>
                  <a:lnTo>
                    <a:pt x="4302" y="7807"/>
                  </a:lnTo>
                  <a:cubicBezTo>
                    <a:pt x="3808" y="7807"/>
                    <a:pt x="3406" y="7405"/>
                    <a:pt x="3406" y="6911"/>
                  </a:cubicBezTo>
                  <a:lnTo>
                    <a:pt x="3406" y="5716"/>
                  </a:lnTo>
                  <a:cubicBezTo>
                    <a:pt x="3406" y="5551"/>
                    <a:pt x="3540" y="5418"/>
                    <a:pt x="3705" y="5418"/>
                  </a:cubicBezTo>
                  <a:close/>
                  <a:moveTo>
                    <a:pt x="5099" y="1"/>
                  </a:moveTo>
                  <a:cubicBezTo>
                    <a:pt x="4056" y="1"/>
                    <a:pt x="3207" y="849"/>
                    <a:pt x="3207" y="1893"/>
                  </a:cubicBezTo>
                  <a:lnTo>
                    <a:pt x="3207" y="2729"/>
                  </a:lnTo>
                  <a:cubicBezTo>
                    <a:pt x="3207" y="3389"/>
                    <a:pt x="2914" y="4005"/>
                    <a:pt x="2405" y="4421"/>
                  </a:cubicBezTo>
                  <a:lnTo>
                    <a:pt x="2092" y="4421"/>
                  </a:lnTo>
                  <a:cubicBezTo>
                    <a:pt x="1927" y="4421"/>
                    <a:pt x="1793" y="4288"/>
                    <a:pt x="1793" y="4123"/>
                  </a:cubicBezTo>
                  <a:lnTo>
                    <a:pt x="1793" y="3525"/>
                  </a:lnTo>
                  <a:cubicBezTo>
                    <a:pt x="1793" y="3031"/>
                    <a:pt x="1391" y="2630"/>
                    <a:pt x="897" y="2630"/>
                  </a:cubicBezTo>
                  <a:cubicBezTo>
                    <a:pt x="402" y="2630"/>
                    <a:pt x="1" y="3031"/>
                    <a:pt x="1" y="3525"/>
                  </a:cubicBezTo>
                  <a:lnTo>
                    <a:pt x="1" y="5517"/>
                  </a:lnTo>
                  <a:cubicBezTo>
                    <a:pt x="1" y="5682"/>
                    <a:pt x="134" y="5816"/>
                    <a:pt x="299" y="5816"/>
                  </a:cubicBezTo>
                  <a:cubicBezTo>
                    <a:pt x="464" y="5816"/>
                    <a:pt x="598" y="5682"/>
                    <a:pt x="598" y="5517"/>
                  </a:cubicBezTo>
                  <a:lnTo>
                    <a:pt x="598" y="3525"/>
                  </a:lnTo>
                  <a:cubicBezTo>
                    <a:pt x="598" y="3360"/>
                    <a:pt x="733" y="3227"/>
                    <a:pt x="897" y="3227"/>
                  </a:cubicBezTo>
                  <a:cubicBezTo>
                    <a:pt x="1062" y="3227"/>
                    <a:pt x="1195" y="3360"/>
                    <a:pt x="1195" y="3525"/>
                  </a:cubicBezTo>
                  <a:lnTo>
                    <a:pt x="1195" y="4123"/>
                  </a:lnTo>
                  <a:cubicBezTo>
                    <a:pt x="1195" y="4617"/>
                    <a:pt x="1598" y="5019"/>
                    <a:pt x="2092" y="5019"/>
                  </a:cubicBezTo>
                  <a:lnTo>
                    <a:pt x="2212" y="5019"/>
                  </a:lnTo>
                  <a:lnTo>
                    <a:pt x="2212" y="8405"/>
                  </a:lnTo>
                  <a:lnTo>
                    <a:pt x="7986" y="8405"/>
                  </a:lnTo>
                  <a:lnTo>
                    <a:pt x="7986" y="5019"/>
                  </a:lnTo>
                  <a:lnTo>
                    <a:pt x="8105" y="5019"/>
                  </a:lnTo>
                  <a:cubicBezTo>
                    <a:pt x="8599" y="5019"/>
                    <a:pt x="9002" y="4617"/>
                    <a:pt x="9002" y="4123"/>
                  </a:cubicBezTo>
                  <a:lnTo>
                    <a:pt x="9002" y="3525"/>
                  </a:lnTo>
                  <a:cubicBezTo>
                    <a:pt x="9002" y="3360"/>
                    <a:pt x="9136" y="3227"/>
                    <a:pt x="9301" y="3227"/>
                  </a:cubicBezTo>
                  <a:cubicBezTo>
                    <a:pt x="9465" y="3227"/>
                    <a:pt x="9599" y="3360"/>
                    <a:pt x="9599" y="3525"/>
                  </a:cubicBezTo>
                  <a:lnTo>
                    <a:pt x="9599" y="5517"/>
                  </a:lnTo>
                  <a:cubicBezTo>
                    <a:pt x="9599" y="5682"/>
                    <a:pt x="9733" y="5816"/>
                    <a:pt x="9898" y="5816"/>
                  </a:cubicBezTo>
                  <a:cubicBezTo>
                    <a:pt x="10063" y="5816"/>
                    <a:pt x="10196" y="5682"/>
                    <a:pt x="10196" y="5517"/>
                  </a:cubicBezTo>
                  <a:lnTo>
                    <a:pt x="10196" y="3525"/>
                  </a:lnTo>
                  <a:cubicBezTo>
                    <a:pt x="10196" y="3031"/>
                    <a:pt x="9795" y="2630"/>
                    <a:pt x="9301" y="2630"/>
                  </a:cubicBezTo>
                  <a:cubicBezTo>
                    <a:pt x="8806" y="2630"/>
                    <a:pt x="8404" y="3031"/>
                    <a:pt x="8404" y="3525"/>
                  </a:cubicBezTo>
                  <a:lnTo>
                    <a:pt x="8404" y="4123"/>
                  </a:lnTo>
                  <a:cubicBezTo>
                    <a:pt x="8404" y="4288"/>
                    <a:pt x="8270" y="4421"/>
                    <a:pt x="8105" y="4421"/>
                  </a:cubicBezTo>
                  <a:lnTo>
                    <a:pt x="7793" y="4421"/>
                  </a:lnTo>
                  <a:cubicBezTo>
                    <a:pt x="7283" y="4005"/>
                    <a:pt x="6990" y="3389"/>
                    <a:pt x="6990" y="2729"/>
                  </a:cubicBezTo>
                  <a:lnTo>
                    <a:pt x="6990" y="1893"/>
                  </a:lnTo>
                  <a:cubicBezTo>
                    <a:pt x="6990" y="849"/>
                    <a:pt x="6142" y="1"/>
                    <a:pt x="50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3"/>
            <p:cNvSpPr/>
            <p:nvPr/>
          </p:nvSpPr>
          <p:spPr>
            <a:xfrm>
              <a:off x="3130575" y="3171625"/>
              <a:ext cx="54775" cy="29900"/>
            </a:xfrm>
            <a:custGeom>
              <a:avLst/>
              <a:gdLst/>
              <a:ahLst/>
              <a:cxnLst/>
              <a:rect l="l" t="t" r="r" b="b"/>
              <a:pathLst>
                <a:path w="2191" h="1196" extrusionOk="0">
                  <a:moveTo>
                    <a:pt x="0" y="1"/>
                  </a:moveTo>
                  <a:lnTo>
                    <a:pt x="0" y="897"/>
                  </a:lnTo>
                  <a:cubicBezTo>
                    <a:pt x="0" y="1062"/>
                    <a:pt x="135" y="1195"/>
                    <a:pt x="299" y="1195"/>
                  </a:cubicBezTo>
                  <a:lnTo>
                    <a:pt x="1892" y="1195"/>
                  </a:lnTo>
                  <a:cubicBezTo>
                    <a:pt x="2056" y="1195"/>
                    <a:pt x="2191" y="1062"/>
                    <a:pt x="2191" y="897"/>
                  </a:cubicBezTo>
                  <a:lnTo>
                    <a:pt x="21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0" name="Google Shape;1730;p73"/>
          <p:cNvGrpSpPr/>
          <p:nvPr/>
        </p:nvGrpSpPr>
        <p:grpSpPr>
          <a:xfrm>
            <a:off x="4012281" y="3217671"/>
            <a:ext cx="344261" cy="343486"/>
            <a:chOff x="3582475" y="3021275"/>
            <a:chExt cx="255500" cy="254925"/>
          </a:xfrm>
        </p:grpSpPr>
        <p:sp>
          <p:nvSpPr>
            <p:cNvPr id="1731" name="Google Shape;1731;p73"/>
            <p:cNvSpPr/>
            <p:nvPr/>
          </p:nvSpPr>
          <p:spPr>
            <a:xfrm>
              <a:off x="3660400" y="3036225"/>
              <a:ext cx="99650" cy="89625"/>
            </a:xfrm>
            <a:custGeom>
              <a:avLst/>
              <a:gdLst/>
              <a:ahLst/>
              <a:cxnLst/>
              <a:rect l="l" t="t" r="r" b="b"/>
              <a:pathLst>
                <a:path w="3986" h="3585" extrusionOk="0">
                  <a:moveTo>
                    <a:pt x="300" y="1"/>
                  </a:moveTo>
                  <a:cubicBezTo>
                    <a:pt x="221" y="1"/>
                    <a:pt x="145" y="33"/>
                    <a:pt x="90" y="88"/>
                  </a:cubicBezTo>
                  <a:cubicBezTo>
                    <a:pt x="33" y="145"/>
                    <a:pt x="1" y="225"/>
                    <a:pt x="3" y="306"/>
                  </a:cubicBezTo>
                  <a:cubicBezTo>
                    <a:pt x="9" y="559"/>
                    <a:pt x="68" y="1192"/>
                    <a:pt x="484" y="1608"/>
                  </a:cubicBezTo>
                  <a:cubicBezTo>
                    <a:pt x="856" y="1981"/>
                    <a:pt x="1400" y="2067"/>
                    <a:pt x="1695" y="2086"/>
                  </a:cubicBezTo>
                  <a:lnTo>
                    <a:pt x="1695" y="3286"/>
                  </a:lnTo>
                  <a:cubicBezTo>
                    <a:pt x="1695" y="3450"/>
                    <a:pt x="1828" y="3585"/>
                    <a:pt x="1993" y="3585"/>
                  </a:cubicBezTo>
                  <a:cubicBezTo>
                    <a:pt x="2158" y="3585"/>
                    <a:pt x="2292" y="3450"/>
                    <a:pt x="2292" y="3286"/>
                  </a:cubicBezTo>
                  <a:lnTo>
                    <a:pt x="2292" y="2086"/>
                  </a:lnTo>
                  <a:cubicBezTo>
                    <a:pt x="2587" y="2067"/>
                    <a:pt x="3130" y="1981"/>
                    <a:pt x="3503" y="1608"/>
                  </a:cubicBezTo>
                  <a:cubicBezTo>
                    <a:pt x="3919" y="1192"/>
                    <a:pt x="3978" y="559"/>
                    <a:pt x="3984" y="306"/>
                  </a:cubicBezTo>
                  <a:cubicBezTo>
                    <a:pt x="3986" y="225"/>
                    <a:pt x="3954" y="145"/>
                    <a:pt x="3897" y="88"/>
                  </a:cubicBezTo>
                  <a:cubicBezTo>
                    <a:pt x="3841" y="33"/>
                    <a:pt x="3766" y="1"/>
                    <a:pt x="3687" y="1"/>
                  </a:cubicBezTo>
                  <a:cubicBezTo>
                    <a:pt x="3684" y="1"/>
                    <a:pt x="3681" y="1"/>
                    <a:pt x="3678" y="1"/>
                  </a:cubicBezTo>
                  <a:cubicBezTo>
                    <a:pt x="3425" y="6"/>
                    <a:pt x="2792" y="65"/>
                    <a:pt x="2376" y="482"/>
                  </a:cubicBezTo>
                  <a:cubicBezTo>
                    <a:pt x="2179" y="678"/>
                    <a:pt x="2062" y="922"/>
                    <a:pt x="1993" y="1151"/>
                  </a:cubicBezTo>
                  <a:cubicBezTo>
                    <a:pt x="1924" y="922"/>
                    <a:pt x="1807" y="678"/>
                    <a:pt x="1611" y="482"/>
                  </a:cubicBezTo>
                  <a:cubicBezTo>
                    <a:pt x="1194" y="65"/>
                    <a:pt x="561" y="6"/>
                    <a:pt x="309" y="1"/>
                  </a:cubicBezTo>
                  <a:cubicBezTo>
                    <a:pt x="306" y="1"/>
                    <a:pt x="303" y="1"/>
                    <a:pt x="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3"/>
            <p:cNvSpPr/>
            <p:nvPr/>
          </p:nvSpPr>
          <p:spPr>
            <a:xfrm>
              <a:off x="3717675" y="3021275"/>
              <a:ext cx="120300" cy="204475"/>
            </a:xfrm>
            <a:custGeom>
              <a:avLst/>
              <a:gdLst/>
              <a:ahLst/>
              <a:cxnLst/>
              <a:rect l="l" t="t" r="r" b="b"/>
              <a:pathLst>
                <a:path w="4812" h="8179" extrusionOk="0">
                  <a:moveTo>
                    <a:pt x="3500" y="1"/>
                  </a:moveTo>
                  <a:cubicBezTo>
                    <a:pt x="3058" y="1"/>
                    <a:pt x="2712" y="379"/>
                    <a:pt x="2750" y="818"/>
                  </a:cubicBezTo>
                  <a:lnTo>
                    <a:pt x="2903" y="2572"/>
                  </a:lnTo>
                  <a:cubicBezTo>
                    <a:pt x="2966" y="2596"/>
                    <a:pt x="3026" y="2625"/>
                    <a:pt x="3085" y="2659"/>
                  </a:cubicBezTo>
                  <a:cubicBezTo>
                    <a:pt x="3727" y="3029"/>
                    <a:pt x="3947" y="3853"/>
                    <a:pt x="3577" y="4495"/>
                  </a:cubicBezTo>
                  <a:lnTo>
                    <a:pt x="2688" y="6037"/>
                  </a:lnTo>
                  <a:cubicBezTo>
                    <a:pt x="2632" y="6132"/>
                    <a:pt x="2531" y="6186"/>
                    <a:pt x="2428" y="6186"/>
                  </a:cubicBezTo>
                  <a:cubicBezTo>
                    <a:pt x="2377" y="6186"/>
                    <a:pt x="2326" y="6173"/>
                    <a:pt x="2279" y="6146"/>
                  </a:cubicBezTo>
                  <a:cubicBezTo>
                    <a:pt x="2137" y="6063"/>
                    <a:pt x="2088" y="5880"/>
                    <a:pt x="2170" y="5738"/>
                  </a:cubicBezTo>
                  <a:lnTo>
                    <a:pt x="3059" y="4196"/>
                  </a:lnTo>
                  <a:cubicBezTo>
                    <a:pt x="3266" y="3839"/>
                    <a:pt x="3143" y="3382"/>
                    <a:pt x="2786" y="3176"/>
                  </a:cubicBezTo>
                  <a:cubicBezTo>
                    <a:pt x="2669" y="3108"/>
                    <a:pt x="2540" y="3076"/>
                    <a:pt x="2414" y="3076"/>
                  </a:cubicBezTo>
                  <a:cubicBezTo>
                    <a:pt x="2156" y="3076"/>
                    <a:pt x="1905" y="3210"/>
                    <a:pt x="1766" y="3449"/>
                  </a:cubicBezTo>
                  <a:lnTo>
                    <a:pt x="1194" y="4440"/>
                  </a:lnTo>
                  <a:cubicBezTo>
                    <a:pt x="1096" y="4611"/>
                    <a:pt x="976" y="4768"/>
                    <a:pt x="838" y="4908"/>
                  </a:cubicBezTo>
                  <a:cubicBezTo>
                    <a:pt x="299" y="5452"/>
                    <a:pt x="1" y="6175"/>
                    <a:pt x="1" y="6941"/>
                  </a:cubicBezTo>
                  <a:lnTo>
                    <a:pt x="1" y="8178"/>
                  </a:lnTo>
                  <a:lnTo>
                    <a:pt x="3224" y="8178"/>
                  </a:lnTo>
                  <a:lnTo>
                    <a:pt x="3224" y="7751"/>
                  </a:lnTo>
                  <a:lnTo>
                    <a:pt x="4568" y="5507"/>
                  </a:lnTo>
                  <a:cubicBezTo>
                    <a:pt x="4741" y="5217"/>
                    <a:pt x="4812" y="4874"/>
                    <a:pt x="4767" y="4539"/>
                  </a:cubicBezTo>
                  <a:lnTo>
                    <a:pt x="4244" y="653"/>
                  </a:lnTo>
                  <a:cubicBezTo>
                    <a:pt x="4195" y="279"/>
                    <a:pt x="3876"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73"/>
            <p:cNvSpPr/>
            <p:nvPr/>
          </p:nvSpPr>
          <p:spPr>
            <a:xfrm>
              <a:off x="3717675" y="3240650"/>
              <a:ext cx="92725" cy="35550"/>
            </a:xfrm>
            <a:custGeom>
              <a:avLst/>
              <a:gdLst/>
              <a:ahLst/>
              <a:cxnLst/>
              <a:rect l="l" t="t" r="r" b="b"/>
              <a:pathLst>
                <a:path w="3709" h="1422" extrusionOk="0">
                  <a:moveTo>
                    <a:pt x="1" y="1"/>
                  </a:moveTo>
                  <a:lnTo>
                    <a:pt x="1" y="1421"/>
                  </a:lnTo>
                  <a:lnTo>
                    <a:pt x="3410" y="1421"/>
                  </a:lnTo>
                  <a:cubicBezTo>
                    <a:pt x="3575" y="1421"/>
                    <a:pt x="3708" y="1288"/>
                    <a:pt x="3708" y="1123"/>
                  </a:cubicBezTo>
                  <a:lnTo>
                    <a:pt x="3708" y="299"/>
                  </a:lnTo>
                  <a:cubicBezTo>
                    <a:pt x="3708" y="134"/>
                    <a:pt x="3575" y="1"/>
                    <a:pt x="3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73"/>
            <p:cNvSpPr/>
            <p:nvPr/>
          </p:nvSpPr>
          <p:spPr>
            <a:xfrm>
              <a:off x="3582475" y="3021275"/>
              <a:ext cx="120300" cy="204475"/>
            </a:xfrm>
            <a:custGeom>
              <a:avLst/>
              <a:gdLst/>
              <a:ahLst/>
              <a:cxnLst/>
              <a:rect l="l" t="t" r="r" b="b"/>
              <a:pathLst>
                <a:path w="4812" h="8179" extrusionOk="0">
                  <a:moveTo>
                    <a:pt x="1314" y="1"/>
                  </a:moveTo>
                  <a:cubicBezTo>
                    <a:pt x="937" y="1"/>
                    <a:pt x="618" y="279"/>
                    <a:pt x="568" y="653"/>
                  </a:cubicBezTo>
                  <a:lnTo>
                    <a:pt x="45" y="4539"/>
                  </a:lnTo>
                  <a:cubicBezTo>
                    <a:pt x="1" y="4874"/>
                    <a:pt x="71" y="5217"/>
                    <a:pt x="244" y="5507"/>
                  </a:cubicBezTo>
                  <a:lnTo>
                    <a:pt x="245" y="5507"/>
                  </a:lnTo>
                  <a:lnTo>
                    <a:pt x="1589" y="7751"/>
                  </a:lnTo>
                  <a:lnTo>
                    <a:pt x="1589" y="8178"/>
                  </a:lnTo>
                  <a:lnTo>
                    <a:pt x="4812" y="8178"/>
                  </a:lnTo>
                  <a:lnTo>
                    <a:pt x="4812" y="6941"/>
                  </a:lnTo>
                  <a:cubicBezTo>
                    <a:pt x="4812" y="6175"/>
                    <a:pt x="4515" y="5452"/>
                    <a:pt x="3975" y="4908"/>
                  </a:cubicBezTo>
                  <a:cubicBezTo>
                    <a:pt x="3836" y="4768"/>
                    <a:pt x="3717" y="4611"/>
                    <a:pt x="3618" y="4440"/>
                  </a:cubicBezTo>
                  <a:lnTo>
                    <a:pt x="3046" y="3449"/>
                  </a:lnTo>
                  <a:cubicBezTo>
                    <a:pt x="2908" y="3210"/>
                    <a:pt x="2657" y="3076"/>
                    <a:pt x="2399" y="3076"/>
                  </a:cubicBezTo>
                  <a:cubicBezTo>
                    <a:pt x="2272" y="3076"/>
                    <a:pt x="2144" y="3108"/>
                    <a:pt x="2026" y="3176"/>
                  </a:cubicBezTo>
                  <a:cubicBezTo>
                    <a:pt x="1669" y="3382"/>
                    <a:pt x="1547" y="3839"/>
                    <a:pt x="1753" y="4196"/>
                  </a:cubicBezTo>
                  <a:lnTo>
                    <a:pt x="2643" y="5738"/>
                  </a:lnTo>
                  <a:cubicBezTo>
                    <a:pt x="2726" y="5880"/>
                    <a:pt x="2677" y="6063"/>
                    <a:pt x="2534" y="6146"/>
                  </a:cubicBezTo>
                  <a:cubicBezTo>
                    <a:pt x="2487" y="6173"/>
                    <a:pt x="2435" y="6186"/>
                    <a:pt x="2385" y="6186"/>
                  </a:cubicBezTo>
                  <a:cubicBezTo>
                    <a:pt x="2281" y="6186"/>
                    <a:pt x="2181" y="6132"/>
                    <a:pt x="2126" y="6037"/>
                  </a:cubicBezTo>
                  <a:lnTo>
                    <a:pt x="1235" y="4495"/>
                  </a:lnTo>
                  <a:cubicBezTo>
                    <a:pt x="865" y="3853"/>
                    <a:pt x="1086" y="3029"/>
                    <a:pt x="1728" y="2659"/>
                  </a:cubicBezTo>
                  <a:cubicBezTo>
                    <a:pt x="1786" y="2625"/>
                    <a:pt x="1847" y="2596"/>
                    <a:pt x="1909" y="2572"/>
                  </a:cubicBezTo>
                  <a:lnTo>
                    <a:pt x="2063" y="818"/>
                  </a:lnTo>
                  <a:cubicBezTo>
                    <a:pt x="2101" y="379"/>
                    <a:pt x="1755" y="1"/>
                    <a:pt x="13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73"/>
            <p:cNvSpPr/>
            <p:nvPr/>
          </p:nvSpPr>
          <p:spPr>
            <a:xfrm>
              <a:off x="3610075" y="3240650"/>
              <a:ext cx="92700" cy="35550"/>
            </a:xfrm>
            <a:custGeom>
              <a:avLst/>
              <a:gdLst/>
              <a:ahLst/>
              <a:cxnLst/>
              <a:rect l="l" t="t" r="r" b="b"/>
              <a:pathLst>
                <a:path w="3708" h="1422" extrusionOk="0">
                  <a:moveTo>
                    <a:pt x="299" y="1"/>
                  </a:moveTo>
                  <a:cubicBezTo>
                    <a:pt x="134" y="1"/>
                    <a:pt x="0" y="134"/>
                    <a:pt x="0" y="299"/>
                  </a:cubicBezTo>
                  <a:lnTo>
                    <a:pt x="0" y="1123"/>
                  </a:lnTo>
                  <a:cubicBezTo>
                    <a:pt x="0" y="1288"/>
                    <a:pt x="134" y="1421"/>
                    <a:pt x="299" y="1421"/>
                  </a:cubicBezTo>
                  <a:lnTo>
                    <a:pt x="3708" y="1421"/>
                  </a:lnTo>
                  <a:lnTo>
                    <a:pt x="37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6" name="Google Shape;1736;p73"/>
          <p:cNvGrpSpPr/>
          <p:nvPr/>
        </p:nvGrpSpPr>
        <p:grpSpPr>
          <a:xfrm>
            <a:off x="4809791" y="3217671"/>
            <a:ext cx="301885" cy="343486"/>
            <a:chOff x="4150475" y="3021275"/>
            <a:chExt cx="224050" cy="254925"/>
          </a:xfrm>
        </p:grpSpPr>
        <p:sp>
          <p:nvSpPr>
            <p:cNvPr id="1737" name="Google Shape;1737;p73"/>
            <p:cNvSpPr/>
            <p:nvPr/>
          </p:nvSpPr>
          <p:spPr>
            <a:xfrm>
              <a:off x="4150475" y="3021275"/>
              <a:ext cx="224050" cy="29900"/>
            </a:xfrm>
            <a:custGeom>
              <a:avLst/>
              <a:gdLst/>
              <a:ahLst/>
              <a:cxnLst/>
              <a:rect l="l" t="t" r="r" b="b"/>
              <a:pathLst>
                <a:path w="8962" h="1196" extrusionOk="0">
                  <a:moveTo>
                    <a:pt x="598" y="1"/>
                  </a:moveTo>
                  <a:cubicBezTo>
                    <a:pt x="268" y="1"/>
                    <a:pt x="0" y="269"/>
                    <a:pt x="0" y="598"/>
                  </a:cubicBezTo>
                  <a:cubicBezTo>
                    <a:pt x="0" y="928"/>
                    <a:pt x="268" y="1196"/>
                    <a:pt x="598" y="1196"/>
                  </a:cubicBezTo>
                  <a:lnTo>
                    <a:pt x="8364" y="1196"/>
                  </a:lnTo>
                  <a:cubicBezTo>
                    <a:pt x="8694" y="1196"/>
                    <a:pt x="8961" y="928"/>
                    <a:pt x="8961" y="598"/>
                  </a:cubicBezTo>
                  <a:cubicBezTo>
                    <a:pt x="8961" y="269"/>
                    <a:pt x="8694" y="1"/>
                    <a:pt x="83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3"/>
            <p:cNvSpPr/>
            <p:nvPr/>
          </p:nvSpPr>
          <p:spPr>
            <a:xfrm>
              <a:off x="4150475" y="3101925"/>
              <a:ext cx="224050" cy="29900"/>
            </a:xfrm>
            <a:custGeom>
              <a:avLst/>
              <a:gdLst/>
              <a:ahLst/>
              <a:cxnLst/>
              <a:rect l="l" t="t" r="r" b="b"/>
              <a:pathLst>
                <a:path w="8962" h="1196" extrusionOk="0">
                  <a:moveTo>
                    <a:pt x="598" y="1"/>
                  </a:moveTo>
                  <a:cubicBezTo>
                    <a:pt x="268" y="1"/>
                    <a:pt x="0" y="268"/>
                    <a:pt x="0" y="598"/>
                  </a:cubicBezTo>
                  <a:cubicBezTo>
                    <a:pt x="0" y="928"/>
                    <a:pt x="268" y="1195"/>
                    <a:pt x="598" y="1195"/>
                  </a:cubicBezTo>
                  <a:lnTo>
                    <a:pt x="8364" y="1195"/>
                  </a:lnTo>
                  <a:cubicBezTo>
                    <a:pt x="8694" y="1195"/>
                    <a:pt x="8961" y="928"/>
                    <a:pt x="8961" y="598"/>
                  </a:cubicBezTo>
                  <a:cubicBezTo>
                    <a:pt x="8961" y="268"/>
                    <a:pt x="8694" y="1"/>
                    <a:pt x="83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3"/>
            <p:cNvSpPr/>
            <p:nvPr/>
          </p:nvSpPr>
          <p:spPr>
            <a:xfrm>
              <a:off x="4166475" y="3066100"/>
              <a:ext cx="192050" cy="20925"/>
            </a:xfrm>
            <a:custGeom>
              <a:avLst/>
              <a:gdLst/>
              <a:ahLst/>
              <a:cxnLst/>
              <a:rect l="l" t="t" r="r" b="b"/>
              <a:pathLst>
                <a:path w="7682" h="837" extrusionOk="0">
                  <a:moveTo>
                    <a:pt x="1" y="0"/>
                  </a:moveTo>
                  <a:lnTo>
                    <a:pt x="129" y="837"/>
                  </a:lnTo>
                  <a:lnTo>
                    <a:pt x="7553" y="837"/>
                  </a:lnTo>
                  <a:lnTo>
                    <a:pt x="76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3"/>
            <p:cNvSpPr/>
            <p:nvPr/>
          </p:nvSpPr>
          <p:spPr>
            <a:xfrm>
              <a:off x="4174125" y="3196525"/>
              <a:ext cx="176725" cy="14950"/>
            </a:xfrm>
            <a:custGeom>
              <a:avLst/>
              <a:gdLst/>
              <a:ahLst/>
              <a:cxnLst/>
              <a:rect l="l" t="t" r="r" b="b"/>
              <a:pathLst>
                <a:path w="7069" h="598" extrusionOk="0">
                  <a:moveTo>
                    <a:pt x="1" y="0"/>
                  </a:moveTo>
                  <a:lnTo>
                    <a:pt x="93" y="597"/>
                  </a:lnTo>
                  <a:lnTo>
                    <a:pt x="6977" y="597"/>
                  </a:lnTo>
                  <a:lnTo>
                    <a:pt x="70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73"/>
            <p:cNvSpPr/>
            <p:nvPr/>
          </p:nvSpPr>
          <p:spPr>
            <a:xfrm>
              <a:off x="4166475" y="3146750"/>
              <a:ext cx="192050" cy="34850"/>
            </a:xfrm>
            <a:custGeom>
              <a:avLst/>
              <a:gdLst/>
              <a:ahLst/>
              <a:cxnLst/>
              <a:rect l="l" t="t" r="r" b="b"/>
              <a:pathLst>
                <a:path w="7682" h="1394" extrusionOk="0">
                  <a:moveTo>
                    <a:pt x="1" y="0"/>
                  </a:moveTo>
                  <a:lnTo>
                    <a:pt x="214" y="1394"/>
                  </a:lnTo>
                  <a:lnTo>
                    <a:pt x="7468" y="1394"/>
                  </a:lnTo>
                  <a:lnTo>
                    <a:pt x="76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73"/>
            <p:cNvSpPr/>
            <p:nvPr/>
          </p:nvSpPr>
          <p:spPr>
            <a:xfrm>
              <a:off x="4178725" y="3226400"/>
              <a:ext cx="167550" cy="49800"/>
            </a:xfrm>
            <a:custGeom>
              <a:avLst/>
              <a:gdLst/>
              <a:ahLst/>
              <a:cxnLst/>
              <a:rect l="l" t="t" r="r" b="b"/>
              <a:pathLst>
                <a:path w="6702" h="1992" extrusionOk="0">
                  <a:moveTo>
                    <a:pt x="0" y="0"/>
                  </a:moveTo>
                  <a:lnTo>
                    <a:pt x="216" y="1400"/>
                  </a:lnTo>
                  <a:cubicBezTo>
                    <a:pt x="268" y="1743"/>
                    <a:pt x="558" y="1991"/>
                    <a:pt x="905" y="1991"/>
                  </a:cubicBezTo>
                  <a:lnTo>
                    <a:pt x="1910" y="1991"/>
                  </a:lnTo>
                  <a:cubicBezTo>
                    <a:pt x="2176" y="1991"/>
                    <a:pt x="2415" y="1844"/>
                    <a:pt x="2533" y="1606"/>
                  </a:cubicBezTo>
                  <a:lnTo>
                    <a:pt x="2739" y="1195"/>
                  </a:lnTo>
                  <a:lnTo>
                    <a:pt x="3963" y="1195"/>
                  </a:lnTo>
                  <a:lnTo>
                    <a:pt x="4169" y="1606"/>
                  </a:lnTo>
                  <a:cubicBezTo>
                    <a:pt x="4287" y="1844"/>
                    <a:pt x="4527" y="1991"/>
                    <a:pt x="4792" y="1991"/>
                  </a:cubicBezTo>
                  <a:lnTo>
                    <a:pt x="5797" y="1991"/>
                  </a:lnTo>
                  <a:cubicBezTo>
                    <a:pt x="6144" y="1991"/>
                    <a:pt x="6434" y="1743"/>
                    <a:pt x="6486" y="1400"/>
                  </a:cubicBezTo>
                  <a:lnTo>
                    <a:pt x="67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73"/>
          <p:cNvGrpSpPr/>
          <p:nvPr/>
        </p:nvGrpSpPr>
        <p:grpSpPr>
          <a:xfrm>
            <a:off x="5565324" y="3258599"/>
            <a:ext cx="343452" cy="261631"/>
            <a:chOff x="4687325" y="3051650"/>
            <a:chExt cx="254900" cy="194175"/>
          </a:xfrm>
        </p:grpSpPr>
        <p:sp>
          <p:nvSpPr>
            <p:cNvPr id="1744" name="Google Shape;1744;p73"/>
            <p:cNvSpPr/>
            <p:nvPr/>
          </p:nvSpPr>
          <p:spPr>
            <a:xfrm>
              <a:off x="4687325" y="3126325"/>
              <a:ext cx="37850" cy="119500"/>
            </a:xfrm>
            <a:custGeom>
              <a:avLst/>
              <a:gdLst/>
              <a:ahLst/>
              <a:cxnLst/>
              <a:rect l="l" t="t" r="r" b="b"/>
              <a:pathLst>
                <a:path w="1514" h="4780" extrusionOk="0">
                  <a:moveTo>
                    <a:pt x="0" y="0"/>
                  </a:moveTo>
                  <a:lnTo>
                    <a:pt x="0" y="4481"/>
                  </a:lnTo>
                  <a:cubicBezTo>
                    <a:pt x="0" y="4646"/>
                    <a:pt x="134" y="4780"/>
                    <a:pt x="299" y="4780"/>
                  </a:cubicBezTo>
                  <a:lnTo>
                    <a:pt x="1513" y="4780"/>
                  </a:lnTo>
                  <a:lnTo>
                    <a:pt x="15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3"/>
            <p:cNvSpPr/>
            <p:nvPr/>
          </p:nvSpPr>
          <p:spPr>
            <a:xfrm>
              <a:off x="4740075" y="3126325"/>
              <a:ext cx="37850" cy="119500"/>
            </a:xfrm>
            <a:custGeom>
              <a:avLst/>
              <a:gdLst/>
              <a:ahLst/>
              <a:cxnLst/>
              <a:rect l="l" t="t" r="r" b="b"/>
              <a:pathLst>
                <a:path w="1514" h="4780" extrusionOk="0">
                  <a:moveTo>
                    <a:pt x="1" y="0"/>
                  </a:moveTo>
                  <a:lnTo>
                    <a:pt x="1" y="4780"/>
                  </a:lnTo>
                  <a:lnTo>
                    <a:pt x="1514" y="4780"/>
                  </a:lnTo>
                  <a:lnTo>
                    <a:pt x="1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73"/>
            <p:cNvSpPr/>
            <p:nvPr/>
          </p:nvSpPr>
          <p:spPr>
            <a:xfrm>
              <a:off x="4904850" y="3196025"/>
              <a:ext cx="37375" cy="49800"/>
            </a:xfrm>
            <a:custGeom>
              <a:avLst/>
              <a:gdLst/>
              <a:ahLst/>
              <a:cxnLst/>
              <a:rect l="l" t="t" r="r" b="b"/>
              <a:pathLst>
                <a:path w="1495" h="1992" extrusionOk="0">
                  <a:moveTo>
                    <a:pt x="1" y="0"/>
                  </a:moveTo>
                  <a:lnTo>
                    <a:pt x="1" y="1992"/>
                  </a:lnTo>
                  <a:lnTo>
                    <a:pt x="1196" y="1992"/>
                  </a:lnTo>
                  <a:cubicBezTo>
                    <a:pt x="1361" y="1992"/>
                    <a:pt x="1495" y="1858"/>
                    <a:pt x="1495" y="1693"/>
                  </a:cubicBezTo>
                  <a:lnTo>
                    <a:pt x="14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73"/>
            <p:cNvSpPr/>
            <p:nvPr/>
          </p:nvSpPr>
          <p:spPr>
            <a:xfrm>
              <a:off x="4792850" y="3126325"/>
              <a:ext cx="149375" cy="54775"/>
            </a:xfrm>
            <a:custGeom>
              <a:avLst/>
              <a:gdLst/>
              <a:ahLst/>
              <a:cxnLst/>
              <a:rect l="l" t="t" r="r" b="b"/>
              <a:pathLst>
                <a:path w="5975" h="2191" extrusionOk="0">
                  <a:moveTo>
                    <a:pt x="1" y="0"/>
                  </a:moveTo>
                  <a:lnTo>
                    <a:pt x="1" y="2191"/>
                  </a:lnTo>
                  <a:lnTo>
                    <a:pt x="1525" y="2191"/>
                  </a:lnTo>
                  <a:cubicBezTo>
                    <a:pt x="1662" y="1510"/>
                    <a:pt x="2267" y="996"/>
                    <a:pt x="2988" y="996"/>
                  </a:cubicBezTo>
                  <a:cubicBezTo>
                    <a:pt x="3709" y="996"/>
                    <a:pt x="4312" y="1510"/>
                    <a:pt x="4451" y="2191"/>
                  </a:cubicBezTo>
                  <a:lnTo>
                    <a:pt x="5975" y="2191"/>
                  </a:lnTo>
                  <a:lnTo>
                    <a:pt x="59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73"/>
            <p:cNvSpPr/>
            <p:nvPr/>
          </p:nvSpPr>
          <p:spPr>
            <a:xfrm>
              <a:off x="4845125" y="3166150"/>
              <a:ext cx="44825" cy="79675"/>
            </a:xfrm>
            <a:custGeom>
              <a:avLst/>
              <a:gdLst/>
              <a:ahLst/>
              <a:cxnLst/>
              <a:rect l="l" t="t" r="r" b="b"/>
              <a:pathLst>
                <a:path w="1793" h="3187" extrusionOk="0">
                  <a:moveTo>
                    <a:pt x="897" y="1"/>
                  </a:moveTo>
                  <a:cubicBezTo>
                    <a:pt x="403" y="1"/>
                    <a:pt x="0" y="402"/>
                    <a:pt x="0" y="896"/>
                  </a:cubicBezTo>
                  <a:lnTo>
                    <a:pt x="0" y="3187"/>
                  </a:lnTo>
                  <a:lnTo>
                    <a:pt x="1793" y="3187"/>
                  </a:lnTo>
                  <a:lnTo>
                    <a:pt x="1793" y="896"/>
                  </a:lnTo>
                  <a:cubicBezTo>
                    <a:pt x="1793" y="402"/>
                    <a:pt x="1391" y="1"/>
                    <a:pt x="8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73"/>
            <p:cNvSpPr/>
            <p:nvPr/>
          </p:nvSpPr>
          <p:spPr>
            <a:xfrm>
              <a:off x="4806675" y="3068700"/>
              <a:ext cx="53425" cy="42700"/>
            </a:xfrm>
            <a:custGeom>
              <a:avLst/>
              <a:gdLst/>
              <a:ahLst/>
              <a:cxnLst/>
              <a:rect l="l" t="t" r="r" b="b"/>
              <a:pathLst>
                <a:path w="2137" h="1708" extrusionOk="0">
                  <a:moveTo>
                    <a:pt x="2136" y="0"/>
                  </a:moveTo>
                  <a:lnTo>
                    <a:pt x="1" y="1708"/>
                  </a:lnTo>
                  <a:lnTo>
                    <a:pt x="2136" y="1708"/>
                  </a:lnTo>
                  <a:lnTo>
                    <a:pt x="21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3"/>
            <p:cNvSpPr/>
            <p:nvPr/>
          </p:nvSpPr>
          <p:spPr>
            <a:xfrm>
              <a:off x="4875000" y="3061500"/>
              <a:ext cx="62400" cy="49900"/>
            </a:xfrm>
            <a:custGeom>
              <a:avLst/>
              <a:gdLst/>
              <a:ahLst/>
              <a:cxnLst/>
              <a:rect l="l" t="t" r="r" b="b"/>
              <a:pathLst>
                <a:path w="2496" h="1996" extrusionOk="0">
                  <a:moveTo>
                    <a:pt x="1" y="1"/>
                  </a:moveTo>
                  <a:lnTo>
                    <a:pt x="1" y="1996"/>
                  </a:lnTo>
                  <a:lnTo>
                    <a:pt x="2495" y="1996"/>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3"/>
            <p:cNvSpPr/>
            <p:nvPr/>
          </p:nvSpPr>
          <p:spPr>
            <a:xfrm>
              <a:off x="4792850" y="3196025"/>
              <a:ext cx="37350" cy="49800"/>
            </a:xfrm>
            <a:custGeom>
              <a:avLst/>
              <a:gdLst/>
              <a:ahLst/>
              <a:cxnLst/>
              <a:rect l="l" t="t" r="r" b="b"/>
              <a:pathLst>
                <a:path w="1494" h="1992" extrusionOk="0">
                  <a:moveTo>
                    <a:pt x="1" y="0"/>
                  </a:moveTo>
                  <a:lnTo>
                    <a:pt x="1" y="1992"/>
                  </a:lnTo>
                  <a:lnTo>
                    <a:pt x="1494" y="1992"/>
                  </a:lnTo>
                  <a:lnTo>
                    <a:pt x="1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3"/>
            <p:cNvSpPr/>
            <p:nvPr/>
          </p:nvSpPr>
          <p:spPr>
            <a:xfrm>
              <a:off x="4692175" y="3051650"/>
              <a:ext cx="107550" cy="59750"/>
            </a:xfrm>
            <a:custGeom>
              <a:avLst/>
              <a:gdLst/>
              <a:ahLst/>
              <a:cxnLst/>
              <a:rect l="l" t="t" r="r" b="b"/>
              <a:pathLst>
                <a:path w="4302" h="2390" extrusionOk="0">
                  <a:moveTo>
                    <a:pt x="3092" y="0"/>
                  </a:moveTo>
                  <a:cubicBezTo>
                    <a:pt x="3024" y="0"/>
                    <a:pt x="2958" y="24"/>
                    <a:pt x="2905" y="66"/>
                  </a:cubicBezTo>
                  <a:lnTo>
                    <a:pt x="0" y="2390"/>
                  </a:lnTo>
                  <a:lnTo>
                    <a:pt x="1314" y="2390"/>
                  </a:lnTo>
                  <a:lnTo>
                    <a:pt x="43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3"/>
            <p:cNvSpPr/>
            <p:nvPr/>
          </p:nvSpPr>
          <p:spPr>
            <a:xfrm>
              <a:off x="4748925" y="3051650"/>
              <a:ext cx="108550" cy="59750"/>
            </a:xfrm>
            <a:custGeom>
              <a:avLst/>
              <a:gdLst/>
              <a:ahLst/>
              <a:cxnLst/>
              <a:rect l="l" t="t" r="r" b="b"/>
              <a:pathLst>
                <a:path w="4342" h="2390" extrusionOk="0">
                  <a:moveTo>
                    <a:pt x="2987" y="0"/>
                  </a:moveTo>
                  <a:lnTo>
                    <a:pt x="0" y="2390"/>
                  </a:lnTo>
                  <a:lnTo>
                    <a:pt x="1355" y="2390"/>
                  </a:lnTo>
                  <a:lnTo>
                    <a:pt x="43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4" name="Google Shape;1754;p73"/>
          <p:cNvGrpSpPr/>
          <p:nvPr/>
        </p:nvGrpSpPr>
        <p:grpSpPr>
          <a:xfrm>
            <a:off x="6362429" y="3217671"/>
            <a:ext cx="301885" cy="343486"/>
            <a:chOff x="5255000" y="3021275"/>
            <a:chExt cx="224050" cy="254925"/>
          </a:xfrm>
        </p:grpSpPr>
        <p:sp>
          <p:nvSpPr>
            <p:cNvPr id="1755" name="Google Shape;1755;p73"/>
            <p:cNvSpPr/>
            <p:nvPr/>
          </p:nvSpPr>
          <p:spPr>
            <a:xfrm>
              <a:off x="5255000" y="3021275"/>
              <a:ext cx="104600" cy="74700"/>
            </a:xfrm>
            <a:custGeom>
              <a:avLst/>
              <a:gdLst/>
              <a:ahLst/>
              <a:cxnLst/>
              <a:rect l="l" t="t" r="r" b="b"/>
              <a:pathLst>
                <a:path w="4184" h="2988" extrusionOk="0">
                  <a:moveTo>
                    <a:pt x="4183" y="1"/>
                  </a:moveTo>
                  <a:lnTo>
                    <a:pt x="1" y="2988"/>
                  </a:lnTo>
                  <a:lnTo>
                    <a:pt x="4183" y="2988"/>
                  </a:lnTo>
                  <a:lnTo>
                    <a:pt x="41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3"/>
            <p:cNvSpPr/>
            <p:nvPr/>
          </p:nvSpPr>
          <p:spPr>
            <a:xfrm>
              <a:off x="5374500" y="3021275"/>
              <a:ext cx="104550" cy="74700"/>
            </a:xfrm>
            <a:custGeom>
              <a:avLst/>
              <a:gdLst/>
              <a:ahLst/>
              <a:cxnLst/>
              <a:rect l="l" t="t" r="r" b="b"/>
              <a:pathLst>
                <a:path w="4182" h="2988" extrusionOk="0">
                  <a:moveTo>
                    <a:pt x="0" y="1"/>
                  </a:moveTo>
                  <a:lnTo>
                    <a:pt x="0" y="2988"/>
                  </a:lnTo>
                  <a:lnTo>
                    <a:pt x="4182" y="298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3"/>
            <p:cNvSpPr/>
            <p:nvPr/>
          </p:nvSpPr>
          <p:spPr>
            <a:xfrm>
              <a:off x="5255000" y="3110875"/>
              <a:ext cx="224050" cy="165325"/>
            </a:xfrm>
            <a:custGeom>
              <a:avLst/>
              <a:gdLst/>
              <a:ahLst/>
              <a:cxnLst/>
              <a:rect l="l" t="t" r="r" b="b"/>
              <a:pathLst>
                <a:path w="8962" h="6613" extrusionOk="0">
                  <a:moveTo>
                    <a:pt x="1" y="1"/>
                  </a:moveTo>
                  <a:lnTo>
                    <a:pt x="1" y="6314"/>
                  </a:lnTo>
                  <a:cubicBezTo>
                    <a:pt x="1" y="6479"/>
                    <a:pt x="134" y="6612"/>
                    <a:pt x="299" y="6612"/>
                  </a:cubicBezTo>
                  <a:lnTo>
                    <a:pt x="4183" y="6612"/>
                  </a:lnTo>
                  <a:lnTo>
                    <a:pt x="4183" y="5605"/>
                  </a:lnTo>
                  <a:cubicBezTo>
                    <a:pt x="3861" y="5572"/>
                    <a:pt x="3359" y="5463"/>
                    <a:pt x="3002" y="5106"/>
                  </a:cubicBezTo>
                  <a:cubicBezTo>
                    <a:pt x="2447" y="4552"/>
                    <a:pt x="2490" y="3649"/>
                    <a:pt x="2493" y="3611"/>
                  </a:cubicBezTo>
                  <a:cubicBezTo>
                    <a:pt x="2501" y="3458"/>
                    <a:pt x="2622" y="3337"/>
                    <a:pt x="2774" y="3329"/>
                  </a:cubicBezTo>
                  <a:cubicBezTo>
                    <a:pt x="2780" y="3329"/>
                    <a:pt x="2806" y="3327"/>
                    <a:pt x="2848" y="3327"/>
                  </a:cubicBezTo>
                  <a:cubicBezTo>
                    <a:pt x="3067" y="3327"/>
                    <a:pt x="3716" y="3364"/>
                    <a:pt x="4183" y="3759"/>
                  </a:cubicBezTo>
                  <a:lnTo>
                    <a:pt x="4183" y="3451"/>
                  </a:lnTo>
                  <a:cubicBezTo>
                    <a:pt x="3989" y="3245"/>
                    <a:pt x="3585" y="2742"/>
                    <a:pt x="3585" y="2132"/>
                  </a:cubicBezTo>
                  <a:cubicBezTo>
                    <a:pt x="3585" y="1347"/>
                    <a:pt x="4254" y="740"/>
                    <a:pt x="4282" y="715"/>
                  </a:cubicBezTo>
                  <a:cubicBezTo>
                    <a:pt x="4339" y="664"/>
                    <a:pt x="4410" y="638"/>
                    <a:pt x="4481" y="638"/>
                  </a:cubicBezTo>
                  <a:cubicBezTo>
                    <a:pt x="4553" y="638"/>
                    <a:pt x="4624" y="664"/>
                    <a:pt x="4681" y="715"/>
                  </a:cubicBezTo>
                  <a:cubicBezTo>
                    <a:pt x="4709" y="740"/>
                    <a:pt x="5378" y="1347"/>
                    <a:pt x="5378" y="2132"/>
                  </a:cubicBezTo>
                  <a:cubicBezTo>
                    <a:pt x="5378" y="2742"/>
                    <a:pt x="4973" y="3245"/>
                    <a:pt x="4780" y="3451"/>
                  </a:cubicBezTo>
                  <a:lnTo>
                    <a:pt x="4780" y="3759"/>
                  </a:lnTo>
                  <a:cubicBezTo>
                    <a:pt x="5250" y="3362"/>
                    <a:pt x="5903" y="3328"/>
                    <a:pt x="6118" y="3328"/>
                  </a:cubicBezTo>
                  <a:cubicBezTo>
                    <a:pt x="6158" y="3328"/>
                    <a:pt x="6183" y="3329"/>
                    <a:pt x="6189" y="3329"/>
                  </a:cubicBezTo>
                  <a:cubicBezTo>
                    <a:pt x="6341" y="3337"/>
                    <a:pt x="6462" y="3458"/>
                    <a:pt x="6471" y="3611"/>
                  </a:cubicBezTo>
                  <a:cubicBezTo>
                    <a:pt x="6473" y="3649"/>
                    <a:pt x="6516" y="4552"/>
                    <a:pt x="5961" y="5106"/>
                  </a:cubicBezTo>
                  <a:cubicBezTo>
                    <a:pt x="5604" y="5463"/>
                    <a:pt x="5102" y="5572"/>
                    <a:pt x="4780" y="5605"/>
                  </a:cubicBezTo>
                  <a:lnTo>
                    <a:pt x="4780" y="6612"/>
                  </a:lnTo>
                  <a:lnTo>
                    <a:pt x="8663" y="6612"/>
                  </a:lnTo>
                  <a:cubicBezTo>
                    <a:pt x="8828" y="6612"/>
                    <a:pt x="8962" y="6479"/>
                    <a:pt x="8962" y="6314"/>
                  </a:cubicBezTo>
                  <a:lnTo>
                    <a:pt x="89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3"/>
            <p:cNvSpPr/>
            <p:nvPr/>
          </p:nvSpPr>
          <p:spPr>
            <a:xfrm>
              <a:off x="5332650" y="3209450"/>
              <a:ext cx="26475" cy="26475"/>
            </a:xfrm>
            <a:custGeom>
              <a:avLst/>
              <a:gdLst/>
              <a:ahLst/>
              <a:cxnLst/>
              <a:rect l="l" t="t" r="r" b="b"/>
              <a:pathLst>
                <a:path w="1059" h="1059" extrusionOk="0">
                  <a:moveTo>
                    <a:pt x="1" y="0"/>
                  </a:moveTo>
                  <a:lnTo>
                    <a:pt x="1" y="0"/>
                  </a:lnTo>
                  <a:cubicBezTo>
                    <a:pt x="31" y="227"/>
                    <a:pt x="111" y="533"/>
                    <a:pt x="318" y="740"/>
                  </a:cubicBezTo>
                  <a:cubicBezTo>
                    <a:pt x="525" y="947"/>
                    <a:pt x="832" y="1028"/>
                    <a:pt x="1059" y="1058"/>
                  </a:cubicBezTo>
                  <a:cubicBezTo>
                    <a:pt x="1028" y="831"/>
                    <a:pt x="948" y="525"/>
                    <a:pt x="741" y="318"/>
                  </a:cubicBezTo>
                  <a:cubicBezTo>
                    <a:pt x="533" y="111"/>
                    <a:pt x="227" y="31"/>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3"/>
            <p:cNvSpPr/>
            <p:nvPr/>
          </p:nvSpPr>
          <p:spPr>
            <a:xfrm>
              <a:off x="5359575" y="3145450"/>
              <a:ext cx="14950" cy="37450"/>
            </a:xfrm>
            <a:custGeom>
              <a:avLst/>
              <a:gdLst/>
              <a:ahLst/>
              <a:cxnLst/>
              <a:rect l="l" t="t" r="r" b="b"/>
              <a:pathLst>
                <a:path w="598" h="1498" extrusionOk="0">
                  <a:moveTo>
                    <a:pt x="299" y="1"/>
                  </a:moveTo>
                  <a:cubicBezTo>
                    <a:pt x="160" y="182"/>
                    <a:pt x="0" y="456"/>
                    <a:pt x="0" y="749"/>
                  </a:cubicBezTo>
                  <a:cubicBezTo>
                    <a:pt x="0" y="1042"/>
                    <a:pt x="160" y="1315"/>
                    <a:pt x="299" y="1497"/>
                  </a:cubicBezTo>
                  <a:cubicBezTo>
                    <a:pt x="437" y="1316"/>
                    <a:pt x="597" y="1043"/>
                    <a:pt x="597" y="749"/>
                  </a:cubicBezTo>
                  <a:cubicBezTo>
                    <a:pt x="597" y="456"/>
                    <a:pt x="438" y="182"/>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3"/>
            <p:cNvSpPr/>
            <p:nvPr/>
          </p:nvSpPr>
          <p:spPr>
            <a:xfrm>
              <a:off x="5374950" y="3209450"/>
              <a:ext cx="26475" cy="26475"/>
            </a:xfrm>
            <a:custGeom>
              <a:avLst/>
              <a:gdLst/>
              <a:ahLst/>
              <a:cxnLst/>
              <a:rect l="l" t="t" r="r" b="b"/>
              <a:pathLst>
                <a:path w="1059" h="1059" extrusionOk="0">
                  <a:moveTo>
                    <a:pt x="1058" y="0"/>
                  </a:moveTo>
                  <a:lnTo>
                    <a:pt x="1058" y="0"/>
                  </a:lnTo>
                  <a:cubicBezTo>
                    <a:pt x="832" y="31"/>
                    <a:pt x="525" y="111"/>
                    <a:pt x="319" y="318"/>
                  </a:cubicBezTo>
                  <a:cubicBezTo>
                    <a:pt x="111" y="525"/>
                    <a:pt x="31" y="831"/>
                    <a:pt x="1" y="1058"/>
                  </a:cubicBezTo>
                  <a:cubicBezTo>
                    <a:pt x="227" y="1028"/>
                    <a:pt x="533" y="947"/>
                    <a:pt x="741" y="740"/>
                  </a:cubicBezTo>
                  <a:cubicBezTo>
                    <a:pt x="947" y="533"/>
                    <a:pt x="1028" y="227"/>
                    <a:pt x="1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1" name="Google Shape;1761;p73"/>
          <p:cNvGrpSpPr/>
          <p:nvPr/>
        </p:nvGrpSpPr>
        <p:grpSpPr>
          <a:xfrm>
            <a:off x="7144792" y="3217671"/>
            <a:ext cx="289792" cy="343486"/>
            <a:chOff x="5804700" y="3021275"/>
            <a:chExt cx="215075" cy="254925"/>
          </a:xfrm>
        </p:grpSpPr>
        <p:sp>
          <p:nvSpPr>
            <p:cNvPr id="1762" name="Google Shape;1762;p73"/>
            <p:cNvSpPr/>
            <p:nvPr/>
          </p:nvSpPr>
          <p:spPr>
            <a:xfrm>
              <a:off x="5809525" y="3085900"/>
              <a:ext cx="69875" cy="55875"/>
            </a:xfrm>
            <a:custGeom>
              <a:avLst/>
              <a:gdLst/>
              <a:ahLst/>
              <a:cxnLst/>
              <a:rect l="l" t="t" r="r" b="b"/>
              <a:pathLst>
                <a:path w="2795" h="2235" extrusionOk="0">
                  <a:moveTo>
                    <a:pt x="2794" y="0"/>
                  </a:moveTo>
                  <a:lnTo>
                    <a:pt x="1" y="2234"/>
                  </a:lnTo>
                  <a:lnTo>
                    <a:pt x="2794" y="2234"/>
                  </a:lnTo>
                  <a:lnTo>
                    <a:pt x="27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3"/>
            <p:cNvSpPr/>
            <p:nvPr/>
          </p:nvSpPr>
          <p:spPr>
            <a:xfrm>
              <a:off x="5894300" y="3085900"/>
              <a:ext cx="69850" cy="55875"/>
            </a:xfrm>
            <a:custGeom>
              <a:avLst/>
              <a:gdLst/>
              <a:ahLst/>
              <a:cxnLst/>
              <a:rect l="l" t="t" r="r" b="b"/>
              <a:pathLst>
                <a:path w="2794" h="2235" extrusionOk="0">
                  <a:moveTo>
                    <a:pt x="0" y="0"/>
                  </a:moveTo>
                  <a:lnTo>
                    <a:pt x="0" y="2234"/>
                  </a:lnTo>
                  <a:lnTo>
                    <a:pt x="2793" y="223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73"/>
            <p:cNvSpPr/>
            <p:nvPr/>
          </p:nvSpPr>
          <p:spPr>
            <a:xfrm>
              <a:off x="5864400" y="3196525"/>
              <a:ext cx="44850" cy="79675"/>
            </a:xfrm>
            <a:custGeom>
              <a:avLst/>
              <a:gdLst/>
              <a:ahLst/>
              <a:cxnLst/>
              <a:rect l="l" t="t" r="r" b="b"/>
              <a:pathLst>
                <a:path w="1794" h="3187" extrusionOk="0">
                  <a:moveTo>
                    <a:pt x="898" y="0"/>
                  </a:moveTo>
                  <a:cubicBezTo>
                    <a:pt x="403" y="0"/>
                    <a:pt x="1" y="403"/>
                    <a:pt x="1" y="897"/>
                  </a:cubicBezTo>
                  <a:lnTo>
                    <a:pt x="1" y="3186"/>
                  </a:lnTo>
                  <a:lnTo>
                    <a:pt x="1794" y="3186"/>
                  </a:lnTo>
                  <a:lnTo>
                    <a:pt x="1794" y="897"/>
                  </a:lnTo>
                  <a:cubicBezTo>
                    <a:pt x="1794" y="403"/>
                    <a:pt x="1392" y="0"/>
                    <a:pt x="8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3"/>
            <p:cNvSpPr/>
            <p:nvPr/>
          </p:nvSpPr>
          <p:spPr>
            <a:xfrm>
              <a:off x="5804700" y="3156700"/>
              <a:ext cx="164300" cy="54775"/>
            </a:xfrm>
            <a:custGeom>
              <a:avLst/>
              <a:gdLst/>
              <a:ahLst/>
              <a:cxnLst/>
              <a:rect l="l" t="t" r="r" b="b"/>
              <a:pathLst>
                <a:path w="6572" h="2191" extrusionOk="0">
                  <a:moveTo>
                    <a:pt x="0" y="1"/>
                  </a:moveTo>
                  <a:lnTo>
                    <a:pt x="0" y="2190"/>
                  </a:lnTo>
                  <a:lnTo>
                    <a:pt x="1822" y="2190"/>
                  </a:lnTo>
                  <a:cubicBezTo>
                    <a:pt x="1961" y="1510"/>
                    <a:pt x="2564" y="996"/>
                    <a:pt x="3286" y="996"/>
                  </a:cubicBezTo>
                  <a:cubicBezTo>
                    <a:pt x="4007" y="996"/>
                    <a:pt x="4610" y="1510"/>
                    <a:pt x="4749" y="2190"/>
                  </a:cubicBezTo>
                  <a:lnTo>
                    <a:pt x="6571" y="2190"/>
                  </a:lnTo>
                  <a:lnTo>
                    <a:pt x="65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3"/>
            <p:cNvSpPr/>
            <p:nvPr/>
          </p:nvSpPr>
          <p:spPr>
            <a:xfrm>
              <a:off x="5804700" y="3226400"/>
              <a:ext cx="44800" cy="49800"/>
            </a:xfrm>
            <a:custGeom>
              <a:avLst/>
              <a:gdLst/>
              <a:ahLst/>
              <a:cxnLst/>
              <a:rect l="l" t="t" r="r" b="b"/>
              <a:pathLst>
                <a:path w="1792" h="1992" extrusionOk="0">
                  <a:moveTo>
                    <a:pt x="0" y="0"/>
                  </a:moveTo>
                  <a:lnTo>
                    <a:pt x="0" y="1693"/>
                  </a:lnTo>
                  <a:cubicBezTo>
                    <a:pt x="0" y="1858"/>
                    <a:pt x="134" y="1991"/>
                    <a:pt x="299" y="1991"/>
                  </a:cubicBezTo>
                  <a:lnTo>
                    <a:pt x="1792" y="1991"/>
                  </a:lnTo>
                  <a:lnTo>
                    <a:pt x="17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3"/>
            <p:cNvSpPr/>
            <p:nvPr/>
          </p:nvSpPr>
          <p:spPr>
            <a:xfrm>
              <a:off x="5924150" y="3226400"/>
              <a:ext cx="44850" cy="49800"/>
            </a:xfrm>
            <a:custGeom>
              <a:avLst/>
              <a:gdLst/>
              <a:ahLst/>
              <a:cxnLst/>
              <a:rect l="l" t="t" r="r" b="b"/>
              <a:pathLst>
                <a:path w="1794" h="1992" extrusionOk="0">
                  <a:moveTo>
                    <a:pt x="1" y="0"/>
                  </a:moveTo>
                  <a:lnTo>
                    <a:pt x="1" y="1991"/>
                  </a:lnTo>
                  <a:lnTo>
                    <a:pt x="1495" y="1991"/>
                  </a:lnTo>
                  <a:cubicBezTo>
                    <a:pt x="1660" y="1991"/>
                    <a:pt x="1793" y="1858"/>
                    <a:pt x="1793" y="1693"/>
                  </a:cubicBezTo>
                  <a:lnTo>
                    <a:pt x="17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3"/>
            <p:cNvSpPr/>
            <p:nvPr/>
          </p:nvSpPr>
          <p:spPr>
            <a:xfrm>
              <a:off x="5945075" y="3081025"/>
              <a:ext cx="14950" cy="14950"/>
            </a:xfrm>
            <a:custGeom>
              <a:avLst/>
              <a:gdLst/>
              <a:ahLst/>
              <a:cxnLst/>
              <a:rect l="l" t="t" r="r" b="b"/>
              <a:pathLst>
                <a:path w="598" h="598" extrusionOk="0">
                  <a:moveTo>
                    <a:pt x="299" y="0"/>
                  </a:moveTo>
                  <a:cubicBezTo>
                    <a:pt x="134" y="0"/>
                    <a:pt x="0" y="134"/>
                    <a:pt x="0" y="299"/>
                  </a:cubicBezTo>
                  <a:cubicBezTo>
                    <a:pt x="0" y="464"/>
                    <a:pt x="134" y="598"/>
                    <a:pt x="299" y="598"/>
                  </a:cubicBezTo>
                  <a:cubicBezTo>
                    <a:pt x="464" y="598"/>
                    <a:pt x="597" y="464"/>
                    <a:pt x="597" y="299"/>
                  </a:cubicBezTo>
                  <a:cubicBezTo>
                    <a:pt x="597" y="134"/>
                    <a:pt x="464"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73"/>
            <p:cNvSpPr/>
            <p:nvPr/>
          </p:nvSpPr>
          <p:spPr>
            <a:xfrm>
              <a:off x="5945075" y="3021275"/>
              <a:ext cx="74700" cy="74700"/>
            </a:xfrm>
            <a:custGeom>
              <a:avLst/>
              <a:gdLst/>
              <a:ahLst/>
              <a:cxnLst/>
              <a:rect l="l" t="t" r="r" b="b"/>
              <a:pathLst>
                <a:path w="2988" h="2988" extrusionOk="0">
                  <a:moveTo>
                    <a:pt x="299" y="1"/>
                  </a:moveTo>
                  <a:cubicBezTo>
                    <a:pt x="134" y="1"/>
                    <a:pt x="0" y="134"/>
                    <a:pt x="0" y="299"/>
                  </a:cubicBezTo>
                  <a:cubicBezTo>
                    <a:pt x="0" y="464"/>
                    <a:pt x="134" y="598"/>
                    <a:pt x="299" y="598"/>
                  </a:cubicBezTo>
                  <a:cubicBezTo>
                    <a:pt x="1452" y="598"/>
                    <a:pt x="2390" y="1536"/>
                    <a:pt x="2390" y="2689"/>
                  </a:cubicBezTo>
                  <a:cubicBezTo>
                    <a:pt x="2390" y="2854"/>
                    <a:pt x="2524" y="2988"/>
                    <a:pt x="2689" y="2988"/>
                  </a:cubicBezTo>
                  <a:cubicBezTo>
                    <a:pt x="2854" y="2988"/>
                    <a:pt x="2987" y="2854"/>
                    <a:pt x="2987" y="2689"/>
                  </a:cubicBezTo>
                  <a:cubicBezTo>
                    <a:pt x="2987" y="1206"/>
                    <a:pt x="1781"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3"/>
            <p:cNvSpPr/>
            <p:nvPr/>
          </p:nvSpPr>
          <p:spPr>
            <a:xfrm>
              <a:off x="5945075" y="3051150"/>
              <a:ext cx="44825" cy="44825"/>
            </a:xfrm>
            <a:custGeom>
              <a:avLst/>
              <a:gdLst/>
              <a:ahLst/>
              <a:cxnLst/>
              <a:rect l="l" t="t" r="r" b="b"/>
              <a:pathLst>
                <a:path w="1793" h="1793" extrusionOk="0">
                  <a:moveTo>
                    <a:pt x="299" y="1"/>
                  </a:moveTo>
                  <a:cubicBezTo>
                    <a:pt x="134" y="1"/>
                    <a:pt x="0" y="134"/>
                    <a:pt x="0" y="300"/>
                  </a:cubicBezTo>
                  <a:cubicBezTo>
                    <a:pt x="0" y="465"/>
                    <a:pt x="134" y="598"/>
                    <a:pt x="299" y="598"/>
                  </a:cubicBezTo>
                  <a:cubicBezTo>
                    <a:pt x="793" y="598"/>
                    <a:pt x="1196" y="1000"/>
                    <a:pt x="1196" y="1494"/>
                  </a:cubicBezTo>
                  <a:cubicBezTo>
                    <a:pt x="1196" y="1659"/>
                    <a:pt x="1329" y="1793"/>
                    <a:pt x="1494" y="1793"/>
                  </a:cubicBezTo>
                  <a:cubicBezTo>
                    <a:pt x="1659" y="1793"/>
                    <a:pt x="1793" y="1659"/>
                    <a:pt x="1793" y="1494"/>
                  </a:cubicBezTo>
                  <a:cubicBezTo>
                    <a:pt x="1793" y="671"/>
                    <a:pt x="1122"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73"/>
          <p:cNvGrpSpPr/>
          <p:nvPr/>
        </p:nvGrpSpPr>
        <p:grpSpPr>
          <a:xfrm>
            <a:off x="7894958" y="3217671"/>
            <a:ext cx="342105" cy="343486"/>
            <a:chOff x="6337550" y="3021275"/>
            <a:chExt cx="253900" cy="254925"/>
          </a:xfrm>
        </p:grpSpPr>
        <p:sp>
          <p:nvSpPr>
            <p:cNvPr id="1772" name="Google Shape;1772;p73"/>
            <p:cNvSpPr/>
            <p:nvPr/>
          </p:nvSpPr>
          <p:spPr>
            <a:xfrm>
              <a:off x="6457000" y="3081000"/>
              <a:ext cx="14975" cy="14950"/>
            </a:xfrm>
            <a:custGeom>
              <a:avLst/>
              <a:gdLst/>
              <a:ahLst/>
              <a:cxnLst/>
              <a:rect l="l" t="t" r="r" b="b"/>
              <a:pathLst>
                <a:path w="599" h="598" extrusionOk="0">
                  <a:moveTo>
                    <a:pt x="299" y="0"/>
                  </a:moveTo>
                  <a:cubicBezTo>
                    <a:pt x="134" y="0"/>
                    <a:pt x="1" y="134"/>
                    <a:pt x="1" y="299"/>
                  </a:cubicBezTo>
                  <a:cubicBezTo>
                    <a:pt x="1" y="464"/>
                    <a:pt x="134" y="598"/>
                    <a:pt x="299" y="598"/>
                  </a:cubicBezTo>
                  <a:cubicBezTo>
                    <a:pt x="464" y="598"/>
                    <a:pt x="599" y="464"/>
                    <a:pt x="599" y="299"/>
                  </a:cubicBezTo>
                  <a:cubicBezTo>
                    <a:pt x="599" y="134"/>
                    <a:pt x="464"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3"/>
            <p:cNvSpPr/>
            <p:nvPr/>
          </p:nvSpPr>
          <p:spPr>
            <a:xfrm>
              <a:off x="6414050" y="3021275"/>
              <a:ext cx="100900" cy="32425"/>
            </a:xfrm>
            <a:custGeom>
              <a:avLst/>
              <a:gdLst/>
              <a:ahLst/>
              <a:cxnLst/>
              <a:rect l="l" t="t" r="r" b="b"/>
              <a:pathLst>
                <a:path w="4036" h="1297" extrusionOk="0">
                  <a:moveTo>
                    <a:pt x="2018" y="1"/>
                  </a:moveTo>
                  <a:cubicBezTo>
                    <a:pt x="1329" y="1"/>
                    <a:pt x="641" y="263"/>
                    <a:pt x="117" y="787"/>
                  </a:cubicBezTo>
                  <a:cubicBezTo>
                    <a:pt x="0" y="903"/>
                    <a:pt x="0" y="1093"/>
                    <a:pt x="117" y="1209"/>
                  </a:cubicBezTo>
                  <a:cubicBezTo>
                    <a:pt x="175" y="1267"/>
                    <a:pt x="251" y="1297"/>
                    <a:pt x="328" y="1297"/>
                  </a:cubicBezTo>
                  <a:cubicBezTo>
                    <a:pt x="404" y="1297"/>
                    <a:pt x="481" y="1267"/>
                    <a:pt x="539" y="1209"/>
                  </a:cubicBezTo>
                  <a:cubicBezTo>
                    <a:pt x="947" y="802"/>
                    <a:pt x="1482" y="598"/>
                    <a:pt x="2018" y="598"/>
                  </a:cubicBezTo>
                  <a:cubicBezTo>
                    <a:pt x="2553" y="598"/>
                    <a:pt x="3089" y="802"/>
                    <a:pt x="3496" y="1209"/>
                  </a:cubicBezTo>
                  <a:cubicBezTo>
                    <a:pt x="3555" y="1267"/>
                    <a:pt x="3631" y="1297"/>
                    <a:pt x="3707" y="1297"/>
                  </a:cubicBezTo>
                  <a:cubicBezTo>
                    <a:pt x="3784" y="1297"/>
                    <a:pt x="3861" y="1267"/>
                    <a:pt x="3919" y="1209"/>
                  </a:cubicBezTo>
                  <a:cubicBezTo>
                    <a:pt x="4035" y="1093"/>
                    <a:pt x="4035" y="903"/>
                    <a:pt x="3919" y="787"/>
                  </a:cubicBezTo>
                  <a:cubicBezTo>
                    <a:pt x="3395" y="263"/>
                    <a:pt x="2706" y="1"/>
                    <a:pt x="20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3"/>
            <p:cNvSpPr/>
            <p:nvPr/>
          </p:nvSpPr>
          <p:spPr>
            <a:xfrm>
              <a:off x="6435150" y="3051125"/>
              <a:ext cx="58675" cy="23700"/>
            </a:xfrm>
            <a:custGeom>
              <a:avLst/>
              <a:gdLst/>
              <a:ahLst/>
              <a:cxnLst/>
              <a:rect l="l" t="t" r="r" b="b"/>
              <a:pathLst>
                <a:path w="2347" h="948" extrusionOk="0">
                  <a:moveTo>
                    <a:pt x="1174" y="1"/>
                  </a:moveTo>
                  <a:cubicBezTo>
                    <a:pt x="791" y="1"/>
                    <a:pt x="409" y="146"/>
                    <a:pt x="118" y="438"/>
                  </a:cubicBezTo>
                  <a:cubicBezTo>
                    <a:pt x="1" y="555"/>
                    <a:pt x="1" y="743"/>
                    <a:pt x="118" y="860"/>
                  </a:cubicBezTo>
                  <a:cubicBezTo>
                    <a:pt x="176" y="919"/>
                    <a:pt x="253" y="948"/>
                    <a:pt x="329" y="948"/>
                  </a:cubicBezTo>
                  <a:cubicBezTo>
                    <a:pt x="405" y="948"/>
                    <a:pt x="482" y="919"/>
                    <a:pt x="540" y="860"/>
                  </a:cubicBezTo>
                  <a:cubicBezTo>
                    <a:pt x="715" y="686"/>
                    <a:pt x="944" y="598"/>
                    <a:pt x="1174" y="598"/>
                  </a:cubicBezTo>
                  <a:cubicBezTo>
                    <a:pt x="1403" y="598"/>
                    <a:pt x="1633" y="686"/>
                    <a:pt x="1807" y="860"/>
                  </a:cubicBezTo>
                  <a:cubicBezTo>
                    <a:pt x="1866" y="919"/>
                    <a:pt x="1942" y="948"/>
                    <a:pt x="2019" y="948"/>
                  </a:cubicBezTo>
                  <a:cubicBezTo>
                    <a:pt x="2095" y="948"/>
                    <a:pt x="2171" y="919"/>
                    <a:pt x="2230" y="860"/>
                  </a:cubicBezTo>
                  <a:cubicBezTo>
                    <a:pt x="2347" y="743"/>
                    <a:pt x="2347" y="555"/>
                    <a:pt x="2230" y="438"/>
                  </a:cubicBezTo>
                  <a:cubicBezTo>
                    <a:pt x="1939" y="146"/>
                    <a:pt x="1556" y="1"/>
                    <a:pt x="1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3"/>
            <p:cNvSpPr/>
            <p:nvPr/>
          </p:nvSpPr>
          <p:spPr>
            <a:xfrm>
              <a:off x="6337550" y="3236350"/>
              <a:ext cx="253900" cy="39850"/>
            </a:xfrm>
            <a:custGeom>
              <a:avLst/>
              <a:gdLst/>
              <a:ahLst/>
              <a:cxnLst/>
              <a:rect l="l" t="t" r="r" b="b"/>
              <a:pathLst>
                <a:path w="10156" h="1594" extrusionOk="0">
                  <a:moveTo>
                    <a:pt x="295" y="1"/>
                  </a:moveTo>
                  <a:cubicBezTo>
                    <a:pt x="131" y="1"/>
                    <a:pt x="0" y="135"/>
                    <a:pt x="0" y="298"/>
                  </a:cubicBezTo>
                  <a:lnTo>
                    <a:pt x="0" y="1295"/>
                  </a:lnTo>
                  <a:cubicBezTo>
                    <a:pt x="0" y="1460"/>
                    <a:pt x="134" y="1593"/>
                    <a:pt x="299" y="1593"/>
                  </a:cubicBezTo>
                  <a:lnTo>
                    <a:pt x="9857" y="1593"/>
                  </a:lnTo>
                  <a:cubicBezTo>
                    <a:pt x="10022" y="1593"/>
                    <a:pt x="10156" y="1460"/>
                    <a:pt x="10156" y="1295"/>
                  </a:cubicBezTo>
                  <a:lnTo>
                    <a:pt x="10156" y="298"/>
                  </a:lnTo>
                  <a:cubicBezTo>
                    <a:pt x="10156" y="135"/>
                    <a:pt x="10024" y="1"/>
                    <a:pt x="9860" y="1"/>
                  </a:cubicBezTo>
                  <a:lnTo>
                    <a:pt x="9857" y="1"/>
                  </a:lnTo>
                  <a:cubicBezTo>
                    <a:pt x="9529" y="1"/>
                    <a:pt x="9381" y="74"/>
                    <a:pt x="9194" y="168"/>
                  </a:cubicBezTo>
                  <a:cubicBezTo>
                    <a:pt x="8978" y="276"/>
                    <a:pt x="8732" y="399"/>
                    <a:pt x="8264" y="399"/>
                  </a:cubicBezTo>
                  <a:cubicBezTo>
                    <a:pt x="7794" y="399"/>
                    <a:pt x="7548" y="276"/>
                    <a:pt x="7332" y="168"/>
                  </a:cubicBezTo>
                  <a:cubicBezTo>
                    <a:pt x="7144" y="74"/>
                    <a:pt x="6997" y="1"/>
                    <a:pt x="6669" y="1"/>
                  </a:cubicBezTo>
                  <a:cubicBezTo>
                    <a:pt x="6341" y="1"/>
                    <a:pt x="6193" y="75"/>
                    <a:pt x="6006" y="168"/>
                  </a:cubicBezTo>
                  <a:cubicBezTo>
                    <a:pt x="5790" y="276"/>
                    <a:pt x="5545" y="399"/>
                    <a:pt x="5077" y="399"/>
                  </a:cubicBezTo>
                  <a:cubicBezTo>
                    <a:pt x="4610" y="399"/>
                    <a:pt x="4366" y="276"/>
                    <a:pt x="4149" y="168"/>
                  </a:cubicBezTo>
                  <a:cubicBezTo>
                    <a:pt x="3962" y="75"/>
                    <a:pt x="3815" y="1"/>
                    <a:pt x="3487" y="1"/>
                  </a:cubicBezTo>
                  <a:cubicBezTo>
                    <a:pt x="3159" y="1"/>
                    <a:pt x="3011" y="74"/>
                    <a:pt x="2824" y="168"/>
                  </a:cubicBezTo>
                  <a:cubicBezTo>
                    <a:pt x="2607" y="276"/>
                    <a:pt x="2362" y="399"/>
                    <a:pt x="1891" y="399"/>
                  </a:cubicBezTo>
                  <a:cubicBezTo>
                    <a:pt x="1422" y="399"/>
                    <a:pt x="1178" y="276"/>
                    <a:pt x="961" y="168"/>
                  </a:cubicBezTo>
                  <a:cubicBezTo>
                    <a:pt x="775" y="74"/>
                    <a:pt x="626"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3"/>
            <p:cNvSpPr/>
            <p:nvPr/>
          </p:nvSpPr>
          <p:spPr>
            <a:xfrm>
              <a:off x="6479375" y="3077050"/>
              <a:ext cx="99650" cy="153675"/>
            </a:xfrm>
            <a:custGeom>
              <a:avLst/>
              <a:gdLst/>
              <a:ahLst/>
              <a:cxnLst/>
              <a:rect l="l" t="t" r="r" b="b"/>
              <a:pathLst>
                <a:path w="3986" h="6147" extrusionOk="0">
                  <a:moveTo>
                    <a:pt x="1993" y="0"/>
                  </a:moveTo>
                  <a:cubicBezTo>
                    <a:pt x="1912" y="0"/>
                    <a:pt x="1833" y="34"/>
                    <a:pt x="1778" y="93"/>
                  </a:cubicBezTo>
                  <a:cubicBezTo>
                    <a:pt x="1603" y="275"/>
                    <a:pt x="1197" y="764"/>
                    <a:pt x="1197" y="1354"/>
                  </a:cubicBezTo>
                  <a:cubicBezTo>
                    <a:pt x="1197" y="1863"/>
                    <a:pt x="1498" y="2295"/>
                    <a:pt x="1695" y="2524"/>
                  </a:cubicBezTo>
                  <a:lnTo>
                    <a:pt x="1695" y="3263"/>
                  </a:lnTo>
                  <a:cubicBezTo>
                    <a:pt x="1668" y="3232"/>
                    <a:pt x="1640" y="3200"/>
                    <a:pt x="1611" y="3171"/>
                  </a:cubicBezTo>
                  <a:cubicBezTo>
                    <a:pt x="1194" y="2754"/>
                    <a:pt x="561" y="2695"/>
                    <a:pt x="309" y="2689"/>
                  </a:cubicBezTo>
                  <a:cubicBezTo>
                    <a:pt x="307" y="2689"/>
                    <a:pt x="305" y="2689"/>
                    <a:pt x="303" y="2689"/>
                  </a:cubicBezTo>
                  <a:cubicBezTo>
                    <a:pt x="224" y="2689"/>
                    <a:pt x="146" y="2721"/>
                    <a:pt x="91" y="2777"/>
                  </a:cubicBezTo>
                  <a:cubicBezTo>
                    <a:pt x="33" y="2834"/>
                    <a:pt x="1" y="2914"/>
                    <a:pt x="3" y="2995"/>
                  </a:cubicBezTo>
                  <a:cubicBezTo>
                    <a:pt x="9" y="3248"/>
                    <a:pt x="68" y="3881"/>
                    <a:pt x="484" y="4297"/>
                  </a:cubicBezTo>
                  <a:cubicBezTo>
                    <a:pt x="857" y="4670"/>
                    <a:pt x="1399" y="4756"/>
                    <a:pt x="1695" y="4775"/>
                  </a:cubicBezTo>
                  <a:lnTo>
                    <a:pt x="1695" y="5898"/>
                  </a:lnTo>
                  <a:cubicBezTo>
                    <a:pt x="1779" y="5933"/>
                    <a:pt x="1854" y="5970"/>
                    <a:pt x="1926" y="6006"/>
                  </a:cubicBezTo>
                  <a:cubicBezTo>
                    <a:pt x="2045" y="6065"/>
                    <a:pt x="2149" y="6117"/>
                    <a:pt x="2292" y="6146"/>
                  </a:cubicBezTo>
                  <a:lnTo>
                    <a:pt x="2292" y="4775"/>
                  </a:lnTo>
                  <a:cubicBezTo>
                    <a:pt x="2587" y="4756"/>
                    <a:pt x="3130" y="4670"/>
                    <a:pt x="3503" y="4297"/>
                  </a:cubicBezTo>
                  <a:cubicBezTo>
                    <a:pt x="3919" y="3881"/>
                    <a:pt x="3978" y="3248"/>
                    <a:pt x="3984" y="2995"/>
                  </a:cubicBezTo>
                  <a:cubicBezTo>
                    <a:pt x="3986" y="2914"/>
                    <a:pt x="3954" y="2834"/>
                    <a:pt x="3897" y="2777"/>
                  </a:cubicBezTo>
                  <a:cubicBezTo>
                    <a:pt x="3841" y="2721"/>
                    <a:pt x="3764" y="2689"/>
                    <a:pt x="3685" y="2689"/>
                  </a:cubicBezTo>
                  <a:cubicBezTo>
                    <a:pt x="3683" y="2689"/>
                    <a:pt x="3680" y="2689"/>
                    <a:pt x="3678" y="2689"/>
                  </a:cubicBezTo>
                  <a:cubicBezTo>
                    <a:pt x="3425" y="2695"/>
                    <a:pt x="2793" y="2754"/>
                    <a:pt x="2377" y="3171"/>
                  </a:cubicBezTo>
                  <a:cubicBezTo>
                    <a:pt x="2346" y="3200"/>
                    <a:pt x="2319" y="3232"/>
                    <a:pt x="2292" y="3263"/>
                  </a:cubicBezTo>
                  <a:lnTo>
                    <a:pt x="2292" y="2524"/>
                  </a:lnTo>
                  <a:cubicBezTo>
                    <a:pt x="2489" y="2295"/>
                    <a:pt x="2790" y="1863"/>
                    <a:pt x="2790" y="1354"/>
                  </a:cubicBezTo>
                  <a:cubicBezTo>
                    <a:pt x="2790" y="764"/>
                    <a:pt x="2384" y="275"/>
                    <a:pt x="2210" y="93"/>
                  </a:cubicBezTo>
                  <a:cubicBezTo>
                    <a:pt x="2154" y="34"/>
                    <a:pt x="2074" y="0"/>
                    <a:pt x="19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3"/>
            <p:cNvSpPr/>
            <p:nvPr/>
          </p:nvSpPr>
          <p:spPr>
            <a:xfrm>
              <a:off x="6349950" y="3077050"/>
              <a:ext cx="99650" cy="153675"/>
            </a:xfrm>
            <a:custGeom>
              <a:avLst/>
              <a:gdLst/>
              <a:ahLst/>
              <a:cxnLst/>
              <a:rect l="l" t="t" r="r" b="b"/>
              <a:pathLst>
                <a:path w="3986" h="6147" extrusionOk="0">
                  <a:moveTo>
                    <a:pt x="1993" y="0"/>
                  </a:moveTo>
                  <a:cubicBezTo>
                    <a:pt x="1911" y="0"/>
                    <a:pt x="1833" y="34"/>
                    <a:pt x="1777" y="93"/>
                  </a:cubicBezTo>
                  <a:cubicBezTo>
                    <a:pt x="1602" y="275"/>
                    <a:pt x="1196" y="764"/>
                    <a:pt x="1196" y="1354"/>
                  </a:cubicBezTo>
                  <a:cubicBezTo>
                    <a:pt x="1196" y="1863"/>
                    <a:pt x="1497" y="2295"/>
                    <a:pt x="1694" y="2524"/>
                  </a:cubicBezTo>
                  <a:lnTo>
                    <a:pt x="1694" y="3263"/>
                  </a:lnTo>
                  <a:cubicBezTo>
                    <a:pt x="1668" y="3232"/>
                    <a:pt x="1640" y="3200"/>
                    <a:pt x="1610" y="3171"/>
                  </a:cubicBezTo>
                  <a:cubicBezTo>
                    <a:pt x="1194" y="2754"/>
                    <a:pt x="561" y="2695"/>
                    <a:pt x="308" y="2689"/>
                  </a:cubicBezTo>
                  <a:cubicBezTo>
                    <a:pt x="306" y="2689"/>
                    <a:pt x="304" y="2689"/>
                    <a:pt x="302" y="2689"/>
                  </a:cubicBezTo>
                  <a:cubicBezTo>
                    <a:pt x="223" y="2689"/>
                    <a:pt x="146" y="2721"/>
                    <a:pt x="90" y="2777"/>
                  </a:cubicBezTo>
                  <a:cubicBezTo>
                    <a:pt x="32" y="2834"/>
                    <a:pt x="1" y="2914"/>
                    <a:pt x="3" y="2995"/>
                  </a:cubicBezTo>
                  <a:cubicBezTo>
                    <a:pt x="9" y="3248"/>
                    <a:pt x="67" y="3881"/>
                    <a:pt x="484" y="4297"/>
                  </a:cubicBezTo>
                  <a:cubicBezTo>
                    <a:pt x="857" y="4670"/>
                    <a:pt x="1400" y="4756"/>
                    <a:pt x="1694" y="4775"/>
                  </a:cubicBezTo>
                  <a:lnTo>
                    <a:pt x="1694" y="6146"/>
                  </a:lnTo>
                  <a:cubicBezTo>
                    <a:pt x="1838" y="6117"/>
                    <a:pt x="1942" y="6065"/>
                    <a:pt x="2061" y="6005"/>
                  </a:cubicBezTo>
                  <a:cubicBezTo>
                    <a:pt x="2132" y="5970"/>
                    <a:pt x="2207" y="5933"/>
                    <a:pt x="2292" y="5898"/>
                  </a:cubicBezTo>
                  <a:lnTo>
                    <a:pt x="2292" y="4775"/>
                  </a:lnTo>
                  <a:cubicBezTo>
                    <a:pt x="2586" y="4756"/>
                    <a:pt x="3129" y="4670"/>
                    <a:pt x="3502" y="4297"/>
                  </a:cubicBezTo>
                  <a:cubicBezTo>
                    <a:pt x="3919" y="3881"/>
                    <a:pt x="3977" y="3248"/>
                    <a:pt x="3983" y="2995"/>
                  </a:cubicBezTo>
                  <a:cubicBezTo>
                    <a:pt x="3985" y="2914"/>
                    <a:pt x="3954" y="2834"/>
                    <a:pt x="3896" y="2777"/>
                  </a:cubicBezTo>
                  <a:cubicBezTo>
                    <a:pt x="3840" y="2721"/>
                    <a:pt x="3763" y="2689"/>
                    <a:pt x="3684" y="2689"/>
                  </a:cubicBezTo>
                  <a:cubicBezTo>
                    <a:pt x="3682" y="2689"/>
                    <a:pt x="3680" y="2689"/>
                    <a:pt x="3678" y="2689"/>
                  </a:cubicBezTo>
                  <a:cubicBezTo>
                    <a:pt x="3425" y="2695"/>
                    <a:pt x="2792" y="2754"/>
                    <a:pt x="2376" y="3171"/>
                  </a:cubicBezTo>
                  <a:cubicBezTo>
                    <a:pt x="2346" y="3200"/>
                    <a:pt x="2318" y="3231"/>
                    <a:pt x="2292" y="3263"/>
                  </a:cubicBezTo>
                  <a:lnTo>
                    <a:pt x="2292" y="2524"/>
                  </a:lnTo>
                  <a:cubicBezTo>
                    <a:pt x="2488" y="2295"/>
                    <a:pt x="2790" y="1863"/>
                    <a:pt x="2790" y="1354"/>
                  </a:cubicBezTo>
                  <a:cubicBezTo>
                    <a:pt x="2790" y="764"/>
                    <a:pt x="2384" y="275"/>
                    <a:pt x="2209" y="93"/>
                  </a:cubicBezTo>
                  <a:cubicBezTo>
                    <a:pt x="2153" y="34"/>
                    <a:pt x="2075" y="0"/>
                    <a:pt x="19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8" name="Google Shape;1778;p73"/>
          <p:cNvGrpSpPr/>
          <p:nvPr/>
        </p:nvGrpSpPr>
        <p:grpSpPr>
          <a:xfrm>
            <a:off x="907409" y="3791191"/>
            <a:ext cx="343452" cy="301885"/>
            <a:chOff x="1380800" y="3440300"/>
            <a:chExt cx="254900" cy="224050"/>
          </a:xfrm>
        </p:grpSpPr>
        <p:sp>
          <p:nvSpPr>
            <p:cNvPr id="1779" name="Google Shape;1779;p73"/>
            <p:cNvSpPr/>
            <p:nvPr/>
          </p:nvSpPr>
          <p:spPr>
            <a:xfrm>
              <a:off x="1470075" y="3440300"/>
              <a:ext cx="76325" cy="89625"/>
            </a:xfrm>
            <a:custGeom>
              <a:avLst/>
              <a:gdLst/>
              <a:ahLst/>
              <a:cxnLst/>
              <a:rect l="l" t="t" r="r" b="b"/>
              <a:pathLst>
                <a:path w="3053" h="3585" extrusionOk="0">
                  <a:moveTo>
                    <a:pt x="1526" y="0"/>
                  </a:moveTo>
                  <a:cubicBezTo>
                    <a:pt x="1361" y="0"/>
                    <a:pt x="1228" y="134"/>
                    <a:pt x="1228" y="299"/>
                  </a:cubicBezTo>
                  <a:lnTo>
                    <a:pt x="1228" y="715"/>
                  </a:lnTo>
                  <a:cubicBezTo>
                    <a:pt x="1114" y="655"/>
                    <a:pt x="996" y="623"/>
                    <a:pt x="879" y="623"/>
                  </a:cubicBezTo>
                  <a:cubicBezTo>
                    <a:pt x="841" y="623"/>
                    <a:pt x="803" y="627"/>
                    <a:pt x="765" y="633"/>
                  </a:cubicBezTo>
                  <a:cubicBezTo>
                    <a:pt x="501" y="680"/>
                    <a:pt x="284" y="882"/>
                    <a:pt x="154" y="1203"/>
                  </a:cubicBezTo>
                  <a:cubicBezTo>
                    <a:pt x="31" y="1507"/>
                    <a:pt x="0" y="1888"/>
                    <a:pt x="68" y="2272"/>
                  </a:cubicBezTo>
                  <a:cubicBezTo>
                    <a:pt x="136" y="2657"/>
                    <a:pt x="294" y="3004"/>
                    <a:pt x="514" y="3248"/>
                  </a:cubicBezTo>
                  <a:cubicBezTo>
                    <a:pt x="713" y="3468"/>
                    <a:pt x="941" y="3585"/>
                    <a:pt x="1168" y="3585"/>
                  </a:cubicBezTo>
                  <a:cubicBezTo>
                    <a:pt x="1296" y="3585"/>
                    <a:pt x="1417" y="3549"/>
                    <a:pt x="1526" y="3479"/>
                  </a:cubicBezTo>
                  <a:cubicBezTo>
                    <a:pt x="1603" y="3528"/>
                    <a:pt x="1684" y="3560"/>
                    <a:pt x="1769" y="3575"/>
                  </a:cubicBezTo>
                  <a:cubicBezTo>
                    <a:pt x="1807" y="3582"/>
                    <a:pt x="1845" y="3585"/>
                    <a:pt x="1884" y="3585"/>
                  </a:cubicBezTo>
                  <a:cubicBezTo>
                    <a:pt x="2111" y="3585"/>
                    <a:pt x="2340" y="3468"/>
                    <a:pt x="2538" y="3248"/>
                  </a:cubicBezTo>
                  <a:cubicBezTo>
                    <a:pt x="2758" y="3004"/>
                    <a:pt x="2917" y="2657"/>
                    <a:pt x="2985" y="2272"/>
                  </a:cubicBezTo>
                  <a:cubicBezTo>
                    <a:pt x="3053" y="1888"/>
                    <a:pt x="3022" y="1508"/>
                    <a:pt x="2899" y="1203"/>
                  </a:cubicBezTo>
                  <a:cubicBezTo>
                    <a:pt x="2770" y="882"/>
                    <a:pt x="2552" y="680"/>
                    <a:pt x="2288" y="633"/>
                  </a:cubicBezTo>
                  <a:cubicBezTo>
                    <a:pt x="2250" y="627"/>
                    <a:pt x="2212" y="623"/>
                    <a:pt x="2174" y="623"/>
                  </a:cubicBezTo>
                  <a:cubicBezTo>
                    <a:pt x="2057" y="623"/>
                    <a:pt x="1939" y="655"/>
                    <a:pt x="1825" y="715"/>
                  </a:cubicBezTo>
                  <a:lnTo>
                    <a:pt x="1825" y="299"/>
                  </a:lnTo>
                  <a:cubicBezTo>
                    <a:pt x="1825" y="134"/>
                    <a:pt x="1691" y="0"/>
                    <a:pt x="1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3"/>
            <p:cNvSpPr/>
            <p:nvPr/>
          </p:nvSpPr>
          <p:spPr>
            <a:xfrm>
              <a:off x="1605325" y="3544850"/>
              <a:ext cx="30375" cy="119500"/>
            </a:xfrm>
            <a:custGeom>
              <a:avLst/>
              <a:gdLst/>
              <a:ahLst/>
              <a:cxnLst/>
              <a:rect l="l" t="t" r="r" b="b"/>
              <a:pathLst>
                <a:path w="1215" h="4780" extrusionOk="0">
                  <a:moveTo>
                    <a:pt x="0" y="1"/>
                  </a:moveTo>
                  <a:lnTo>
                    <a:pt x="0" y="4779"/>
                  </a:lnTo>
                  <a:lnTo>
                    <a:pt x="916" y="4779"/>
                  </a:lnTo>
                  <a:cubicBezTo>
                    <a:pt x="1081" y="4779"/>
                    <a:pt x="1215" y="4646"/>
                    <a:pt x="1215" y="4481"/>
                  </a:cubicBezTo>
                  <a:lnTo>
                    <a:pt x="1215" y="299"/>
                  </a:lnTo>
                  <a:cubicBezTo>
                    <a:pt x="1215" y="134"/>
                    <a:pt x="1081" y="1"/>
                    <a:pt x="9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3"/>
            <p:cNvSpPr/>
            <p:nvPr/>
          </p:nvSpPr>
          <p:spPr>
            <a:xfrm>
              <a:off x="1380800" y="3544850"/>
              <a:ext cx="30375" cy="119500"/>
            </a:xfrm>
            <a:custGeom>
              <a:avLst/>
              <a:gdLst/>
              <a:ahLst/>
              <a:cxnLst/>
              <a:rect l="l" t="t" r="r" b="b"/>
              <a:pathLst>
                <a:path w="1215" h="4780" extrusionOk="0">
                  <a:moveTo>
                    <a:pt x="299" y="1"/>
                  </a:moveTo>
                  <a:cubicBezTo>
                    <a:pt x="134" y="1"/>
                    <a:pt x="0" y="134"/>
                    <a:pt x="0" y="299"/>
                  </a:cubicBezTo>
                  <a:lnTo>
                    <a:pt x="0" y="4481"/>
                  </a:lnTo>
                  <a:cubicBezTo>
                    <a:pt x="0" y="4646"/>
                    <a:pt x="134" y="4779"/>
                    <a:pt x="299" y="4779"/>
                  </a:cubicBezTo>
                  <a:lnTo>
                    <a:pt x="1215" y="4779"/>
                  </a:lnTo>
                  <a:lnTo>
                    <a:pt x="1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3"/>
            <p:cNvSpPr/>
            <p:nvPr/>
          </p:nvSpPr>
          <p:spPr>
            <a:xfrm>
              <a:off x="1426075" y="3589650"/>
              <a:ext cx="164325" cy="29900"/>
            </a:xfrm>
            <a:custGeom>
              <a:avLst/>
              <a:gdLst/>
              <a:ahLst/>
              <a:cxnLst/>
              <a:rect l="l" t="t" r="r" b="b"/>
              <a:pathLst>
                <a:path w="6573" h="1196" extrusionOk="0">
                  <a:moveTo>
                    <a:pt x="1" y="0"/>
                  </a:moveTo>
                  <a:lnTo>
                    <a:pt x="1" y="1196"/>
                  </a:lnTo>
                  <a:lnTo>
                    <a:pt x="6572" y="1196"/>
                  </a:lnTo>
                  <a:lnTo>
                    <a:pt x="65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3"/>
            <p:cNvSpPr/>
            <p:nvPr/>
          </p:nvSpPr>
          <p:spPr>
            <a:xfrm>
              <a:off x="1426075" y="3544850"/>
              <a:ext cx="164325" cy="29900"/>
            </a:xfrm>
            <a:custGeom>
              <a:avLst/>
              <a:gdLst/>
              <a:ahLst/>
              <a:cxnLst/>
              <a:rect l="l" t="t" r="r" b="b"/>
              <a:pathLst>
                <a:path w="6573" h="1196" extrusionOk="0">
                  <a:moveTo>
                    <a:pt x="1" y="1"/>
                  </a:moveTo>
                  <a:lnTo>
                    <a:pt x="1" y="1195"/>
                  </a:lnTo>
                  <a:lnTo>
                    <a:pt x="6572" y="1195"/>
                  </a:lnTo>
                  <a:lnTo>
                    <a:pt x="65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3"/>
            <p:cNvSpPr/>
            <p:nvPr/>
          </p:nvSpPr>
          <p:spPr>
            <a:xfrm>
              <a:off x="1426075" y="3634450"/>
              <a:ext cx="164325" cy="29900"/>
            </a:xfrm>
            <a:custGeom>
              <a:avLst/>
              <a:gdLst/>
              <a:ahLst/>
              <a:cxnLst/>
              <a:rect l="l" t="t" r="r" b="b"/>
              <a:pathLst>
                <a:path w="6573" h="1196" extrusionOk="0">
                  <a:moveTo>
                    <a:pt x="1" y="1"/>
                  </a:moveTo>
                  <a:lnTo>
                    <a:pt x="1" y="1195"/>
                  </a:lnTo>
                  <a:lnTo>
                    <a:pt x="6572" y="1195"/>
                  </a:lnTo>
                  <a:lnTo>
                    <a:pt x="65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3"/>
            <p:cNvSpPr/>
            <p:nvPr/>
          </p:nvSpPr>
          <p:spPr>
            <a:xfrm>
              <a:off x="1390425" y="3440300"/>
              <a:ext cx="69900" cy="89625"/>
            </a:xfrm>
            <a:custGeom>
              <a:avLst/>
              <a:gdLst/>
              <a:ahLst/>
              <a:cxnLst/>
              <a:rect l="l" t="t" r="r" b="b"/>
              <a:pathLst>
                <a:path w="2796" h="3585" extrusionOk="0">
                  <a:moveTo>
                    <a:pt x="1526" y="0"/>
                  </a:moveTo>
                  <a:cubicBezTo>
                    <a:pt x="1361" y="0"/>
                    <a:pt x="1228" y="134"/>
                    <a:pt x="1228" y="299"/>
                  </a:cubicBezTo>
                  <a:lnTo>
                    <a:pt x="1228" y="715"/>
                  </a:lnTo>
                  <a:cubicBezTo>
                    <a:pt x="1114" y="655"/>
                    <a:pt x="996" y="623"/>
                    <a:pt x="878" y="623"/>
                  </a:cubicBezTo>
                  <a:cubicBezTo>
                    <a:pt x="840" y="623"/>
                    <a:pt x="803" y="627"/>
                    <a:pt x="765" y="633"/>
                  </a:cubicBezTo>
                  <a:cubicBezTo>
                    <a:pt x="500" y="680"/>
                    <a:pt x="284" y="882"/>
                    <a:pt x="154" y="1203"/>
                  </a:cubicBezTo>
                  <a:cubicBezTo>
                    <a:pt x="31" y="1507"/>
                    <a:pt x="0" y="1888"/>
                    <a:pt x="68" y="2272"/>
                  </a:cubicBezTo>
                  <a:cubicBezTo>
                    <a:pt x="135" y="2657"/>
                    <a:pt x="294" y="3004"/>
                    <a:pt x="514" y="3248"/>
                  </a:cubicBezTo>
                  <a:cubicBezTo>
                    <a:pt x="713" y="3468"/>
                    <a:pt x="941" y="3585"/>
                    <a:pt x="1168" y="3585"/>
                  </a:cubicBezTo>
                  <a:cubicBezTo>
                    <a:pt x="1296" y="3585"/>
                    <a:pt x="1416" y="3549"/>
                    <a:pt x="1526" y="3479"/>
                  </a:cubicBezTo>
                  <a:cubicBezTo>
                    <a:pt x="1602" y="3528"/>
                    <a:pt x="1684" y="3560"/>
                    <a:pt x="1769" y="3575"/>
                  </a:cubicBezTo>
                  <a:cubicBezTo>
                    <a:pt x="1807" y="3582"/>
                    <a:pt x="1845" y="3585"/>
                    <a:pt x="1884" y="3585"/>
                  </a:cubicBezTo>
                  <a:cubicBezTo>
                    <a:pt x="2111" y="3585"/>
                    <a:pt x="2340" y="3468"/>
                    <a:pt x="2538" y="3248"/>
                  </a:cubicBezTo>
                  <a:cubicBezTo>
                    <a:pt x="2637" y="3137"/>
                    <a:pt x="2724" y="3007"/>
                    <a:pt x="2796" y="2861"/>
                  </a:cubicBezTo>
                  <a:cubicBezTo>
                    <a:pt x="2739" y="2706"/>
                    <a:pt x="2696" y="2544"/>
                    <a:pt x="2666" y="2376"/>
                  </a:cubicBezTo>
                  <a:cubicBezTo>
                    <a:pt x="2579" y="1885"/>
                    <a:pt x="2621" y="1390"/>
                    <a:pt x="2785" y="983"/>
                  </a:cubicBezTo>
                  <a:cubicBezTo>
                    <a:pt x="2656" y="790"/>
                    <a:pt x="2485" y="668"/>
                    <a:pt x="2288" y="633"/>
                  </a:cubicBezTo>
                  <a:cubicBezTo>
                    <a:pt x="2250" y="627"/>
                    <a:pt x="2212" y="623"/>
                    <a:pt x="2174" y="623"/>
                  </a:cubicBezTo>
                  <a:cubicBezTo>
                    <a:pt x="2057" y="623"/>
                    <a:pt x="1939" y="655"/>
                    <a:pt x="1825" y="715"/>
                  </a:cubicBezTo>
                  <a:lnTo>
                    <a:pt x="1825" y="299"/>
                  </a:lnTo>
                  <a:cubicBezTo>
                    <a:pt x="1825" y="134"/>
                    <a:pt x="1691" y="0"/>
                    <a:pt x="1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3"/>
            <p:cNvSpPr/>
            <p:nvPr/>
          </p:nvSpPr>
          <p:spPr>
            <a:xfrm>
              <a:off x="1556150" y="3440300"/>
              <a:ext cx="69900" cy="89625"/>
            </a:xfrm>
            <a:custGeom>
              <a:avLst/>
              <a:gdLst/>
              <a:ahLst/>
              <a:cxnLst/>
              <a:rect l="l" t="t" r="r" b="b"/>
              <a:pathLst>
                <a:path w="2796" h="3585" extrusionOk="0">
                  <a:moveTo>
                    <a:pt x="1270" y="0"/>
                  </a:moveTo>
                  <a:cubicBezTo>
                    <a:pt x="1105" y="0"/>
                    <a:pt x="971" y="134"/>
                    <a:pt x="971" y="299"/>
                  </a:cubicBezTo>
                  <a:lnTo>
                    <a:pt x="971" y="715"/>
                  </a:lnTo>
                  <a:cubicBezTo>
                    <a:pt x="857" y="655"/>
                    <a:pt x="739" y="623"/>
                    <a:pt x="622" y="623"/>
                  </a:cubicBezTo>
                  <a:cubicBezTo>
                    <a:pt x="584" y="623"/>
                    <a:pt x="546" y="627"/>
                    <a:pt x="508" y="633"/>
                  </a:cubicBezTo>
                  <a:cubicBezTo>
                    <a:pt x="311" y="668"/>
                    <a:pt x="140" y="790"/>
                    <a:pt x="11" y="983"/>
                  </a:cubicBezTo>
                  <a:cubicBezTo>
                    <a:pt x="175" y="1390"/>
                    <a:pt x="217" y="1885"/>
                    <a:pt x="130" y="2376"/>
                  </a:cubicBezTo>
                  <a:cubicBezTo>
                    <a:pt x="100" y="2544"/>
                    <a:pt x="57" y="2706"/>
                    <a:pt x="1" y="2861"/>
                  </a:cubicBezTo>
                  <a:cubicBezTo>
                    <a:pt x="72" y="3007"/>
                    <a:pt x="159" y="3137"/>
                    <a:pt x="258" y="3248"/>
                  </a:cubicBezTo>
                  <a:cubicBezTo>
                    <a:pt x="457" y="3468"/>
                    <a:pt x="685" y="3585"/>
                    <a:pt x="912" y="3585"/>
                  </a:cubicBezTo>
                  <a:cubicBezTo>
                    <a:pt x="1039" y="3585"/>
                    <a:pt x="1160" y="3549"/>
                    <a:pt x="1270" y="3479"/>
                  </a:cubicBezTo>
                  <a:cubicBezTo>
                    <a:pt x="1346" y="3528"/>
                    <a:pt x="1428" y="3560"/>
                    <a:pt x="1513" y="3575"/>
                  </a:cubicBezTo>
                  <a:cubicBezTo>
                    <a:pt x="1551" y="3582"/>
                    <a:pt x="1589" y="3585"/>
                    <a:pt x="1627" y="3585"/>
                  </a:cubicBezTo>
                  <a:cubicBezTo>
                    <a:pt x="1855" y="3585"/>
                    <a:pt x="2083" y="3468"/>
                    <a:pt x="2281" y="3248"/>
                  </a:cubicBezTo>
                  <a:cubicBezTo>
                    <a:pt x="2501" y="3004"/>
                    <a:pt x="2660" y="2657"/>
                    <a:pt x="2729" y="2272"/>
                  </a:cubicBezTo>
                  <a:cubicBezTo>
                    <a:pt x="2796" y="1888"/>
                    <a:pt x="2766" y="1508"/>
                    <a:pt x="2642" y="1203"/>
                  </a:cubicBezTo>
                  <a:cubicBezTo>
                    <a:pt x="2513" y="882"/>
                    <a:pt x="2295" y="680"/>
                    <a:pt x="2032" y="633"/>
                  </a:cubicBezTo>
                  <a:cubicBezTo>
                    <a:pt x="1994" y="627"/>
                    <a:pt x="1956" y="623"/>
                    <a:pt x="1918" y="623"/>
                  </a:cubicBezTo>
                  <a:cubicBezTo>
                    <a:pt x="1800" y="623"/>
                    <a:pt x="1682" y="655"/>
                    <a:pt x="1569" y="715"/>
                  </a:cubicBezTo>
                  <a:lnTo>
                    <a:pt x="1569" y="299"/>
                  </a:lnTo>
                  <a:cubicBezTo>
                    <a:pt x="1569" y="134"/>
                    <a:pt x="1435" y="0"/>
                    <a:pt x="1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7" name="Google Shape;1787;p73"/>
          <p:cNvGrpSpPr/>
          <p:nvPr/>
        </p:nvGrpSpPr>
        <p:grpSpPr>
          <a:xfrm>
            <a:off x="1692146" y="3770373"/>
            <a:ext cx="326610" cy="343486"/>
            <a:chOff x="1939300" y="3424850"/>
            <a:chExt cx="242400" cy="254925"/>
          </a:xfrm>
        </p:grpSpPr>
        <p:sp>
          <p:nvSpPr>
            <p:cNvPr id="1788" name="Google Shape;1788;p73"/>
            <p:cNvSpPr/>
            <p:nvPr/>
          </p:nvSpPr>
          <p:spPr>
            <a:xfrm>
              <a:off x="2092850" y="3437150"/>
              <a:ext cx="88850" cy="209825"/>
            </a:xfrm>
            <a:custGeom>
              <a:avLst/>
              <a:gdLst/>
              <a:ahLst/>
              <a:cxnLst/>
              <a:rect l="l" t="t" r="r" b="b"/>
              <a:pathLst>
                <a:path w="3554" h="8393" extrusionOk="0">
                  <a:moveTo>
                    <a:pt x="1498" y="1"/>
                  </a:moveTo>
                  <a:cubicBezTo>
                    <a:pt x="1254" y="1"/>
                    <a:pt x="1011" y="54"/>
                    <a:pt x="784" y="160"/>
                  </a:cubicBezTo>
                  <a:cubicBezTo>
                    <a:pt x="773" y="165"/>
                    <a:pt x="763" y="170"/>
                    <a:pt x="753" y="175"/>
                  </a:cubicBezTo>
                  <a:cubicBezTo>
                    <a:pt x="872" y="410"/>
                    <a:pt x="951" y="669"/>
                    <a:pt x="982" y="942"/>
                  </a:cubicBezTo>
                  <a:cubicBezTo>
                    <a:pt x="1489" y="1333"/>
                    <a:pt x="1793" y="1939"/>
                    <a:pt x="1793" y="2596"/>
                  </a:cubicBezTo>
                  <a:cubicBezTo>
                    <a:pt x="1793" y="2905"/>
                    <a:pt x="1722" y="3213"/>
                    <a:pt x="1590" y="3491"/>
                  </a:cubicBezTo>
                  <a:cubicBezTo>
                    <a:pt x="1722" y="3771"/>
                    <a:pt x="1793" y="4079"/>
                    <a:pt x="1793" y="4388"/>
                  </a:cubicBezTo>
                  <a:cubicBezTo>
                    <a:pt x="1793" y="4890"/>
                    <a:pt x="1612" y="5375"/>
                    <a:pt x="1284" y="5755"/>
                  </a:cubicBezTo>
                  <a:cubicBezTo>
                    <a:pt x="1093" y="5975"/>
                    <a:pt x="859" y="6152"/>
                    <a:pt x="598" y="6276"/>
                  </a:cubicBezTo>
                  <a:cubicBezTo>
                    <a:pt x="459" y="6567"/>
                    <a:pt x="254" y="6825"/>
                    <a:pt x="1" y="7026"/>
                  </a:cubicBezTo>
                  <a:lnTo>
                    <a:pt x="1" y="8392"/>
                  </a:lnTo>
                  <a:lnTo>
                    <a:pt x="501" y="7052"/>
                  </a:lnTo>
                  <a:cubicBezTo>
                    <a:pt x="807" y="6959"/>
                    <a:pt x="1073" y="6773"/>
                    <a:pt x="1263" y="6519"/>
                  </a:cubicBezTo>
                  <a:cubicBezTo>
                    <a:pt x="1291" y="6520"/>
                    <a:pt x="1319" y="6521"/>
                    <a:pt x="1347" y="6521"/>
                  </a:cubicBezTo>
                  <a:cubicBezTo>
                    <a:pt x="1599" y="6521"/>
                    <a:pt x="1849" y="6457"/>
                    <a:pt x="2072" y="6333"/>
                  </a:cubicBezTo>
                  <a:cubicBezTo>
                    <a:pt x="2385" y="6158"/>
                    <a:pt x="2625" y="5877"/>
                    <a:pt x="2748" y="5540"/>
                  </a:cubicBezTo>
                  <a:cubicBezTo>
                    <a:pt x="2859" y="5233"/>
                    <a:pt x="2866" y="4902"/>
                    <a:pt x="2773" y="4595"/>
                  </a:cubicBezTo>
                  <a:cubicBezTo>
                    <a:pt x="3042" y="4420"/>
                    <a:pt x="3249" y="4161"/>
                    <a:pt x="3361" y="3855"/>
                  </a:cubicBezTo>
                  <a:cubicBezTo>
                    <a:pt x="3553" y="3327"/>
                    <a:pt x="3432" y="2746"/>
                    <a:pt x="3063" y="2341"/>
                  </a:cubicBezTo>
                  <a:cubicBezTo>
                    <a:pt x="3072" y="2318"/>
                    <a:pt x="3081" y="2295"/>
                    <a:pt x="3090" y="2273"/>
                  </a:cubicBezTo>
                  <a:cubicBezTo>
                    <a:pt x="3408" y="1396"/>
                    <a:pt x="2954" y="422"/>
                    <a:pt x="2078" y="104"/>
                  </a:cubicBezTo>
                  <a:cubicBezTo>
                    <a:pt x="1889" y="35"/>
                    <a:pt x="1693" y="1"/>
                    <a:pt x="14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3"/>
            <p:cNvSpPr/>
            <p:nvPr/>
          </p:nvSpPr>
          <p:spPr>
            <a:xfrm>
              <a:off x="1939300" y="3437150"/>
              <a:ext cx="88850" cy="209825"/>
            </a:xfrm>
            <a:custGeom>
              <a:avLst/>
              <a:gdLst/>
              <a:ahLst/>
              <a:cxnLst/>
              <a:rect l="l" t="t" r="r" b="b"/>
              <a:pathLst>
                <a:path w="3554" h="8393" extrusionOk="0">
                  <a:moveTo>
                    <a:pt x="2057" y="1"/>
                  </a:moveTo>
                  <a:cubicBezTo>
                    <a:pt x="1862" y="1"/>
                    <a:pt x="1666" y="35"/>
                    <a:pt x="1477" y="104"/>
                  </a:cubicBezTo>
                  <a:cubicBezTo>
                    <a:pt x="600" y="422"/>
                    <a:pt x="146" y="1396"/>
                    <a:pt x="465" y="2273"/>
                  </a:cubicBezTo>
                  <a:cubicBezTo>
                    <a:pt x="473" y="2295"/>
                    <a:pt x="482" y="2318"/>
                    <a:pt x="492" y="2341"/>
                  </a:cubicBezTo>
                  <a:cubicBezTo>
                    <a:pt x="122" y="2746"/>
                    <a:pt x="1" y="3327"/>
                    <a:pt x="194" y="3855"/>
                  </a:cubicBezTo>
                  <a:cubicBezTo>
                    <a:pt x="305" y="4161"/>
                    <a:pt x="513" y="4420"/>
                    <a:pt x="782" y="4595"/>
                  </a:cubicBezTo>
                  <a:cubicBezTo>
                    <a:pt x="688" y="4902"/>
                    <a:pt x="695" y="5234"/>
                    <a:pt x="807" y="5540"/>
                  </a:cubicBezTo>
                  <a:cubicBezTo>
                    <a:pt x="929" y="5877"/>
                    <a:pt x="1169" y="6158"/>
                    <a:pt x="1483" y="6333"/>
                  </a:cubicBezTo>
                  <a:cubicBezTo>
                    <a:pt x="1706" y="6457"/>
                    <a:pt x="1956" y="6521"/>
                    <a:pt x="2209" y="6521"/>
                  </a:cubicBezTo>
                  <a:cubicBezTo>
                    <a:pt x="2236" y="6521"/>
                    <a:pt x="2264" y="6520"/>
                    <a:pt x="2292" y="6519"/>
                  </a:cubicBezTo>
                  <a:cubicBezTo>
                    <a:pt x="2482" y="6773"/>
                    <a:pt x="2748" y="6959"/>
                    <a:pt x="3053" y="7052"/>
                  </a:cubicBezTo>
                  <a:lnTo>
                    <a:pt x="3554" y="8392"/>
                  </a:lnTo>
                  <a:lnTo>
                    <a:pt x="3554" y="7026"/>
                  </a:lnTo>
                  <a:cubicBezTo>
                    <a:pt x="3301" y="6825"/>
                    <a:pt x="3095" y="6567"/>
                    <a:pt x="2957" y="6276"/>
                  </a:cubicBezTo>
                  <a:cubicBezTo>
                    <a:pt x="2695" y="6152"/>
                    <a:pt x="2462" y="5975"/>
                    <a:pt x="2271" y="5755"/>
                  </a:cubicBezTo>
                  <a:cubicBezTo>
                    <a:pt x="1943" y="5375"/>
                    <a:pt x="1762" y="4890"/>
                    <a:pt x="1762" y="4388"/>
                  </a:cubicBezTo>
                  <a:cubicBezTo>
                    <a:pt x="1762" y="4078"/>
                    <a:pt x="1833" y="3771"/>
                    <a:pt x="1965" y="3491"/>
                  </a:cubicBezTo>
                  <a:cubicBezTo>
                    <a:pt x="1833" y="3213"/>
                    <a:pt x="1762" y="2905"/>
                    <a:pt x="1762" y="2596"/>
                  </a:cubicBezTo>
                  <a:cubicBezTo>
                    <a:pt x="1762" y="1939"/>
                    <a:pt x="2065" y="1333"/>
                    <a:pt x="2573" y="942"/>
                  </a:cubicBezTo>
                  <a:cubicBezTo>
                    <a:pt x="2604" y="669"/>
                    <a:pt x="2683" y="410"/>
                    <a:pt x="2802" y="175"/>
                  </a:cubicBezTo>
                  <a:cubicBezTo>
                    <a:pt x="2791" y="170"/>
                    <a:pt x="2782" y="165"/>
                    <a:pt x="2771" y="160"/>
                  </a:cubicBezTo>
                  <a:cubicBezTo>
                    <a:pt x="2544" y="54"/>
                    <a:pt x="2301" y="1"/>
                    <a:pt x="2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3"/>
            <p:cNvSpPr/>
            <p:nvPr/>
          </p:nvSpPr>
          <p:spPr>
            <a:xfrm>
              <a:off x="1998275" y="3424850"/>
              <a:ext cx="124475" cy="254925"/>
            </a:xfrm>
            <a:custGeom>
              <a:avLst/>
              <a:gdLst/>
              <a:ahLst/>
              <a:cxnLst/>
              <a:rect l="l" t="t" r="r" b="b"/>
              <a:pathLst>
                <a:path w="4979" h="10197" extrusionOk="0">
                  <a:moveTo>
                    <a:pt x="2490" y="1395"/>
                  </a:moveTo>
                  <a:cubicBezTo>
                    <a:pt x="2655" y="1395"/>
                    <a:pt x="2788" y="1529"/>
                    <a:pt x="2788" y="1694"/>
                  </a:cubicBezTo>
                  <a:lnTo>
                    <a:pt x="2788" y="3356"/>
                  </a:lnTo>
                  <a:lnTo>
                    <a:pt x="3331" y="3031"/>
                  </a:lnTo>
                  <a:cubicBezTo>
                    <a:pt x="3379" y="3002"/>
                    <a:pt x="3433" y="2988"/>
                    <a:pt x="3485" y="2988"/>
                  </a:cubicBezTo>
                  <a:cubicBezTo>
                    <a:pt x="3586" y="2988"/>
                    <a:pt x="3685" y="3040"/>
                    <a:pt x="3741" y="3133"/>
                  </a:cubicBezTo>
                  <a:cubicBezTo>
                    <a:pt x="3826" y="3274"/>
                    <a:pt x="3780" y="3458"/>
                    <a:pt x="3639" y="3543"/>
                  </a:cubicBezTo>
                  <a:lnTo>
                    <a:pt x="2788" y="4053"/>
                  </a:lnTo>
                  <a:lnTo>
                    <a:pt x="2788" y="4950"/>
                  </a:lnTo>
                  <a:lnTo>
                    <a:pt x="3331" y="4623"/>
                  </a:lnTo>
                  <a:cubicBezTo>
                    <a:pt x="3379" y="4595"/>
                    <a:pt x="3432" y="4581"/>
                    <a:pt x="3484" y="4581"/>
                  </a:cubicBezTo>
                  <a:cubicBezTo>
                    <a:pt x="3586" y="4581"/>
                    <a:pt x="3685" y="4633"/>
                    <a:pt x="3741" y="4726"/>
                  </a:cubicBezTo>
                  <a:cubicBezTo>
                    <a:pt x="3826" y="4868"/>
                    <a:pt x="3780" y="5051"/>
                    <a:pt x="3639" y="5136"/>
                  </a:cubicBezTo>
                  <a:lnTo>
                    <a:pt x="2788" y="5647"/>
                  </a:lnTo>
                  <a:lnTo>
                    <a:pt x="2788" y="5875"/>
                  </a:lnTo>
                  <a:cubicBezTo>
                    <a:pt x="2788" y="6040"/>
                    <a:pt x="2655" y="6174"/>
                    <a:pt x="2490" y="6174"/>
                  </a:cubicBezTo>
                  <a:cubicBezTo>
                    <a:pt x="2325" y="6174"/>
                    <a:pt x="2191" y="6040"/>
                    <a:pt x="2191" y="5875"/>
                  </a:cubicBezTo>
                  <a:lnTo>
                    <a:pt x="2191" y="5647"/>
                  </a:lnTo>
                  <a:lnTo>
                    <a:pt x="1340" y="5136"/>
                  </a:lnTo>
                  <a:cubicBezTo>
                    <a:pt x="1198" y="5051"/>
                    <a:pt x="1153" y="4868"/>
                    <a:pt x="1237" y="4726"/>
                  </a:cubicBezTo>
                  <a:cubicBezTo>
                    <a:pt x="1293" y="4633"/>
                    <a:pt x="1393" y="4581"/>
                    <a:pt x="1494" y="4581"/>
                  </a:cubicBezTo>
                  <a:cubicBezTo>
                    <a:pt x="1546" y="4581"/>
                    <a:pt x="1599" y="4595"/>
                    <a:pt x="1647" y="4623"/>
                  </a:cubicBezTo>
                  <a:lnTo>
                    <a:pt x="2191" y="4950"/>
                  </a:lnTo>
                  <a:lnTo>
                    <a:pt x="2191" y="4053"/>
                  </a:lnTo>
                  <a:lnTo>
                    <a:pt x="1340" y="3543"/>
                  </a:lnTo>
                  <a:cubicBezTo>
                    <a:pt x="1198" y="3458"/>
                    <a:pt x="1153" y="3274"/>
                    <a:pt x="1237" y="3133"/>
                  </a:cubicBezTo>
                  <a:cubicBezTo>
                    <a:pt x="1293" y="3040"/>
                    <a:pt x="1392" y="2988"/>
                    <a:pt x="1493" y="2988"/>
                  </a:cubicBezTo>
                  <a:cubicBezTo>
                    <a:pt x="1546" y="2988"/>
                    <a:pt x="1599" y="3002"/>
                    <a:pt x="1647" y="3031"/>
                  </a:cubicBezTo>
                  <a:lnTo>
                    <a:pt x="2191" y="3356"/>
                  </a:lnTo>
                  <a:lnTo>
                    <a:pt x="2191" y="1694"/>
                  </a:lnTo>
                  <a:cubicBezTo>
                    <a:pt x="2191" y="1529"/>
                    <a:pt x="2325" y="1395"/>
                    <a:pt x="2490" y="1395"/>
                  </a:cubicBezTo>
                  <a:close/>
                  <a:moveTo>
                    <a:pt x="2490" y="1"/>
                  </a:moveTo>
                  <a:cubicBezTo>
                    <a:pt x="1556" y="1"/>
                    <a:pt x="797" y="761"/>
                    <a:pt x="797" y="1694"/>
                  </a:cubicBezTo>
                  <a:cubicBezTo>
                    <a:pt x="797" y="1718"/>
                    <a:pt x="797" y="1742"/>
                    <a:pt x="798" y="1766"/>
                  </a:cubicBezTo>
                  <a:cubicBezTo>
                    <a:pt x="313" y="2021"/>
                    <a:pt x="0" y="2525"/>
                    <a:pt x="0" y="3088"/>
                  </a:cubicBezTo>
                  <a:cubicBezTo>
                    <a:pt x="0" y="3413"/>
                    <a:pt x="107" y="3727"/>
                    <a:pt x="301" y="3983"/>
                  </a:cubicBezTo>
                  <a:cubicBezTo>
                    <a:pt x="107" y="4240"/>
                    <a:pt x="0" y="4554"/>
                    <a:pt x="0" y="4880"/>
                  </a:cubicBezTo>
                  <a:cubicBezTo>
                    <a:pt x="0" y="5238"/>
                    <a:pt x="129" y="5585"/>
                    <a:pt x="363" y="5855"/>
                  </a:cubicBezTo>
                  <a:cubicBezTo>
                    <a:pt x="549" y="6069"/>
                    <a:pt x="791" y="6226"/>
                    <a:pt x="1059" y="6308"/>
                  </a:cubicBezTo>
                  <a:cubicBezTo>
                    <a:pt x="1175" y="6690"/>
                    <a:pt x="1438" y="7011"/>
                    <a:pt x="1793" y="7197"/>
                  </a:cubicBezTo>
                  <a:lnTo>
                    <a:pt x="1793" y="9898"/>
                  </a:lnTo>
                  <a:cubicBezTo>
                    <a:pt x="1793" y="10063"/>
                    <a:pt x="1926" y="10197"/>
                    <a:pt x="2091" y="10197"/>
                  </a:cubicBezTo>
                  <a:lnTo>
                    <a:pt x="2888" y="10197"/>
                  </a:lnTo>
                  <a:cubicBezTo>
                    <a:pt x="3053" y="10197"/>
                    <a:pt x="3186" y="10063"/>
                    <a:pt x="3186" y="9898"/>
                  </a:cubicBezTo>
                  <a:lnTo>
                    <a:pt x="3186" y="7197"/>
                  </a:lnTo>
                  <a:cubicBezTo>
                    <a:pt x="3540" y="7011"/>
                    <a:pt x="3805" y="6690"/>
                    <a:pt x="3920" y="6308"/>
                  </a:cubicBezTo>
                  <a:cubicBezTo>
                    <a:pt x="4188" y="6226"/>
                    <a:pt x="4430" y="6069"/>
                    <a:pt x="4616" y="5855"/>
                  </a:cubicBezTo>
                  <a:cubicBezTo>
                    <a:pt x="4850" y="5585"/>
                    <a:pt x="4979" y="5238"/>
                    <a:pt x="4979" y="4880"/>
                  </a:cubicBezTo>
                  <a:cubicBezTo>
                    <a:pt x="4979" y="4554"/>
                    <a:pt x="4871" y="4240"/>
                    <a:pt x="4679" y="3983"/>
                  </a:cubicBezTo>
                  <a:cubicBezTo>
                    <a:pt x="4871" y="3727"/>
                    <a:pt x="4979" y="3413"/>
                    <a:pt x="4979" y="3088"/>
                  </a:cubicBezTo>
                  <a:cubicBezTo>
                    <a:pt x="4979" y="2525"/>
                    <a:pt x="4666" y="2021"/>
                    <a:pt x="4180" y="1766"/>
                  </a:cubicBezTo>
                  <a:cubicBezTo>
                    <a:pt x="4182" y="1742"/>
                    <a:pt x="4182" y="1718"/>
                    <a:pt x="4182" y="1694"/>
                  </a:cubicBezTo>
                  <a:cubicBezTo>
                    <a:pt x="4182" y="761"/>
                    <a:pt x="3423" y="1"/>
                    <a:pt x="2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1" name="Google Shape;1791;p73"/>
          <p:cNvGrpSpPr/>
          <p:nvPr/>
        </p:nvGrpSpPr>
        <p:grpSpPr>
          <a:xfrm>
            <a:off x="2480825" y="3770407"/>
            <a:ext cx="301885" cy="343452"/>
            <a:chOff x="2500750" y="3424875"/>
            <a:chExt cx="224050" cy="254900"/>
          </a:xfrm>
        </p:grpSpPr>
        <p:sp>
          <p:nvSpPr>
            <p:cNvPr id="1792" name="Google Shape;1792;p73"/>
            <p:cNvSpPr/>
            <p:nvPr/>
          </p:nvSpPr>
          <p:spPr>
            <a:xfrm>
              <a:off x="2595350" y="3484600"/>
              <a:ext cx="34875" cy="14950"/>
            </a:xfrm>
            <a:custGeom>
              <a:avLst/>
              <a:gdLst/>
              <a:ahLst/>
              <a:cxnLst/>
              <a:rect l="l" t="t" r="r" b="b"/>
              <a:pathLst>
                <a:path w="1395" h="598" extrusionOk="0">
                  <a:moveTo>
                    <a:pt x="0" y="1"/>
                  </a:moveTo>
                  <a:lnTo>
                    <a:pt x="0" y="598"/>
                  </a:lnTo>
                  <a:lnTo>
                    <a:pt x="1394" y="598"/>
                  </a:lnTo>
                  <a:lnTo>
                    <a:pt x="13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3"/>
            <p:cNvSpPr/>
            <p:nvPr/>
          </p:nvSpPr>
          <p:spPr>
            <a:xfrm>
              <a:off x="2547650" y="3424875"/>
              <a:ext cx="130275" cy="44825"/>
            </a:xfrm>
            <a:custGeom>
              <a:avLst/>
              <a:gdLst/>
              <a:ahLst/>
              <a:cxnLst/>
              <a:rect l="l" t="t" r="r" b="b"/>
              <a:pathLst>
                <a:path w="5211" h="1793" extrusionOk="0">
                  <a:moveTo>
                    <a:pt x="2605" y="0"/>
                  </a:moveTo>
                  <a:cubicBezTo>
                    <a:pt x="2544" y="0"/>
                    <a:pt x="2483" y="19"/>
                    <a:pt x="2431" y="56"/>
                  </a:cubicBezTo>
                  <a:lnTo>
                    <a:pt x="0" y="1793"/>
                  </a:lnTo>
                  <a:lnTo>
                    <a:pt x="5210" y="1793"/>
                  </a:lnTo>
                  <a:lnTo>
                    <a:pt x="2779" y="56"/>
                  </a:lnTo>
                  <a:cubicBezTo>
                    <a:pt x="2727" y="19"/>
                    <a:pt x="2666" y="0"/>
                    <a:pt x="2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3"/>
            <p:cNvSpPr/>
            <p:nvPr/>
          </p:nvSpPr>
          <p:spPr>
            <a:xfrm>
              <a:off x="2500750" y="3484600"/>
              <a:ext cx="224050" cy="195175"/>
            </a:xfrm>
            <a:custGeom>
              <a:avLst/>
              <a:gdLst/>
              <a:ahLst/>
              <a:cxnLst/>
              <a:rect l="l" t="t" r="r" b="b"/>
              <a:pathLst>
                <a:path w="8962" h="7807" extrusionOk="0">
                  <a:moveTo>
                    <a:pt x="3286" y="1672"/>
                  </a:moveTo>
                  <a:cubicBezTo>
                    <a:pt x="3337" y="1672"/>
                    <a:pt x="3388" y="1685"/>
                    <a:pt x="3436" y="1712"/>
                  </a:cubicBezTo>
                  <a:cubicBezTo>
                    <a:pt x="3579" y="1794"/>
                    <a:pt x="3628" y="1977"/>
                    <a:pt x="3545" y="2120"/>
                  </a:cubicBezTo>
                  <a:lnTo>
                    <a:pt x="3246" y="2638"/>
                  </a:lnTo>
                  <a:cubicBezTo>
                    <a:pt x="3191" y="2733"/>
                    <a:pt x="3090" y="2787"/>
                    <a:pt x="2987" y="2787"/>
                  </a:cubicBezTo>
                  <a:cubicBezTo>
                    <a:pt x="2936" y="2787"/>
                    <a:pt x="2885" y="2774"/>
                    <a:pt x="2838" y="2747"/>
                  </a:cubicBezTo>
                  <a:cubicBezTo>
                    <a:pt x="2695" y="2664"/>
                    <a:pt x="2646" y="2481"/>
                    <a:pt x="2729" y="2339"/>
                  </a:cubicBezTo>
                  <a:lnTo>
                    <a:pt x="3028" y="1821"/>
                  </a:lnTo>
                  <a:cubicBezTo>
                    <a:pt x="3083" y="1725"/>
                    <a:pt x="3183" y="1672"/>
                    <a:pt x="3286" y="1672"/>
                  </a:cubicBezTo>
                  <a:close/>
                  <a:moveTo>
                    <a:pt x="5676" y="1672"/>
                  </a:moveTo>
                  <a:cubicBezTo>
                    <a:pt x="5779" y="1672"/>
                    <a:pt x="5880" y="1725"/>
                    <a:pt x="5935" y="1821"/>
                  </a:cubicBezTo>
                  <a:lnTo>
                    <a:pt x="6233" y="2339"/>
                  </a:lnTo>
                  <a:cubicBezTo>
                    <a:pt x="6316" y="2481"/>
                    <a:pt x="6267" y="2664"/>
                    <a:pt x="6124" y="2747"/>
                  </a:cubicBezTo>
                  <a:cubicBezTo>
                    <a:pt x="6077" y="2774"/>
                    <a:pt x="6026" y="2787"/>
                    <a:pt x="5975" y="2787"/>
                  </a:cubicBezTo>
                  <a:cubicBezTo>
                    <a:pt x="5872" y="2787"/>
                    <a:pt x="5771" y="2733"/>
                    <a:pt x="5716" y="2638"/>
                  </a:cubicBezTo>
                  <a:lnTo>
                    <a:pt x="5417" y="2120"/>
                  </a:lnTo>
                  <a:cubicBezTo>
                    <a:pt x="5335" y="1977"/>
                    <a:pt x="5384" y="1794"/>
                    <a:pt x="5527" y="1712"/>
                  </a:cubicBezTo>
                  <a:cubicBezTo>
                    <a:pt x="5574" y="1685"/>
                    <a:pt x="5625" y="1672"/>
                    <a:pt x="5676" y="1672"/>
                  </a:cubicBezTo>
                  <a:close/>
                  <a:moveTo>
                    <a:pt x="4481" y="1992"/>
                  </a:moveTo>
                  <a:cubicBezTo>
                    <a:pt x="4646" y="1992"/>
                    <a:pt x="4779" y="2126"/>
                    <a:pt x="4779" y="2291"/>
                  </a:cubicBezTo>
                  <a:lnTo>
                    <a:pt x="4779" y="2888"/>
                  </a:lnTo>
                  <a:cubicBezTo>
                    <a:pt x="4779" y="3053"/>
                    <a:pt x="4646" y="3187"/>
                    <a:pt x="4481" y="3187"/>
                  </a:cubicBezTo>
                  <a:cubicBezTo>
                    <a:pt x="4316" y="3187"/>
                    <a:pt x="4182" y="3053"/>
                    <a:pt x="4182" y="2888"/>
                  </a:cubicBezTo>
                  <a:lnTo>
                    <a:pt x="4182" y="2291"/>
                  </a:lnTo>
                  <a:cubicBezTo>
                    <a:pt x="4182" y="2126"/>
                    <a:pt x="4316" y="1992"/>
                    <a:pt x="4481" y="1992"/>
                  </a:cubicBezTo>
                  <a:close/>
                  <a:moveTo>
                    <a:pt x="1040" y="1"/>
                  </a:moveTo>
                  <a:lnTo>
                    <a:pt x="126" y="654"/>
                  </a:lnTo>
                  <a:cubicBezTo>
                    <a:pt x="47" y="710"/>
                    <a:pt x="1" y="801"/>
                    <a:pt x="1" y="897"/>
                  </a:cubicBezTo>
                  <a:lnTo>
                    <a:pt x="1" y="7508"/>
                  </a:lnTo>
                  <a:cubicBezTo>
                    <a:pt x="1" y="7673"/>
                    <a:pt x="134" y="7807"/>
                    <a:pt x="299" y="7807"/>
                  </a:cubicBezTo>
                  <a:lnTo>
                    <a:pt x="4182" y="7807"/>
                  </a:lnTo>
                  <a:lnTo>
                    <a:pt x="4182" y="6500"/>
                  </a:lnTo>
                  <a:cubicBezTo>
                    <a:pt x="3861" y="6467"/>
                    <a:pt x="3359" y="6358"/>
                    <a:pt x="3002" y="6001"/>
                  </a:cubicBezTo>
                  <a:cubicBezTo>
                    <a:pt x="2447" y="5446"/>
                    <a:pt x="2490" y="4544"/>
                    <a:pt x="2492" y="4506"/>
                  </a:cubicBezTo>
                  <a:cubicBezTo>
                    <a:pt x="2501" y="4353"/>
                    <a:pt x="2622" y="4232"/>
                    <a:pt x="2774" y="4224"/>
                  </a:cubicBezTo>
                  <a:cubicBezTo>
                    <a:pt x="2780" y="4224"/>
                    <a:pt x="2806" y="4222"/>
                    <a:pt x="2848" y="4222"/>
                  </a:cubicBezTo>
                  <a:cubicBezTo>
                    <a:pt x="3080" y="4222"/>
                    <a:pt x="3799" y="4263"/>
                    <a:pt x="4269" y="4733"/>
                  </a:cubicBezTo>
                  <a:cubicBezTo>
                    <a:pt x="4352" y="4817"/>
                    <a:pt x="4422" y="4909"/>
                    <a:pt x="4481" y="5004"/>
                  </a:cubicBezTo>
                  <a:cubicBezTo>
                    <a:pt x="4540" y="4909"/>
                    <a:pt x="4610" y="4817"/>
                    <a:pt x="4694" y="4733"/>
                  </a:cubicBezTo>
                  <a:cubicBezTo>
                    <a:pt x="5164" y="4263"/>
                    <a:pt x="5883" y="4222"/>
                    <a:pt x="6115" y="4222"/>
                  </a:cubicBezTo>
                  <a:cubicBezTo>
                    <a:pt x="6157" y="4222"/>
                    <a:pt x="6183" y="4224"/>
                    <a:pt x="6189" y="4224"/>
                  </a:cubicBezTo>
                  <a:cubicBezTo>
                    <a:pt x="6341" y="4232"/>
                    <a:pt x="6462" y="4353"/>
                    <a:pt x="6470" y="4506"/>
                  </a:cubicBezTo>
                  <a:cubicBezTo>
                    <a:pt x="6472" y="4544"/>
                    <a:pt x="6515" y="5447"/>
                    <a:pt x="5961" y="6001"/>
                  </a:cubicBezTo>
                  <a:cubicBezTo>
                    <a:pt x="5604" y="6358"/>
                    <a:pt x="5102" y="6467"/>
                    <a:pt x="4779" y="6500"/>
                  </a:cubicBezTo>
                  <a:lnTo>
                    <a:pt x="4779" y="7807"/>
                  </a:lnTo>
                  <a:lnTo>
                    <a:pt x="8663" y="7807"/>
                  </a:lnTo>
                  <a:cubicBezTo>
                    <a:pt x="8828" y="7807"/>
                    <a:pt x="8962" y="7673"/>
                    <a:pt x="8962" y="7508"/>
                  </a:cubicBezTo>
                  <a:lnTo>
                    <a:pt x="8962" y="897"/>
                  </a:lnTo>
                  <a:cubicBezTo>
                    <a:pt x="8962" y="801"/>
                    <a:pt x="8915" y="710"/>
                    <a:pt x="8837" y="654"/>
                  </a:cubicBezTo>
                  <a:lnTo>
                    <a:pt x="7923" y="1"/>
                  </a:lnTo>
                  <a:lnTo>
                    <a:pt x="5776" y="1"/>
                  </a:lnTo>
                  <a:lnTo>
                    <a:pt x="5776" y="598"/>
                  </a:lnTo>
                  <a:lnTo>
                    <a:pt x="6472" y="598"/>
                  </a:lnTo>
                  <a:cubicBezTo>
                    <a:pt x="6637" y="598"/>
                    <a:pt x="6771" y="732"/>
                    <a:pt x="6771" y="897"/>
                  </a:cubicBezTo>
                  <a:cubicBezTo>
                    <a:pt x="6771" y="1062"/>
                    <a:pt x="6637" y="1195"/>
                    <a:pt x="6472" y="1195"/>
                  </a:cubicBezTo>
                  <a:lnTo>
                    <a:pt x="2490" y="1195"/>
                  </a:lnTo>
                  <a:cubicBezTo>
                    <a:pt x="2325" y="1195"/>
                    <a:pt x="2191" y="1062"/>
                    <a:pt x="2191" y="897"/>
                  </a:cubicBezTo>
                  <a:cubicBezTo>
                    <a:pt x="2191" y="732"/>
                    <a:pt x="2325" y="598"/>
                    <a:pt x="2490" y="598"/>
                  </a:cubicBezTo>
                  <a:lnTo>
                    <a:pt x="3187" y="598"/>
                  </a:lnTo>
                  <a:lnTo>
                    <a:pt x="31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3"/>
            <p:cNvSpPr/>
            <p:nvPr/>
          </p:nvSpPr>
          <p:spPr>
            <a:xfrm>
              <a:off x="2578400" y="3605525"/>
              <a:ext cx="26450" cy="26500"/>
            </a:xfrm>
            <a:custGeom>
              <a:avLst/>
              <a:gdLst/>
              <a:ahLst/>
              <a:cxnLst/>
              <a:rect l="l" t="t" r="r" b="b"/>
              <a:pathLst>
                <a:path w="1058" h="1060" extrusionOk="0">
                  <a:moveTo>
                    <a:pt x="1" y="1"/>
                  </a:moveTo>
                  <a:cubicBezTo>
                    <a:pt x="30" y="228"/>
                    <a:pt x="111" y="534"/>
                    <a:pt x="318" y="741"/>
                  </a:cubicBezTo>
                  <a:cubicBezTo>
                    <a:pt x="525" y="948"/>
                    <a:pt x="832" y="1029"/>
                    <a:pt x="1058" y="1059"/>
                  </a:cubicBezTo>
                  <a:cubicBezTo>
                    <a:pt x="1027" y="832"/>
                    <a:pt x="948" y="526"/>
                    <a:pt x="740" y="319"/>
                  </a:cubicBezTo>
                  <a:cubicBezTo>
                    <a:pt x="533" y="112"/>
                    <a:pt x="227" y="3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3"/>
            <p:cNvSpPr/>
            <p:nvPr/>
          </p:nvSpPr>
          <p:spPr>
            <a:xfrm>
              <a:off x="2620700" y="3605525"/>
              <a:ext cx="26450" cy="26500"/>
            </a:xfrm>
            <a:custGeom>
              <a:avLst/>
              <a:gdLst/>
              <a:ahLst/>
              <a:cxnLst/>
              <a:rect l="l" t="t" r="r" b="b"/>
              <a:pathLst>
                <a:path w="1058" h="1060" extrusionOk="0">
                  <a:moveTo>
                    <a:pt x="1058" y="1"/>
                  </a:moveTo>
                  <a:lnTo>
                    <a:pt x="1058" y="1"/>
                  </a:lnTo>
                  <a:cubicBezTo>
                    <a:pt x="832" y="31"/>
                    <a:pt x="525" y="112"/>
                    <a:pt x="318" y="319"/>
                  </a:cubicBezTo>
                  <a:cubicBezTo>
                    <a:pt x="112" y="526"/>
                    <a:pt x="31" y="832"/>
                    <a:pt x="1" y="1059"/>
                  </a:cubicBezTo>
                  <a:cubicBezTo>
                    <a:pt x="227" y="1029"/>
                    <a:pt x="533" y="948"/>
                    <a:pt x="740" y="741"/>
                  </a:cubicBezTo>
                  <a:cubicBezTo>
                    <a:pt x="947" y="534"/>
                    <a:pt x="1027" y="228"/>
                    <a:pt x="1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7" name="Google Shape;1797;p73"/>
          <p:cNvGrpSpPr/>
          <p:nvPr/>
        </p:nvGrpSpPr>
        <p:grpSpPr>
          <a:xfrm>
            <a:off x="3236386" y="3770407"/>
            <a:ext cx="343419" cy="343452"/>
            <a:chOff x="3031000" y="3424875"/>
            <a:chExt cx="254875" cy="254900"/>
          </a:xfrm>
        </p:grpSpPr>
        <p:sp>
          <p:nvSpPr>
            <p:cNvPr id="1798" name="Google Shape;1798;p73"/>
            <p:cNvSpPr/>
            <p:nvPr/>
          </p:nvSpPr>
          <p:spPr>
            <a:xfrm>
              <a:off x="3031000" y="3639950"/>
              <a:ext cx="253925" cy="39825"/>
            </a:xfrm>
            <a:custGeom>
              <a:avLst/>
              <a:gdLst/>
              <a:ahLst/>
              <a:cxnLst/>
              <a:rect l="l" t="t" r="r" b="b"/>
              <a:pathLst>
                <a:path w="10157" h="1593" extrusionOk="0">
                  <a:moveTo>
                    <a:pt x="296" y="0"/>
                  </a:moveTo>
                  <a:cubicBezTo>
                    <a:pt x="133" y="0"/>
                    <a:pt x="1" y="134"/>
                    <a:pt x="1" y="298"/>
                  </a:cubicBezTo>
                  <a:lnTo>
                    <a:pt x="1" y="1294"/>
                  </a:lnTo>
                  <a:cubicBezTo>
                    <a:pt x="1" y="1459"/>
                    <a:pt x="134" y="1593"/>
                    <a:pt x="300" y="1593"/>
                  </a:cubicBezTo>
                  <a:lnTo>
                    <a:pt x="9858" y="1593"/>
                  </a:lnTo>
                  <a:cubicBezTo>
                    <a:pt x="10023" y="1593"/>
                    <a:pt x="10156" y="1459"/>
                    <a:pt x="10156" y="1294"/>
                  </a:cubicBezTo>
                  <a:lnTo>
                    <a:pt x="10156" y="298"/>
                  </a:lnTo>
                  <a:cubicBezTo>
                    <a:pt x="10156" y="134"/>
                    <a:pt x="10024" y="0"/>
                    <a:pt x="9861" y="0"/>
                  </a:cubicBezTo>
                  <a:lnTo>
                    <a:pt x="9858" y="0"/>
                  </a:lnTo>
                  <a:cubicBezTo>
                    <a:pt x="9530" y="0"/>
                    <a:pt x="9382" y="73"/>
                    <a:pt x="9195" y="168"/>
                  </a:cubicBezTo>
                  <a:cubicBezTo>
                    <a:pt x="8978" y="275"/>
                    <a:pt x="8734" y="398"/>
                    <a:pt x="8265" y="398"/>
                  </a:cubicBezTo>
                  <a:cubicBezTo>
                    <a:pt x="7794" y="398"/>
                    <a:pt x="7549" y="275"/>
                    <a:pt x="7333" y="167"/>
                  </a:cubicBezTo>
                  <a:cubicBezTo>
                    <a:pt x="7145" y="73"/>
                    <a:pt x="6997" y="0"/>
                    <a:pt x="6670" y="0"/>
                  </a:cubicBezTo>
                  <a:cubicBezTo>
                    <a:pt x="6342" y="0"/>
                    <a:pt x="6194" y="73"/>
                    <a:pt x="6007" y="168"/>
                  </a:cubicBezTo>
                  <a:cubicBezTo>
                    <a:pt x="5791" y="275"/>
                    <a:pt x="5546" y="398"/>
                    <a:pt x="5079" y="398"/>
                  </a:cubicBezTo>
                  <a:cubicBezTo>
                    <a:pt x="4611" y="398"/>
                    <a:pt x="4367" y="275"/>
                    <a:pt x="4151" y="168"/>
                  </a:cubicBezTo>
                  <a:cubicBezTo>
                    <a:pt x="3963" y="73"/>
                    <a:pt x="3816" y="0"/>
                    <a:pt x="3487" y="0"/>
                  </a:cubicBezTo>
                  <a:cubicBezTo>
                    <a:pt x="3160" y="0"/>
                    <a:pt x="3012" y="73"/>
                    <a:pt x="2825" y="167"/>
                  </a:cubicBezTo>
                  <a:cubicBezTo>
                    <a:pt x="2608" y="275"/>
                    <a:pt x="2363" y="398"/>
                    <a:pt x="1892" y="398"/>
                  </a:cubicBezTo>
                  <a:cubicBezTo>
                    <a:pt x="1424" y="398"/>
                    <a:pt x="1179" y="275"/>
                    <a:pt x="962" y="168"/>
                  </a:cubicBezTo>
                  <a:cubicBezTo>
                    <a:pt x="775" y="73"/>
                    <a:pt x="627"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3"/>
            <p:cNvSpPr/>
            <p:nvPr/>
          </p:nvSpPr>
          <p:spPr>
            <a:xfrm>
              <a:off x="3043425" y="3485600"/>
              <a:ext cx="99650" cy="148700"/>
            </a:xfrm>
            <a:custGeom>
              <a:avLst/>
              <a:gdLst/>
              <a:ahLst/>
              <a:cxnLst/>
              <a:rect l="l" t="t" r="r" b="b"/>
              <a:pathLst>
                <a:path w="3986" h="5948" extrusionOk="0">
                  <a:moveTo>
                    <a:pt x="1993" y="1"/>
                  </a:moveTo>
                  <a:cubicBezTo>
                    <a:pt x="1911" y="1"/>
                    <a:pt x="1833" y="34"/>
                    <a:pt x="1777" y="93"/>
                  </a:cubicBezTo>
                  <a:cubicBezTo>
                    <a:pt x="1602" y="276"/>
                    <a:pt x="1196" y="765"/>
                    <a:pt x="1196" y="1354"/>
                  </a:cubicBezTo>
                  <a:cubicBezTo>
                    <a:pt x="1196" y="1863"/>
                    <a:pt x="1497" y="2296"/>
                    <a:pt x="1695" y="2524"/>
                  </a:cubicBezTo>
                  <a:lnTo>
                    <a:pt x="1695" y="3264"/>
                  </a:lnTo>
                  <a:cubicBezTo>
                    <a:pt x="1668" y="3232"/>
                    <a:pt x="1640" y="3201"/>
                    <a:pt x="1610" y="3171"/>
                  </a:cubicBezTo>
                  <a:cubicBezTo>
                    <a:pt x="1193" y="2755"/>
                    <a:pt x="561" y="2695"/>
                    <a:pt x="308" y="2689"/>
                  </a:cubicBezTo>
                  <a:cubicBezTo>
                    <a:pt x="306" y="2689"/>
                    <a:pt x="304" y="2689"/>
                    <a:pt x="302" y="2689"/>
                  </a:cubicBezTo>
                  <a:cubicBezTo>
                    <a:pt x="223" y="2689"/>
                    <a:pt x="146" y="2721"/>
                    <a:pt x="90" y="2777"/>
                  </a:cubicBezTo>
                  <a:cubicBezTo>
                    <a:pt x="32" y="2834"/>
                    <a:pt x="1" y="2915"/>
                    <a:pt x="2" y="2996"/>
                  </a:cubicBezTo>
                  <a:cubicBezTo>
                    <a:pt x="9" y="3248"/>
                    <a:pt x="67" y="3881"/>
                    <a:pt x="484" y="4298"/>
                  </a:cubicBezTo>
                  <a:cubicBezTo>
                    <a:pt x="856" y="4670"/>
                    <a:pt x="1399" y="4757"/>
                    <a:pt x="1695" y="4775"/>
                  </a:cubicBezTo>
                  <a:lnTo>
                    <a:pt x="1695" y="5948"/>
                  </a:lnTo>
                  <a:cubicBezTo>
                    <a:pt x="1838" y="5918"/>
                    <a:pt x="1942" y="5867"/>
                    <a:pt x="2060" y="5806"/>
                  </a:cubicBezTo>
                  <a:cubicBezTo>
                    <a:pt x="2132" y="5771"/>
                    <a:pt x="2207" y="5734"/>
                    <a:pt x="2292" y="5700"/>
                  </a:cubicBezTo>
                  <a:lnTo>
                    <a:pt x="2292" y="4775"/>
                  </a:lnTo>
                  <a:cubicBezTo>
                    <a:pt x="2586" y="4757"/>
                    <a:pt x="3129" y="4670"/>
                    <a:pt x="3502" y="4298"/>
                  </a:cubicBezTo>
                  <a:cubicBezTo>
                    <a:pt x="3918" y="3881"/>
                    <a:pt x="3978" y="3248"/>
                    <a:pt x="3983" y="2996"/>
                  </a:cubicBezTo>
                  <a:cubicBezTo>
                    <a:pt x="3986" y="2915"/>
                    <a:pt x="3953" y="2834"/>
                    <a:pt x="3896" y="2777"/>
                  </a:cubicBezTo>
                  <a:cubicBezTo>
                    <a:pt x="3840" y="2721"/>
                    <a:pt x="3763" y="2689"/>
                    <a:pt x="3684" y="2689"/>
                  </a:cubicBezTo>
                  <a:cubicBezTo>
                    <a:pt x="3682" y="2689"/>
                    <a:pt x="3680" y="2689"/>
                    <a:pt x="3677" y="2689"/>
                  </a:cubicBezTo>
                  <a:cubicBezTo>
                    <a:pt x="3425" y="2695"/>
                    <a:pt x="2792" y="2755"/>
                    <a:pt x="2376" y="3171"/>
                  </a:cubicBezTo>
                  <a:cubicBezTo>
                    <a:pt x="2346" y="3201"/>
                    <a:pt x="2318" y="3232"/>
                    <a:pt x="2292" y="3264"/>
                  </a:cubicBezTo>
                  <a:lnTo>
                    <a:pt x="2292" y="2524"/>
                  </a:lnTo>
                  <a:cubicBezTo>
                    <a:pt x="2488" y="2296"/>
                    <a:pt x="2790" y="1863"/>
                    <a:pt x="2790" y="1354"/>
                  </a:cubicBezTo>
                  <a:cubicBezTo>
                    <a:pt x="2790" y="765"/>
                    <a:pt x="2383" y="276"/>
                    <a:pt x="2209" y="93"/>
                  </a:cubicBezTo>
                  <a:cubicBezTo>
                    <a:pt x="2153" y="34"/>
                    <a:pt x="2074" y="1"/>
                    <a:pt x="19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3"/>
            <p:cNvSpPr/>
            <p:nvPr/>
          </p:nvSpPr>
          <p:spPr>
            <a:xfrm>
              <a:off x="3155650" y="3424875"/>
              <a:ext cx="130225" cy="209250"/>
            </a:xfrm>
            <a:custGeom>
              <a:avLst/>
              <a:gdLst/>
              <a:ahLst/>
              <a:cxnLst/>
              <a:rect l="l" t="t" r="r" b="b"/>
              <a:pathLst>
                <a:path w="5209" h="8370" extrusionOk="0">
                  <a:moveTo>
                    <a:pt x="3553" y="682"/>
                  </a:moveTo>
                  <a:lnTo>
                    <a:pt x="4489" y="1022"/>
                  </a:lnTo>
                  <a:lnTo>
                    <a:pt x="4302" y="1537"/>
                  </a:lnTo>
                  <a:lnTo>
                    <a:pt x="3706" y="1717"/>
                  </a:lnTo>
                  <a:lnTo>
                    <a:pt x="3366" y="1196"/>
                  </a:lnTo>
                  <a:lnTo>
                    <a:pt x="3553" y="682"/>
                  </a:lnTo>
                  <a:close/>
                  <a:moveTo>
                    <a:pt x="3375" y="0"/>
                  </a:moveTo>
                  <a:cubicBezTo>
                    <a:pt x="3253" y="0"/>
                    <a:pt x="3138" y="76"/>
                    <a:pt x="3094" y="196"/>
                  </a:cubicBezTo>
                  <a:lnTo>
                    <a:pt x="2753" y="1132"/>
                  </a:lnTo>
                  <a:cubicBezTo>
                    <a:pt x="2721" y="1221"/>
                    <a:pt x="2733" y="1319"/>
                    <a:pt x="2784" y="1398"/>
                  </a:cubicBezTo>
                  <a:lnTo>
                    <a:pt x="3247" y="2107"/>
                  </a:lnTo>
                  <a:lnTo>
                    <a:pt x="2038" y="5428"/>
                  </a:lnTo>
                  <a:lnTo>
                    <a:pt x="2599" y="5633"/>
                  </a:lnTo>
                  <a:lnTo>
                    <a:pt x="3808" y="2311"/>
                  </a:lnTo>
                  <a:lnTo>
                    <a:pt x="4618" y="2065"/>
                  </a:lnTo>
                  <a:cubicBezTo>
                    <a:pt x="4708" y="2038"/>
                    <a:pt x="4780" y="1970"/>
                    <a:pt x="4812" y="1882"/>
                  </a:cubicBezTo>
                  <a:lnTo>
                    <a:pt x="5153" y="946"/>
                  </a:lnTo>
                  <a:cubicBezTo>
                    <a:pt x="5209" y="791"/>
                    <a:pt x="5129" y="619"/>
                    <a:pt x="4974" y="563"/>
                  </a:cubicBezTo>
                  <a:lnTo>
                    <a:pt x="3477" y="18"/>
                  </a:lnTo>
                  <a:cubicBezTo>
                    <a:pt x="3443" y="6"/>
                    <a:pt x="3409" y="0"/>
                    <a:pt x="3375" y="0"/>
                  </a:cubicBezTo>
                  <a:close/>
                  <a:moveTo>
                    <a:pt x="906" y="5035"/>
                  </a:moveTo>
                  <a:cubicBezTo>
                    <a:pt x="784" y="5035"/>
                    <a:pt x="670" y="5111"/>
                    <a:pt x="626" y="5232"/>
                  </a:cubicBezTo>
                  <a:lnTo>
                    <a:pt x="259" y="6239"/>
                  </a:lnTo>
                  <a:cubicBezTo>
                    <a:pt x="0" y="6948"/>
                    <a:pt x="63" y="7720"/>
                    <a:pt x="419" y="8370"/>
                  </a:cubicBezTo>
                  <a:cubicBezTo>
                    <a:pt x="546" y="8339"/>
                    <a:pt x="643" y="8291"/>
                    <a:pt x="753" y="8236"/>
                  </a:cubicBezTo>
                  <a:cubicBezTo>
                    <a:pt x="970" y="8128"/>
                    <a:pt x="1215" y="8005"/>
                    <a:pt x="1684" y="8005"/>
                  </a:cubicBezTo>
                  <a:cubicBezTo>
                    <a:pt x="2152" y="8005"/>
                    <a:pt x="2397" y="8128"/>
                    <a:pt x="2614" y="8235"/>
                  </a:cubicBezTo>
                  <a:cubicBezTo>
                    <a:pt x="2691" y="8275"/>
                    <a:pt x="2763" y="8311"/>
                    <a:pt x="2843" y="8338"/>
                  </a:cubicBezTo>
                  <a:cubicBezTo>
                    <a:pt x="3107" y="8074"/>
                    <a:pt x="3310" y="7754"/>
                    <a:pt x="3440" y="7397"/>
                  </a:cubicBezTo>
                  <a:lnTo>
                    <a:pt x="3806" y="6390"/>
                  </a:lnTo>
                  <a:cubicBezTo>
                    <a:pt x="3863" y="6235"/>
                    <a:pt x="3783" y="6063"/>
                    <a:pt x="3628" y="6007"/>
                  </a:cubicBezTo>
                  <a:lnTo>
                    <a:pt x="2599" y="5633"/>
                  </a:lnTo>
                  <a:lnTo>
                    <a:pt x="2224" y="6661"/>
                  </a:lnTo>
                  <a:cubicBezTo>
                    <a:pt x="2181" y="6783"/>
                    <a:pt x="2066" y="6858"/>
                    <a:pt x="1944" y="6858"/>
                  </a:cubicBezTo>
                  <a:cubicBezTo>
                    <a:pt x="1910" y="6858"/>
                    <a:pt x="1875" y="6852"/>
                    <a:pt x="1842" y="6840"/>
                  </a:cubicBezTo>
                  <a:cubicBezTo>
                    <a:pt x="1687" y="6783"/>
                    <a:pt x="1607" y="6612"/>
                    <a:pt x="1663" y="6457"/>
                  </a:cubicBezTo>
                  <a:lnTo>
                    <a:pt x="2038" y="5428"/>
                  </a:lnTo>
                  <a:lnTo>
                    <a:pt x="1009" y="5054"/>
                  </a:lnTo>
                  <a:cubicBezTo>
                    <a:pt x="975" y="5041"/>
                    <a:pt x="940" y="5035"/>
                    <a:pt x="906" y="50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1" name="Google Shape;1801;p73"/>
          <p:cNvGrpSpPr/>
          <p:nvPr/>
        </p:nvGrpSpPr>
        <p:grpSpPr>
          <a:xfrm>
            <a:off x="4033452" y="3770407"/>
            <a:ext cx="301919" cy="343452"/>
            <a:chOff x="3598200" y="3424875"/>
            <a:chExt cx="224075" cy="254900"/>
          </a:xfrm>
        </p:grpSpPr>
        <p:sp>
          <p:nvSpPr>
            <p:cNvPr id="1802" name="Google Shape;1802;p73"/>
            <p:cNvSpPr/>
            <p:nvPr/>
          </p:nvSpPr>
          <p:spPr>
            <a:xfrm>
              <a:off x="3692975" y="3484600"/>
              <a:ext cx="34525" cy="14950"/>
            </a:xfrm>
            <a:custGeom>
              <a:avLst/>
              <a:gdLst/>
              <a:ahLst/>
              <a:cxnLst/>
              <a:rect l="l" t="t" r="r" b="b"/>
              <a:pathLst>
                <a:path w="1381" h="598" extrusionOk="0">
                  <a:moveTo>
                    <a:pt x="1" y="1"/>
                  </a:moveTo>
                  <a:cubicBezTo>
                    <a:pt x="49" y="338"/>
                    <a:pt x="340" y="598"/>
                    <a:pt x="690" y="598"/>
                  </a:cubicBezTo>
                  <a:cubicBezTo>
                    <a:pt x="1041" y="598"/>
                    <a:pt x="1332" y="338"/>
                    <a:pt x="13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3"/>
            <p:cNvSpPr/>
            <p:nvPr/>
          </p:nvSpPr>
          <p:spPr>
            <a:xfrm>
              <a:off x="3645100" y="3424875"/>
              <a:ext cx="130250" cy="44825"/>
            </a:xfrm>
            <a:custGeom>
              <a:avLst/>
              <a:gdLst/>
              <a:ahLst/>
              <a:cxnLst/>
              <a:rect l="l" t="t" r="r" b="b"/>
              <a:pathLst>
                <a:path w="5210" h="1793" extrusionOk="0">
                  <a:moveTo>
                    <a:pt x="2605" y="0"/>
                  </a:moveTo>
                  <a:cubicBezTo>
                    <a:pt x="2544" y="0"/>
                    <a:pt x="2483" y="19"/>
                    <a:pt x="2432" y="56"/>
                  </a:cubicBezTo>
                  <a:lnTo>
                    <a:pt x="1" y="1793"/>
                  </a:lnTo>
                  <a:lnTo>
                    <a:pt x="5210" y="1793"/>
                  </a:lnTo>
                  <a:lnTo>
                    <a:pt x="2779" y="56"/>
                  </a:lnTo>
                  <a:cubicBezTo>
                    <a:pt x="2727" y="19"/>
                    <a:pt x="2666" y="0"/>
                    <a:pt x="2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3"/>
            <p:cNvSpPr/>
            <p:nvPr/>
          </p:nvSpPr>
          <p:spPr>
            <a:xfrm>
              <a:off x="3675850" y="3605525"/>
              <a:ext cx="26475" cy="26500"/>
            </a:xfrm>
            <a:custGeom>
              <a:avLst/>
              <a:gdLst/>
              <a:ahLst/>
              <a:cxnLst/>
              <a:rect l="l" t="t" r="r" b="b"/>
              <a:pathLst>
                <a:path w="1059" h="1060" extrusionOk="0">
                  <a:moveTo>
                    <a:pt x="0" y="1"/>
                  </a:moveTo>
                  <a:cubicBezTo>
                    <a:pt x="31" y="228"/>
                    <a:pt x="111" y="534"/>
                    <a:pt x="318" y="741"/>
                  </a:cubicBezTo>
                  <a:cubicBezTo>
                    <a:pt x="526" y="948"/>
                    <a:pt x="831" y="1029"/>
                    <a:pt x="1058" y="1059"/>
                  </a:cubicBezTo>
                  <a:cubicBezTo>
                    <a:pt x="1028" y="832"/>
                    <a:pt x="947" y="526"/>
                    <a:pt x="741" y="319"/>
                  </a:cubicBezTo>
                  <a:cubicBezTo>
                    <a:pt x="534" y="112"/>
                    <a:pt x="227" y="3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73"/>
            <p:cNvSpPr/>
            <p:nvPr/>
          </p:nvSpPr>
          <p:spPr>
            <a:xfrm>
              <a:off x="3718175" y="3605525"/>
              <a:ext cx="26450" cy="26500"/>
            </a:xfrm>
            <a:custGeom>
              <a:avLst/>
              <a:gdLst/>
              <a:ahLst/>
              <a:cxnLst/>
              <a:rect l="l" t="t" r="r" b="b"/>
              <a:pathLst>
                <a:path w="1058" h="1060" extrusionOk="0">
                  <a:moveTo>
                    <a:pt x="1057" y="1"/>
                  </a:moveTo>
                  <a:lnTo>
                    <a:pt x="1057" y="1"/>
                  </a:lnTo>
                  <a:cubicBezTo>
                    <a:pt x="830" y="31"/>
                    <a:pt x="524" y="112"/>
                    <a:pt x="317" y="319"/>
                  </a:cubicBezTo>
                  <a:cubicBezTo>
                    <a:pt x="111" y="526"/>
                    <a:pt x="31" y="832"/>
                    <a:pt x="0" y="1059"/>
                  </a:cubicBezTo>
                  <a:cubicBezTo>
                    <a:pt x="226" y="1029"/>
                    <a:pt x="533" y="948"/>
                    <a:pt x="740" y="741"/>
                  </a:cubicBezTo>
                  <a:cubicBezTo>
                    <a:pt x="947" y="534"/>
                    <a:pt x="1027" y="228"/>
                    <a:pt x="1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3"/>
            <p:cNvSpPr/>
            <p:nvPr/>
          </p:nvSpPr>
          <p:spPr>
            <a:xfrm>
              <a:off x="3598200" y="3484600"/>
              <a:ext cx="224075" cy="195175"/>
            </a:xfrm>
            <a:custGeom>
              <a:avLst/>
              <a:gdLst/>
              <a:ahLst/>
              <a:cxnLst/>
              <a:rect l="l" t="t" r="r" b="b"/>
              <a:pathLst>
                <a:path w="8963" h="7807" extrusionOk="0">
                  <a:moveTo>
                    <a:pt x="3287" y="1473"/>
                  </a:moveTo>
                  <a:cubicBezTo>
                    <a:pt x="3337" y="1473"/>
                    <a:pt x="3389" y="1486"/>
                    <a:pt x="3436" y="1513"/>
                  </a:cubicBezTo>
                  <a:cubicBezTo>
                    <a:pt x="3578" y="1595"/>
                    <a:pt x="3627" y="1778"/>
                    <a:pt x="3545" y="1921"/>
                  </a:cubicBezTo>
                  <a:lnTo>
                    <a:pt x="3247" y="2439"/>
                  </a:lnTo>
                  <a:cubicBezTo>
                    <a:pt x="3191" y="2534"/>
                    <a:pt x="3091" y="2588"/>
                    <a:pt x="2987" y="2588"/>
                  </a:cubicBezTo>
                  <a:cubicBezTo>
                    <a:pt x="2936" y="2588"/>
                    <a:pt x="2885" y="2575"/>
                    <a:pt x="2838" y="2548"/>
                  </a:cubicBezTo>
                  <a:cubicBezTo>
                    <a:pt x="2696" y="2465"/>
                    <a:pt x="2647" y="2282"/>
                    <a:pt x="2729" y="2139"/>
                  </a:cubicBezTo>
                  <a:lnTo>
                    <a:pt x="3028" y="1622"/>
                  </a:lnTo>
                  <a:cubicBezTo>
                    <a:pt x="3083" y="1526"/>
                    <a:pt x="3183" y="1473"/>
                    <a:pt x="3287" y="1473"/>
                  </a:cubicBezTo>
                  <a:close/>
                  <a:moveTo>
                    <a:pt x="5676" y="1473"/>
                  </a:moveTo>
                  <a:cubicBezTo>
                    <a:pt x="5779" y="1473"/>
                    <a:pt x="5879" y="1526"/>
                    <a:pt x="5935" y="1622"/>
                  </a:cubicBezTo>
                  <a:lnTo>
                    <a:pt x="6234" y="2139"/>
                  </a:lnTo>
                  <a:cubicBezTo>
                    <a:pt x="6316" y="2282"/>
                    <a:pt x="6267" y="2465"/>
                    <a:pt x="6125" y="2548"/>
                  </a:cubicBezTo>
                  <a:cubicBezTo>
                    <a:pt x="6077" y="2575"/>
                    <a:pt x="6026" y="2588"/>
                    <a:pt x="5975" y="2588"/>
                  </a:cubicBezTo>
                  <a:cubicBezTo>
                    <a:pt x="5872" y="2588"/>
                    <a:pt x="5772" y="2534"/>
                    <a:pt x="5716" y="2439"/>
                  </a:cubicBezTo>
                  <a:lnTo>
                    <a:pt x="5417" y="1921"/>
                  </a:lnTo>
                  <a:cubicBezTo>
                    <a:pt x="5335" y="1778"/>
                    <a:pt x="5384" y="1595"/>
                    <a:pt x="5526" y="1513"/>
                  </a:cubicBezTo>
                  <a:cubicBezTo>
                    <a:pt x="5574" y="1486"/>
                    <a:pt x="5625" y="1473"/>
                    <a:pt x="5676" y="1473"/>
                  </a:cubicBezTo>
                  <a:close/>
                  <a:moveTo>
                    <a:pt x="4481" y="1793"/>
                  </a:moveTo>
                  <a:cubicBezTo>
                    <a:pt x="4646" y="1793"/>
                    <a:pt x="4780" y="1927"/>
                    <a:pt x="4780" y="2092"/>
                  </a:cubicBezTo>
                  <a:lnTo>
                    <a:pt x="4780" y="2689"/>
                  </a:lnTo>
                  <a:cubicBezTo>
                    <a:pt x="4780" y="2854"/>
                    <a:pt x="4646" y="2988"/>
                    <a:pt x="4481" y="2988"/>
                  </a:cubicBezTo>
                  <a:cubicBezTo>
                    <a:pt x="4316" y="2988"/>
                    <a:pt x="4183" y="2854"/>
                    <a:pt x="4183" y="2689"/>
                  </a:cubicBezTo>
                  <a:lnTo>
                    <a:pt x="4183" y="2092"/>
                  </a:lnTo>
                  <a:cubicBezTo>
                    <a:pt x="4183" y="1927"/>
                    <a:pt x="4316" y="1793"/>
                    <a:pt x="4481" y="1793"/>
                  </a:cubicBezTo>
                  <a:close/>
                  <a:moveTo>
                    <a:pt x="1040" y="1"/>
                  </a:moveTo>
                  <a:lnTo>
                    <a:pt x="126" y="654"/>
                  </a:lnTo>
                  <a:cubicBezTo>
                    <a:pt x="48" y="710"/>
                    <a:pt x="0" y="801"/>
                    <a:pt x="0" y="897"/>
                  </a:cubicBezTo>
                  <a:lnTo>
                    <a:pt x="0" y="7508"/>
                  </a:lnTo>
                  <a:cubicBezTo>
                    <a:pt x="0" y="7673"/>
                    <a:pt x="135" y="7807"/>
                    <a:pt x="300" y="7807"/>
                  </a:cubicBezTo>
                  <a:lnTo>
                    <a:pt x="4183" y="7807"/>
                  </a:lnTo>
                  <a:lnTo>
                    <a:pt x="4183" y="6500"/>
                  </a:lnTo>
                  <a:cubicBezTo>
                    <a:pt x="3860" y="6467"/>
                    <a:pt x="3359" y="6358"/>
                    <a:pt x="3001" y="6001"/>
                  </a:cubicBezTo>
                  <a:cubicBezTo>
                    <a:pt x="2447" y="5446"/>
                    <a:pt x="2491" y="4544"/>
                    <a:pt x="2492" y="4506"/>
                  </a:cubicBezTo>
                  <a:cubicBezTo>
                    <a:pt x="2501" y="4353"/>
                    <a:pt x="2622" y="4232"/>
                    <a:pt x="2774" y="4224"/>
                  </a:cubicBezTo>
                  <a:cubicBezTo>
                    <a:pt x="2780" y="4224"/>
                    <a:pt x="2806" y="4222"/>
                    <a:pt x="2848" y="4222"/>
                  </a:cubicBezTo>
                  <a:cubicBezTo>
                    <a:pt x="3080" y="4222"/>
                    <a:pt x="3799" y="4263"/>
                    <a:pt x="4269" y="4733"/>
                  </a:cubicBezTo>
                  <a:cubicBezTo>
                    <a:pt x="4353" y="4817"/>
                    <a:pt x="4423" y="4909"/>
                    <a:pt x="4481" y="5004"/>
                  </a:cubicBezTo>
                  <a:cubicBezTo>
                    <a:pt x="4540" y="4909"/>
                    <a:pt x="4610" y="4817"/>
                    <a:pt x="4693" y="4733"/>
                  </a:cubicBezTo>
                  <a:cubicBezTo>
                    <a:pt x="5163" y="4263"/>
                    <a:pt x="5883" y="4222"/>
                    <a:pt x="6115" y="4222"/>
                  </a:cubicBezTo>
                  <a:cubicBezTo>
                    <a:pt x="6157" y="4222"/>
                    <a:pt x="6183" y="4224"/>
                    <a:pt x="6188" y="4224"/>
                  </a:cubicBezTo>
                  <a:cubicBezTo>
                    <a:pt x="6340" y="4232"/>
                    <a:pt x="6462" y="4353"/>
                    <a:pt x="6470" y="4506"/>
                  </a:cubicBezTo>
                  <a:cubicBezTo>
                    <a:pt x="6473" y="4544"/>
                    <a:pt x="6516" y="5447"/>
                    <a:pt x="5961" y="6001"/>
                  </a:cubicBezTo>
                  <a:cubicBezTo>
                    <a:pt x="5603" y="6358"/>
                    <a:pt x="5102" y="6467"/>
                    <a:pt x="4780" y="6500"/>
                  </a:cubicBezTo>
                  <a:lnTo>
                    <a:pt x="4780" y="7807"/>
                  </a:lnTo>
                  <a:lnTo>
                    <a:pt x="8663" y="7807"/>
                  </a:lnTo>
                  <a:cubicBezTo>
                    <a:pt x="8828" y="7807"/>
                    <a:pt x="8962" y="7673"/>
                    <a:pt x="8962" y="7508"/>
                  </a:cubicBezTo>
                  <a:lnTo>
                    <a:pt x="8962" y="897"/>
                  </a:lnTo>
                  <a:cubicBezTo>
                    <a:pt x="8962" y="801"/>
                    <a:pt x="8915" y="710"/>
                    <a:pt x="8836" y="654"/>
                  </a:cubicBezTo>
                  <a:lnTo>
                    <a:pt x="7922" y="1"/>
                  </a:lnTo>
                  <a:lnTo>
                    <a:pt x="5772" y="1"/>
                  </a:lnTo>
                  <a:cubicBezTo>
                    <a:pt x="5720" y="668"/>
                    <a:pt x="5161" y="1195"/>
                    <a:pt x="4481" y="1195"/>
                  </a:cubicBezTo>
                  <a:cubicBezTo>
                    <a:pt x="3801" y="1195"/>
                    <a:pt x="3242" y="668"/>
                    <a:pt x="3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7" name="Google Shape;1807;p73"/>
          <p:cNvGrpSpPr/>
          <p:nvPr/>
        </p:nvGrpSpPr>
        <p:grpSpPr>
          <a:xfrm>
            <a:off x="4788435" y="3770373"/>
            <a:ext cx="344598" cy="343486"/>
            <a:chOff x="4134625" y="3424850"/>
            <a:chExt cx="255750" cy="254925"/>
          </a:xfrm>
        </p:grpSpPr>
        <p:sp>
          <p:nvSpPr>
            <p:cNvPr id="1808" name="Google Shape;1808;p73"/>
            <p:cNvSpPr/>
            <p:nvPr/>
          </p:nvSpPr>
          <p:spPr>
            <a:xfrm>
              <a:off x="4200275" y="3646400"/>
              <a:ext cx="124450" cy="33375"/>
            </a:xfrm>
            <a:custGeom>
              <a:avLst/>
              <a:gdLst/>
              <a:ahLst/>
              <a:cxnLst/>
              <a:rect l="l" t="t" r="r" b="b"/>
              <a:pathLst>
                <a:path w="4978" h="1335" extrusionOk="0">
                  <a:moveTo>
                    <a:pt x="796" y="0"/>
                  </a:moveTo>
                  <a:cubicBezTo>
                    <a:pt x="356" y="0"/>
                    <a:pt x="0" y="358"/>
                    <a:pt x="0" y="797"/>
                  </a:cubicBezTo>
                  <a:lnTo>
                    <a:pt x="0" y="1036"/>
                  </a:lnTo>
                  <a:cubicBezTo>
                    <a:pt x="0" y="1201"/>
                    <a:pt x="134" y="1335"/>
                    <a:pt x="299" y="1335"/>
                  </a:cubicBezTo>
                  <a:lnTo>
                    <a:pt x="4679" y="1335"/>
                  </a:lnTo>
                  <a:cubicBezTo>
                    <a:pt x="4844" y="1335"/>
                    <a:pt x="4978" y="1201"/>
                    <a:pt x="4978" y="1036"/>
                  </a:cubicBezTo>
                  <a:lnTo>
                    <a:pt x="4978" y="797"/>
                  </a:lnTo>
                  <a:cubicBezTo>
                    <a:pt x="4978" y="358"/>
                    <a:pt x="4622"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3"/>
            <p:cNvSpPr/>
            <p:nvPr/>
          </p:nvSpPr>
          <p:spPr>
            <a:xfrm>
              <a:off x="4191900" y="3497050"/>
              <a:ext cx="26025" cy="24900"/>
            </a:xfrm>
            <a:custGeom>
              <a:avLst/>
              <a:gdLst/>
              <a:ahLst/>
              <a:cxnLst/>
              <a:rect l="l" t="t" r="r" b="b"/>
              <a:pathLst>
                <a:path w="1041" h="996" extrusionOk="0">
                  <a:moveTo>
                    <a:pt x="159" y="0"/>
                  </a:moveTo>
                  <a:lnTo>
                    <a:pt x="1" y="996"/>
                  </a:lnTo>
                  <a:lnTo>
                    <a:pt x="961" y="996"/>
                  </a:lnTo>
                  <a:lnTo>
                    <a:pt x="10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3"/>
            <p:cNvSpPr/>
            <p:nvPr/>
          </p:nvSpPr>
          <p:spPr>
            <a:xfrm>
              <a:off x="4307075" y="3497050"/>
              <a:ext cx="26050" cy="24900"/>
            </a:xfrm>
            <a:custGeom>
              <a:avLst/>
              <a:gdLst/>
              <a:ahLst/>
              <a:cxnLst/>
              <a:rect l="l" t="t" r="r" b="b"/>
              <a:pathLst>
                <a:path w="1042" h="996" extrusionOk="0">
                  <a:moveTo>
                    <a:pt x="0" y="0"/>
                  </a:moveTo>
                  <a:lnTo>
                    <a:pt x="80" y="996"/>
                  </a:lnTo>
                  <a:lnTo>
                    <a:pt x="1041" y="996"/>
                  </a:lnTo>
                  <a:lnTo>
                    <a:pt x="8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3"/>
            <p:cNvSpPr/>
            <p:nvPr/>
          </p:nvSpPr>
          <p:spPr>
            <a:xfrm>
              <a:off x="4344250" y="3497050"/>
              <a:ext cx="28250" cy="24900"/>
            </a:xfrm>
            <a:custGeom>
              <a:avLst/>
              <a:gdLst/>
              <a:ahLst/>
              <a:cxnLst/>
              <a:rect l="l" t="t" r="r" b="b"/>
              <a:pathLst>
                <a:path w="1130" h="996" extrusionOk="0">
                  <a:moveTo>
                    <a:pt x="0" y="0"/>
                  </a:moveTo>
                  <a:lnTo>
                    <a:pt x="158" y="996"/>
                  </a:lnTo>
                  <a:lnTo>
                    <a:pt x="1129" y="996"/>
                  </a:lnTo>
                  <a:lnTo>
                    <a:pt x="947" y="230"/>
                  </a:lnTo>
                  <a:cubicBezTo>
                    <a:pt x="914" y="96"/>
                    <a:pt x="794" y="0"/>
                    <a:pt x="6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3"/>
            <p:cNvSpPr/>
            <p:nvPr/>
          </p:nvSpPr>
          <p:spPr>
            <a:xfrm>
              <a:off x="4152525" y="3497050"/>
              <a:ext cx="28225" cy="24900"/>
            </a:xfrm>
            <a:custGeom>
              <a:avLst/>
              <a:gdLst/>
              <a:ahLst/>
              <a:cxnLst/>
              <a:rect l="l" t="t" r="r" b="b"/>
              <a:pathLst>
                <a:path w="1129" h="996" extrusionOk="0">
                  <a:moveTo>
                    <a:pt x="473" y="0"/>
                  </a:moveTo>
                  <a:cubicBezTo>
                    <a:pt x="335" y="0"/>
                    <a:pt x="214" y="96"/>
                    <a:pt x="183" y="230"/>
                  </a:cubicBezTo>
                  <a:lnTo>
                    <a:pt x="1" y="996"/>
                  </a:lnTo>
                  <a:lnTo>
                    <a:pt x="971" y="996"/>
                  </a:lnTo>
                  <a:lnTo>
                    <a:pt x="1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3"/>
            <p:cNvSpPr/>
            <p:nvPr/>
          </p:nvSpPr>
          <p:spPr>
            <a:xfrm>
              <a:off x="4230900" y="3497050"/>
              <a:ext cx="24125" cy="24900"/>
            </a:xfrm>
            <a:custGeom>
              <a:avLst/>
              <a:gdLst/>
              <a:ahLst/>
              <a:cxnLst/>
              <a:rect l="l" t="t" r="r" b="b"/>
              <a:pathLst>
                <a:path w="965" h="996" extrusionOk="0">
                  <a:moveTo>
                    <a:pt x="80" y="0"/>
                  </a:moveTo>
                  <a:lnTo>
                    <a:pt x="1" y="996"/>
                  </a:lnTo>
                  <a:lnTo>
                    <a:pt x="965" y="996"/>
                  </a:lnTo>
                  <a:lnTo>
                    <a:pt x="9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73"/>
            <p:cNvSpPr/>
            <p:nvPr/>
          </p:nvSpPr>
          <p:spPr>
            <a:xfrm>
              <a:off x="4269975" y="3497050"/>
              <a:ext cx="24125" cy="24900"/>
            </a:xfrm>
            <a:custGeom>
              <a:avLst/>
              <a:gdLst/>
              <a:ahLst/>
              <a:cxnLst/>
              <a:rect l="l" t="t" r="r" b="b"/>
              <a:pathLst>
                <a:path w="965" h="996" extrusionOk="0">
                  <a:moveTo>
                    <a:pt x="0" y="0"/>
                  </a:moveTo>
                  <a:lnTo>
                    <a:pt x="0" y="996"/>
                  </a:lnTo>
                  <a:lnTo>
                    <a:pt x="965" y="996"/>
                  </a:lnTo>
                  <a:lnTo>
                    <a:pt x="8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3"/>
            <p:cNvSpPr/>
            <p:nvPr/>
          </p:nvSpPr>
          <p:spPr>
            <a:xfrm>
              <a:off x="4310225" y="3536875"/>
              <a:ext cx="29200" cy="24925"/>
            </a:xfrm>
            <a:custGeom>
              <a:avLst/>
              <a:gdLst/>
              <a:ahLst/>
              <a:cxnLst/>
              <a:rect l="l" t="t" r="r" b="b"/>
              <a:pathLst>
                <a:path w="1168" h="997" extrusionOk="0">
                  <a:moveTo>
                    <a:pt x="1" y="1"/>
                  </a:moveTo>
                  <a:lnTo>
                    <a:pt x="80" y="996"/>
                  </a:lnTo>
                  <a:lnTo>
                    <a:pt x="1167" y="996"/>
                  </a:lnTo>
                  <a:lnTo>
                    <a:pt x="10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3"/>
            <p:cNvSpPr/>
            <p:nvPr/>
          </p:nvSpPr>
          <p:spPr>
            <a:xfrm>
              <a:off x="4185575" y="3536875"/>
              <a:ext cx="29175" cy="24925"/>
            </a:xfrm>
            <a:custGeom>
              <a:avLst/>
              <a:gdLst/>
              <a:ahLst/>
              <a:cxnLst/>
              <a:rect l="l" t="t" r="r" b="b"/>
              <a:pathLst>
                <a:path w="1167" h="997" extrusionOk="0">
                  <a:moveTo>
                    <a:pt x="159" y="1"/>
                  </a:moveTo>
                  <a:lnTo>
                    <a:pt x="0" y="996"/>
                  </a:lnTo>
                  <a:lnTo>
                    <a:pt x="1088" y="996"/>
                  </a:lnTo>
                  <a:lnTo>
                    <a:pt x="11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3"/>
            <p:cNvSpPr/>
            <p:nvPr/>
          </p:nvSpPr>
          <p:spPr>
            <a:xfrm>
              <a:off x="4350575" y="3536875"/>
              <a:ext cx="31400" cy="24925"/>
            </a:xfrm>
            <a:custGeom>
              <a:avLst/>
              <a:gdLst/>
              <a:ahLst/>
              <a:cxnLst/>
              <a:rect l="l" t="t" r="r" b="b"/>
              <a:pathLst>
                <a:path w="1256" h="997" extrusionOk="0">
                  <a:moveTo>
                    <a:pt x="1" y="1"/>
                  </a:moveTo>
                  <a:lnTo>
                    <a:pt x="159" y="996"/>
                  </a:lnTo>
                  <a:lnTo>
                    <a:pt x="1255" y="996"/>
                  </a:lnTo>
                  <a:lnTo>
                    <a:pt x="10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3"/>
            <p:cNvSpPr/>
            <p:nvPr/>
          </p:nvSpPr>
          <p:spPr>
            <a:xfrm>
              <a:off x="4143025" y="3536875"/>
              <a:ext cx="31400" cy="24925"/>
            </a:xfrm>
            <a:custGeom>
              <a:avLst/>
              <a:gdLst/>
              <a:ahLst/>
              <a:cxnLst/>
              <a:rect l="l" t="t" r="r" b="b"/>
              <a:pathLst>
                <a:path w="1256" h="997" extrusionOk="0">
                  <a:moveTo>
                    <a:pt x="238" y="1"/>
                  </a:moveTo>
                  <a:lnTo>
                    <a:pt x="1" y="996"/>
                  </a:lnTo>
                  <a:lnTo>
                    <a:pt x="1097" y="996"/>
                  </a:lnTo>
                  <a:lnTo>
                    <a:pt x="12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3"/>
            <p:cNvSpPr/>
            <p:nvPr/>
          </p:nvSpPr>
          <p:spPr>
            <a:xfrm>
              <a:off x="4269975" y="3536875"/>
              <a:ext cx="27275" cy="24925"/>
            </a:xfrm>
            <a:custGeom>
              <a:avLst/>
              <a:gdLst/>
              <a:ahLst/>
              <a:cxnLst/>
              <a:rect l="l" t="t" r="r" b="b"/>
              <a:pathLst>
                <a:path w="1091" h="997" extrusionOk="0">
                  <a:moveTo>
                    <a:pt x="0" y="1"/>
                  </a:moveTo>
                  <a:lnTo>
                    <a:pt x="0" y="996"/>
                  </a:lnTo>
                  <a:lnTo>
                    <a:pt x="1091" y="996"/>
                  </a:lnTo>
                  <a:lnTo>
                    <a:pt x="10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3"/>
            <p:cNvSpPr/>
            <p:nvPr/>
          </p:nvSpPr>
          <p:spPr>
            <a:xfrm>
              <a:off x="4227750" y="3536875"/>
              <a:ext cx="27275" cy="24925"/>
            </a:xfrm>
            <a:custGeom>
              <a:avLst/>
              <a:gdLst/>
              <a:ahLst/>
              <a:cxnLst/>
              <a:rect l="l" t="t" r="r" b="b"/>
              <a:pathLst>
                <a:path w="1091" h="997" extrusionOk="0">
                  <a:moveTo>
                    <a:pt x="79" y="1"/>
                  </a:moveTo>
                  <a:lnTo>
                    <a:pt x="0" y="996"/>
                  </a:lnTo>
                  <a:lnTo>
                    <a:pt x="1091" y="996"/>
                  </a:lnTo>
                  <a:lnTo>
                    <a:pt x="1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3"/>
            <p:cNvSpPr/>
            <p:nvPr/>
          </p:nvSpPr>
          <p:spPr>
            <a:xfrm>
              <a:off x="4313400" y="3576700"/>
              <a:ext cx="32350" cy="24925"/>
            </a:xfrm>
            <a:custGeom>
              <a:avLst/>
              <a:gdLst/>
              <a:ahLst/>
              <a:cxnLst/>
              <a:rect l="l" t="t" r="r" b="b"/>
              <a:pathLst>
                <a:path w="1294" h="997" extrusionOk="0">
                  <a:moveTo>
                    <a:pt x="1" y="1"/>
                  </a:moveTo>
                  <a:lnTo>
                    <a:pt x="80" y="997"/>
                  </a:lnTo>
                  <a:lnTo>
                    <a:pt x="1294" y="997"/>
                  </a:lnTo>
                  <a:lnTo>
                    <a:pt x="11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3"/>
            <p:cNvSpPr/>
            <p:nvPr/>
          </p:nvSpPr>
          <p:spPr>
            <a:xfrm>
              <a:off x="4356900" y="3576700"/>
              <a:ext cx="33475" cy="24925"/>
            </a:xfrm>
            <a:custGeom>
              <a:avLst/>
              <a:gdLst/>
              <a:ahLst/>
              <a:cxnLst/>
              <a:rect l="l" t="t" r="r" b="b"/>
              <a:pathLst>
                <a:path w="1339" h="997" extrusionOk="0">
                  <a:moveTo>
                    <a:pt x="1" y="1"/>
                  </a:moveTo>
                  <a:lnTo>
                    <a:pt x="159" y="997"/>
                  </a:lnTo>
                  <a:lnTo>
                    <a:pt x="1003" y="997"/>
                  </a:lnTo>
                  <a:cubicBezTo>
                    <a:pt x="1196" y="997"/>
                    <a:pt x="1338" y="816"/>
                    <a:pt x="1294" y="627"/>
                  </a:cubicBezTo>
                  <a:lnTo>
                    <a:pt x="1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3"/>
            <p:cNvSpPr/>
            <p:nvPr/>
          </p:nvSpPr>
          <p:spPr>
            <a:xfrm>
              <a:off x="4179250" y="3576700"/>
              <a:ext cx="32350" cy="24925"/>
            </a:xfrm>
            <a:custGeom>
              <a:avLst/>
              <a:gdLst/>
              <a:ahLst/>
              <a:cxnLst/>
              <a:rect l="l" t="t" r="r" b="b"/>
              <a:pathLst>
                <a:path w="1294" h="997" extrusionOk="0">
                  <a:moveTo>
                    <a:pt x="158" y="1"/>
                  </a:moveTo>
                  <a:lnTo>
                    <a:pt x="0" y="997"/>
                  </a:lnTo>
                  <a:lnTo>
                    <a:pt x="1215" y="997"/>
                  </a:lnTo>
                  <a:lnTo>
                    <a:pt x="1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3"/>
            <p:cNvSpPr/>
            <p:nvPr/>
          </p:nvSpPr>
          <p:spPr>
            <a:xfrm>
              <a:off x="4269975" y="3576700"/>
              <a:ext cx="30450" cy="24925"/>
            </a:xfrm>
            <a:custGeom>
              <a:avLst/>
              <a:gdLst/>
              <a:ahLst/>
              <a:cxnLst/>
              <a:rect l="l" t="t" r="r" b="b"/>
              <a:pathLst>
                <a:path w="1218" h="997" extrusionOk="0">
                  <a:moveTo>
                    <a:pt x="0" y="1"/>
                  </a:moveTo>
                  <a:lnTo>
                    <a:pt x="0" y="997"/>
                  </a:lnTo>
                  <a:lnTo>
                    <a:pt x="1217" y="997"/>
                  </a:lnTo>
                  <a:lnTo>
                    <a:pt x="11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3"/>
            <p:cNvSpPr/>
            <p:nvPr/>
          </p:nvSpPr>
          <p:spPr>
            <a:xfrm>
              <a:off x="4134625" y="3576700"/>
              <a:ext cx="33500" cy="24925"/>
            </a:xfrm>
            <a:custGeom>
              <a:avLst/>
              <a:gdLst/>
              <a:ahLst/>
              <a:cxnLst/>
              <a:rect l="l" t="t" r="r" b="b"/>
              <a:pathLst>
                <a:path w="1340" h="997" extrusionOk="0">
                  <a:moveTo>
                    <a:pt x="194" y="1"/>
                  </a:moveTo>
                  <a:lnTo>
                    <a:pt x="45" y="627"/>
                  </a:lnTo>
                  <a:cubicBezTo>
                    <a:pt x="1" y="816"/>
                    <a:pt x="143" y="997"/>
                    <a:pt x="337" y="997"/>
                  </a:cubicBezTo>
                  <a:lnTo>
                    <a:pt x="1181" y="997"/>
                  </a:lnTo>
                  <a:lnTo>
                    <a:pt x="13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3"/>
            <p:cNvSpPr/>
            <p:nvPr/>
          </p:nvSpPr>
          <p:spPr>
            <a:xfrm>
              <a:off x="4224575" y="3576700"/>
              <a:ext cx="30475" cy="24925"/>
            </a:xfrm>
            <a:custGeom>
              <a:avLst/>
              <a:gdLst/>
              <a:ahLst/>
              <a:cxnLst/>
              <a:rect l="l" t="t" r="r" b="b"/>
              <a:pathLst>
                <a:path w="1219" h="997" extrusionOk="0">
                  <a:moveTo>
                    <a:pt x="80" y="1"/>
                  </a:moveTo>
                  <a:lnTo>
                    <a:pt x="1" y="997"/>
                  </a:lnTo>
                  <a:lnTo>
                    <a:pt x="1219" y="997"/>
                  </a:lnTo>
                  <a:lnTo>
                    <a:pt x="12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3"/>
            <p:cNvSpPr/>
            <p:nvPr/>
          </p:nvSpPr>
          <p:spPr>
            <a:xfrm>
              <a:off x="4222450" y="3616525"/>
              <a:ext cx="80125" cy="14975"/>
            </a:xfrm>
            <a:custGeom>
              <a:avLst/>
              <a:gdLst/>
              <a:ahLst/>
              <a:cxnLst/>
              <a:rect l="l" t="t" r="r" b="b"/>
              <a:pathLst>
                <a:path w="3205" h="599" extrusionOk="0">
                  <a:moveTo>
                    <a:pt x="150" y="1"/>
                  </a:moveTo>
                  <a:lnTo>
                    <a:pt x="0" y="598"/>
                  </a:lnTo>
                  <a:lnTo>
                    <a:pt x="3205" y="598"/>
                  </a:lnTo>
                  <a:lnTo>
                    <a:pt x="30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3"/>
            <p:cNvSpPr/>
            <p:nvPr/>
          </p:nvSpPr>
          <p:spPr>
            <a:xfrm>
              <a:off x="4197900" y="3424850"/>
              <a:ext cx="129200" cy="57300"/>
            </a:xfrm>
            <a:custGeom>
              <a:avLst/>
              <a:gdLst/>
              <a:ahLst/>
              <a:cxnLst/>
              <a:rect l="l" t="t" r="r" b="b"/>
              <a:pathLst>
                <a:path w="5168" h="2292" extrusionOk="0">
                  <a:moveTo>
                    <a:pt x="2584" y="1"/>
                  </a:moveTo>
                  <a:cubicBezTo>
                    <a:pt x="2419" y="1"/>
                    <a:pt x="2286" y="135"/>
                    <a:pt x="2286" y="300"/>
                  </a:cubicBezTo>
                  <a:lnTo>
                    <a:pt x="2286" y="618"/>
                  </a:lnTo>
                  <a:cubicBezTo>
                    <a:pt x="2083" y="644"/>
                    <a:pt x="1889" y="697"/>
                    <a:pt x="1708" y="773"/>
                  </a:cubicBezTo>
                  <a:lnTo>
                    <a:pt x="1548" y="497"/>
                  </a:lnTo>
                  <a:cubicBezTo>
                    <a:pt x="1493" y="401"/>
                    <a:pt x="1393" y="348"/>
                    <a:pt x="1289" y="348"/>
                  </a:cubicBezTo>
                  <a:cubicBezTo>
                    <a:pt x="1239" y="348"/>
                    <a:pt x="1187" y="361"/>
                    <a:pt x="1140" y="388"/>
                  </a:cubicBezTo>
                  <a:cubicBezTo>
                    <a:pt x="998" y="471"/>
                    <a:pt x="948" y="653"/>
                    <a:pt x="1031" y="796"/>
                  </a:cubicBezTo>
                  <a:lnTo>
                    <a:pt x="1191" y="1072"/>
                  </a:lnTo>
                  <a:cubicBezTo>
                    <a:pt x="1032" y="1195"/>
                    <a:pt x="890" y="1337"/>
                    <a:pt x="768" y="1495"/>
                  </a:cubicBezTo>
                  <a:lnTo>
                    <a:pt x="492" y="1335"/>
                  </a:lnTo>
                  <a:cubicBezTo>
                    <a:pt x="444" y="1308"/>
                    <a:pt x="393" y="1295"/>
                    <a:pt x="343" y="1295"/>
                  </a:cubicBezTo>
                  <a:cubicBezTo>
                    <a:pt x="239" y="1295"/>
                    <a:pt x="139" y="1349"/>
                    <a:pt x="84" y="1445"/>
                  </a:cubicBezTo>
                  <a:cubicBezTo>
                    <a:pt x="1" y="1587"/>
                    <a:pt x="50" y="1770"/>
                    <a:pt x="193" y="1853"/>
                  </a:cubicBezTo>
                  <a:lnTo>
                    <a:pt x="469" y="2012"/>
                  </a:lnTo>
                  <a:cubicBezTo>
                    <a:pt x="431" y="2103"/>
                    <a:pt x="399" y="2195"/>
                    <a:pt x="374" y="2291"/>
                  </a:cubicBezTo>
                  <a:lnTo>
                    <a:pt x="4795" y="2291"/>
                  </a:lnTo>
                  <a:cubicBezTo>
                    <a:pt x="4769" y="2195"/>
                    <a:pt x="4737" y="2103"/>
                    <a:pt x="4699" y="2012"/>
                  </a:cubicBezTo>
                  <a:lnTo>
                    <a:pt x="4975" y="1853"/>
                  </a:lnTo>
                  <a:cubicBezTo>
                    <a:pt x="5118" y="1770"/>
                    <a:pt x="5167" y="1587"/>
                    <a:pt x="5085" y="1445"/>
                  </a:cubicBezTo>
                  <a:cubicBezTo>
                    <a:pt x="5029" y="1349"/>
                    <a:pt x="4929" y="1295"/>
                    <a:pt x="4825" y="1295"/>
                  </a:cubicBezTo>
                  <a:cubicBezTo>
                    <a:pt x="4775" y="1295"/>
                    <a:pt x="4723" y="1308"/>
                    <a:pt x="4676" y="1335"/>
                  </a:cubicBezTo>
                  <a:lnTo>
                    <a:pt x="4401" y="1495"/>
                  </a:lnTo>
                  <a:cubicBezTo>
                    <a:pt x="4278" y="1337"/>
                    <a:pt x="4136" y="1195"/>
                    <a:pt x="3977" y="1072"/>
                  </a:cubicBezTo>
                  <a:lnTo>
                    <a:pt x="4137" y="796"/>
                  </a:lnTo>
                  <a:cubicBezTo>
                    <a:pt x="4220" y="653"/>
                    <a:pt x="4171" y="471"/>
                    <a:pt x="4028" y="388"/>
                  </a:cubicBezTo>
                  <a:cubicBezTo>
                    <a:pt x="3981" y="361"/>
                    <a:pt x="3929" y="348"/>
                    <a:pt x="3879" y="348"/>
                  </a:cubicBezTo>
                  <a:cubicBezTo>
                    <a:pt x="3775" y="348"/>
                    <a:pt x="3675" y="401"/>
                    <a:pt x="3620" y="497"/>
                  </a:cubicBezTo>
                  <a:lnTo>
                    <a:pt x="3461" y="773"/>
                  </a:lnTo>
                  <a:cubicBezTo>
                    <a:pt x="3279" y="697"/>
                    <a:pt x="3085" y="644"/>
                    <a:pt x="2883" y="618"/>
                  </a:cubicBezTo>
                  <a:lnTo>
                    <a:pt x="2883" y="300"/>
                  </a:lnTo>
                  <a:cubicBezTo>
                    <a:pt x="2883" y="135"/>
                    <a:pt x="2749" y="1"/>
                    <a:pt x="2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9" name="Google Shape;1829;p73"/>
          <p:cNvGrpSpPr/>
          <p:nvPr/>
        </p:nvGrpSpPr>
        <p:grpSpPr>
          <a:xfrm>
            <a:off x="5561652" y="3771047"/>
            <a:ext cx="350796" cy="342172"/>
            <a:chOff x="4681875" y="3425350"/>
            <a:chExt cx="260350" cy="253950"/>
          </a:xfrm>
        </p:grpSpPr>
        <p:sp>
          <p:nvSpPr>
            <p:cNvPr id="1830" name="Google Shape;1830;p73"/>
            <p:cNvSpPr/>
            <p:nvPr/>
          </p:nvSpPr>
          <p:spPr>
            <a:xfrm>
              <a:off x="4805525" y="3425350"/>
              <a:ext cx="80700" cy="110375"/>
            </a:xfrm>
            <a:custGeom>
              <a:avLst/>
              <a:gdLst/>
              <a:ahLst/>
              <a:cxnLst/>
              <a:rect l="l" t="t" r="r" b="b"/>
              <a:pathLst>
                <a:path w="3228" h="4415" extrusionOk="0">
                  <a:moveTo>
                    <a:pt x="2547" y="1"/>
                  </a:moveTo>
                  <a:cubicBezTo>
                    <a:pt x="2340" y="1"/>
                    <a:pt x="2139" y="108"/>
                    <a:pt x="2028" y="300"/>
                  </a:cubicBezTo>
                  <a:lnTo>
                    <a:pt x="83" y="3668"/>
                  </a:lnTo>
                  <a:cubicBezTo>
                    <a:pt x="0" y="3811"/>
                    <a:pt x="50" y="3994"/>
                    <a:pt x="192" y="4076"/>
                  </a:cubicBezTo>
                  <a:lnTo>
                    <a:pt x="710" y="4375"/>
                  </a:lnTo>
                  <a:cubicBezTo>
                    <a:pt x="757" y="4402"/>
                    <a:pt x="809" y="4415"/>
                    <a:pt x="859" y="4415"/>
                  </a:cubicBezTo>
                  <a:cubicBezTo>
                    <a:pt x="963" y="4415"/>
                    <a:pt x="1063" y="4361"/>
                    <a:pt x="1118" y="4265"/>
                  </a:cubicBezTo>
                  <a:lnTo>
                    <a:pt x="3062" y="897"/>
                  </a:lnTo>
                  <a:cubicBezTo>
                    <a:pt x="3227" y="611"/>
                    <a:pt x="3130" y="246"/>
                    <a:pt x="2844" y="81"/>
                  </a:cubicBezTo>
                  <a:cubicBezTo>
                    <a:pt x="2750" y="26"/>
                    <a:pt x="2648" y="1"/>
                    <a:pt x="2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3"/>
            <p:cNvSpPr/>
            <p:nvPr/>
          </p:nvSpPr>
          <p:spPr>
            <a:xfrm>
              <a:off x="4912325" y="3560350"/>
              <a:ext cx="29900" cy="67225"/>
            </a:xfrm>
            <a:custGeom>
              <a:avLst/>
              <a:gdLst/>
              <a:ahLst/>
              <a:cxnLst/>
              <a:rect l="l" t="t" r="r" b="b"/>
              <a:pathLst>
                <a:path w="1196" h="2689" extrusionOk="0">
                  <a:moveTo>
                    <a:pt x="598" y="1"/>
                  </a:moveTo>
                  <a:cubicBezTo>
                    <a:pt x="269" y="1"/>
                    <a:pt x="1" y="269"/>
                    <a:pt x="1" y="599"/>
                  </a:cubicBezTo>
                  <a:lnTo>
                    <a:pt x="1" y="2092"/>
                  </a:lnTo>
                  <a:cubicBezTo>
                    <a:pt x="1" y="2422"/>
                    <a:pt x="269" y="2689"/>
                    <a:pt x="598" y="2689"/>
                  </a:cubicBezTo>
                  <a:lnTo>
                    <a:pt x="897" y="2689"/>
                  </a:lnTo>
                  <a:cubicBezTo>
                    <a:pt x="1062" y="2689"/>
                    <a:pt x="1196" y="2555"/>
                    <a:pt x="1196" y="2390"/>
                  </a:cubicBezTo>
                  <a:lnTo>
                    <a:pt x="1196" y="300"/>
                  </a:lnTo>
                  <a:cubicBezTo>
                    <a:pt x="1196" y="135"/>
                    <a:pt x="1062" y="1"/>
                    <a:pt x="8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3"/>
            <p:cNvSpPr/>
            <p:nvPr/>
          </p:nvSpPr>
          <p:spPr>
            <a:xfrm>
              <a:off x="4681875" y="3471075"/>
              <a:ext cx="215550" cy="208225"/>
            </a:xfrm>
            <a:custGeom>
              <a:avLst/>
              <a:gdLst/>
              <a:ahLst/>
              <a:cxnLst/>
              <a:rect l="l" t="t" r="r" b="b"/>
              <a:pathLst>
                <a:path w="8622" h="8329" extrusionOk="0">
                  <a:moveTo>
                    <a:pt x="2217" y="597"/>
                  </a:moveTo>
                  <a:cubicBezTo>
                    <a:pt x="2301" y="597"/>
                    <a:pt x="2387" y="619"/>
                    <a:pt x="2465" y="664"/>
                  </a:cubicBezTo>
                  <a:lnTo>
                    <a:pt x="2896" y="913"/>
                  </a:lnTo>
                  <a:lnTo>
                    <a:pt x="1222" y="3815"/>
                  </a:lnTo>
                  <a:lnTo>
                    <a:pt x="1221" y="3814"/>
                  </a:lnTo>
                  <a:cubicBezTo>
                    <a:pt x="795" y="3413"/>
                    <a:pt x="683" y="2755"/>
                    <a:pt x="988" y="2226"/>
                  </a:cubicBezTo>
                  <a:lnTo>
                    <a:pt x="1785" y="846"/>
                  </a:lnTo>
                  <a:cubicBezTo>
                    <a:pt x="1877" y="687"/>
                    <a:pt x="2044" y="597"/>
                    <a:pt x="2217" y="597"/>
                  </a:cubicBezTo>
                  <a:close/>
                  <a:moveTo>
                    <a:pt x="2219" y="0"/>
                  </a:moveTo>
                  <a:cubicBezTo>
                    <a:pt x="1840" y="0"/>
                    <a:pt x="1471" y="197"/>
                    <a:pt x="1268" y="548"/>
                  </a:cubicBezTo>
                  <a:lnTo>
                    <a:pt x="471" y="1927"/>
                  </a:lnTo>
                  <a:cubicBezTo>
                    <a:pt x="0" y="2743"/>
                    <a:pt x="208" y="3767"/>
                    <a:pt x="917" y="4342"/>
                  </a:cubicBezTo>
                  <a:lnTo>
                    <a:pt x="657" y="4793"/>
                  </a:lnTo>
                  <a:cubicBezTo>
                    <a:pt x="299" y="5412"/>
                    <a:pt x="511" y="6204"/>
                    <a:pt x="1130" y="6561"/>
                  </a:cubicBezTo>
                  <a:lnTo>
                    <a:pt x="3890" y="8155"/>
                  </a:lnTo>
                  <a:cubicBezTo>
                    <a:pt x="4094" y="8272"/>
                    <a:pt x="4316" y="8328"/>
                    <a:pt x="4535" y="8328"/>
                  </a:cubicBezTo>
                  <a:cubicBezTo>
                    <a:pt x="4983" y="8328"/>
                    <a:pt x="5418" y="8096"/>
                    <a:pt x="5658" y="7681"/>
                  </a:cubicBezTo>
                  <a:lnTo>
                    <a:pt x="5939" y="7193"/>
                  </a:lnTo>
                  <a:lnTo>
                    <a:pt x="8621" y="5848"/>
                  </a:lnTo>
                  <a:lnTo>
                    <a:pt x="8621" y="4233"/>
                  </a:lnTo>
                  <a:lnTo>
                    <a:pt x="8293" y="4311"/>
                  </a:lnTo>
                  <a:lnTo>
                    <a:pt x="7492" y="4503"/>
                  </a:lnTo>
                  <a:lnTo>
                    <a:pt x="8048" y="3542"/>
                  </a:lnTo>
                  <a:cubicBezTo>
                    <a:pt x="8295" y="3113"/>
                    <a:pt x="8148" y="2565"/>
                    <a:pt x="7719" y="2318"/>
                  </a:cubicBezTo>
                  <a:lnTo>
                    <a:pt x="7046" y="1929"/>
                  </a:lnTo>
                  <a:lnTo>
                    <a:pt x="6582" y="2735"/>
                  </a:lnTo>
                  <a:cubicBezTo>
                    <a:pt x="6415" y="3023"/>
                    <a:pt x="6114" y="3183"/>
                    <a:pt x="5804" y="3183"/>
                  </a:cubicBezTo>
                  <a:cubicBezTo>
                    <a:pt x="5652" y="3183"/>
                    <a:pt x="5498" y="3145"/>
                    <a:pt x="5358" y="3063"/>
                  </a:cubicBezTo>
                  <a:lnTo>
                    <a:pt x="4840" y="2765"/>
                  </a:lnTo>
                  <a:cubicBezTo>
                    <a:pt x="4411" y="2517"/>
                    <a:pt x="4264" y="1969"/>
                    <a:pt x="4512" y="1541"/>
                  </a:cubicBezTo>
                  <a:lnTo>
                    <a:pt x="4977" y="735"/>
                  </a:lnTo>
                  <a:lnTo>
                    <a:pt x="4271" y="326"/>
                  </a:lnTo>
                  <a:cubicBezTo>
                    <a:pt x="4129" y="245"/>
                    <a:pt x="3975" y="206"/>
                    <a:pt x="3823" y="206"/>
                  </a:cubicBezTo>
                  <a:cubicBezTo>
                    <a:pt x="3611" y="206"/>
                    <a:pt x="3403" y="281"/>
                    <a:pt x="3239" y="421"/>
                  </a:cubicBezTo>
                  <a:lnTo>
                    <a:pt x="2763" y="146"/>
                  </a:lnTo>
                  <a:cubicBezTo>
                    <a:pt x="2592" y="47"/>
                    <a:pt x="2404" y="0"/>
                    <a:pt x="2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3" name="Google Shape;1833;p73"/>
          <p:cNvGrpSpPr/>
          <p:nvPr/>
        </p:nvGrpSpPr>
        <p:grpSpPr>
          <a:xfrm>
            <a:off x="6342303" y="3770373"/>
            <a:ext cx="342139" cy="343486"/>
            <a:chOff x="5240075" y="3424850"/>
            <a:chExt cx="253925" cy="254925"/>
          </a:xfrm>
        </p:grpSpPr>
        <p:sp>
          <p:nvSpPr>
            <p:cNvPr id="1834" name="Google Shape;1834;p73"/>
            <p:cNvSpPr/>
            <p:nvPr/>
          </p:nvSpPr>
          <p:spPr>
            <a:xfrm>
              <a:off x="5374500" y="3424850"/>
              <a:ext cx="119500" cy="254925"/>
            </a:xfrm>
            <a:custGeom>
              <a:avLst/>
              <a:gdLst/>
              <a:ahLst/>
              <a:cxnLst/>
              <a:rect l="l" t="t" r="r" b="b"/>
              <a:pathLst>
                <a:path w="4780" h="10197" extrusionOk="0">
                  <a:moveTo>
                    <a:pt x="1792" y="1"/>
                  </a:moveTo>
                  <a:cubicBezTo>
                    <a:pt x="1463" y="1"/>
                    <a:pt x="1195" y="268"/>
                    <a:pt x="1195" y="598"/>
                  </a:cubicBezTo>
                  <a:lnTo>
                    <a:pt x="1195" y="1195"/>
                  </a:lnTo>
                  <a:cubicBezTo>
                    <a:pt x="1195" y="866"/>
                    <a:pt x="928" y="598"/>
                    <a:pt x="598" y="598"/>
                  </a:cubicBezTo>
                  <a:cubicBezTo>
                    <a:pt x="268" y="598"/>
                    <a:pt x="0" y="866"/>
                    <a:pt x="0" y="1195"/>
                  </a:cubicBezTo>
                  <a:lnTo>
                    <a:pt x="0" y="3348"/>
                  </a:lnTo>
                  <a:cubicBezTo>
                    <a:pt x="176" y="3246"/>
                    <a:pt x="380" y="3187"/>
                    <a:pt x="598" y="3187"/>
                  </a:cubicBezTo>
                  <a:cubicBezTo>
                    <a:pt x="1257" y="3187"/>
                    <a:pt x="1792" y="3723"/>
                    <a:pt x="1792" y="4382"/>
                  </a:cubicBezTo>
                  <a:lnTo>
                    <a:pt x="1792" y="6122"/>
                  </a:lnTo>
                  <a:cubicBezTo>
                    <a:pt x="2206" y="6338"/>
                    <a:pt x="2490" y="6771"/>
                    <a:pt x="2490" y="7270"/>
                  </a:cubicBezTo>
                  <a:cubicBezTo>
                    <a:pt x="2490" y="7435"/>
                    <a:pt x="2355" y="7568"/>
                    <a:pt x="2191" y="7568"/>
                  </a:cubicBezTo>
                  <a:cubicBezTo>
                    <a:pt x="2026" y="7568"/>
                    <a:pt x="1892" y="7435"/>
                    <a:pt x="1892" y="7270"/>
                  </a:cubicBezTo>
                  <a:cubicBezTo>
                    <a:pt x="1892" y="6885"/>
                    <a:pt x="1579" y="6572"/>
                    <a:pt x="1195" y="6572"/>
                  </a:cubicBezTo>
                  <a:lnTo>
                    <a:pt x="1195" y="4382"/>
                  </a:lnTo>
                  <a:cubicBezTo>
                    <a:pt x="1195" y="4052"/>
                    <a:pt x="928" y="3784"/>
                    <a:pt x="598" y="3784"/>
                  </a:cubicBezTo>
                  <a:cubicBezTo>
                    <a:pt x="268" y="3784"/>
                    <a:pt x="0" y="4052"/>
                    <a:pt x="0" y="4382"/>
                  </a:cubicBezTo>
                  <a:lnTo>
                    <a:pt x="0" y="7221"/>
                  </a:lnTo>
                  <a:cubicBezTo>
                    <a:pt x="0" y="7803"/>
                    <a:pt x="212" y="8353"/>
                    <a:pt x="598" y="8782"/>
                  </a:cubicBezTo>
                  <a:lnTo>
                    <a:pt x="598" y="9898"/>
                  </a:lnTo>
                  <a:cubicBezTo>
                    <a:pt x="598" y="10063"/>
                    <a:pt x="731" y="10197"/>
                    <a:pt x="896" y="10197"/>
                  </a:cubicBezTo>
                  <a:lnTo>
                    <a:pt x="3883" y="10197"/>
                  </a:lnTo>
                  <a:cubicBezTo>
                    <a:pt x="4048" y="10197"/>
                    <a:pt x="4182" y="10063"/>
                    <a:pt x="4182" y="9898"/>
                  </a:cubicBezTo>
                  <a:lnTo>
                    <a:pt x="4182" y="8782"/>
                  </a:lnTo>
                  <a:cubicBezTo>
                    <a:pt x="4569" y="8353"/>
                    <a:pt x="4779" y="7803"/>
                    <a:pt x="4779" y="7221"/>
                  </a:cubicBezTo>
                  <a:lnTo>
                    <a:pt x="4779" y="2192"/>
                  </a:lnTo>
                  <a:cubicBezTo>
                    <a:pt x="4779" y="1862"/>
                    <a:pt x="4512" y="1594"/>
                    <a:pt x="4182" y="1594"/>
                  </a:cubicBezTo>
                  <a:cubicBezTo>
                    <a:pt x="3852" y="1594"/>
                    <a:pt x="3585" y="1862"/>
                    <a:pt x="3585" y="2192"/>
                  </a:cubicBezTo>
                  <a:lnTo>
                    <a:pt x="3585" y="996"/>
                  </a:lnTo>
                  <a:cubicBezTo>
                    <a:pt x="3585" y="667"/>
                    <a:pt x="3317" y="399"/>
                    <a:pt x="2987" y="399"/>
                  </a:cubicBezTo>
                  <a:cubicBezTo>
                    <a:pt x="2657" y="399"/>
                    <a:pt x="2390" y="667"/>
                    <a:pt x="2390" y="996"/>
                  </a:cubicBezTo>
                  <a:lnTo>
                    <a:pt x="2390" y="598"/>
                  </a:lnTo>
                  <a:cubicBezTo>
                    <a:pt x="2390" y="268"/>
                    <a:pt x="2122" y="1"/>
                    <a:pt x="17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3"/>
            <p:cNvSpPr/>
            <p:nvPr/>
          </p:nvSpPr>
          <p:spPr>
            <a:xfrm>
              <a:off x="5240075" y="3424850"/>
              <a:ext cx="119525" cy="254925"/>
            </a:xfrm>
            <a:custGeom>
              <a:avLst/>
              <a:gdLst/>
              <a:ahLst/>
              <a:cxnLst/>
              <a:rect l="l" t="t" r="r" b="b"/>
              <a:pathLst>
                <a:path w="4781" h="10197" extrusionOk="0">
                  <a:moveTo>
                    <a:pt x="2988" y="1"/>
                  </a:moveTo>
                  <a:cubicBezTo>
                    <a:pt x="2658" y="1"/>
                    <a:pt x="2390" y="268"/>
                    <a:pt x="2390" y="598"/>
                  </a:cubicBezTo>
                  <a:lnTo>
                    <a:pt x="2390" y="996"/>
                  </a:lnTo>
                  <a:cubicBezTo>
                    <a:pt x="2390" y="667"/>
                    <a:pt x="2122" y="399"/>
                    <a:pt x="1793" y="399"/>
                  </a:cubicBezTo>
                  <a:cubicBezTo>
                    <a:pt x="1463" y="399"/>
                    <a:pt x="1195" y="667"/>
                    <a:pt x="1195" y="996"/>
                  </a:cubicBezTo>
                  <a:lnTo>
                    <a:pt x="1195" y="2192"/>
                  </a:lnTo>
                  <a:cubicBezTo>
                    <a:pt x="1195" y="1862"/>
                    <a:pt x="928" y="1594"/>
                    <a:pt x="598" y="1594"/>
                  </a:cubicBezTo>
                  <a:cubicBezTo>
                    <a:pt x="268" y="1594"/>
                    <a:pt x="1" y="1862"/>
                    <a:pt x="1" y="2192"/>
                  </a:cubicBezTo>
                  <a:lnTo>
                    <a:pt x="1" y="7221"/>
                  </a:lnTo>
                  <a:cubicBezTo>
                    <a:pt x="1" y="7803"/>
                    <a:pt x="212" y="8353"/>
                    <a:pt x="598" y="8782"/>
                  </a:cubicBezTo>
                  <a:lnTo>
                    <a:pt x="598" y="9898"/>
                  </a:lnTo>
                  <a:cubicBezTo>
                    <a:pt x="598" y="10063"/>
                    <a:pt x="731" y="10197"/>
                    <a:pt x="896" y="10197"/>
                  </a:cubicBezTo>
                  <a:lnTo>
                    <a:pt x="3883" y="10197"/>
                  </a:lnTo>
                  <a:cubicBezTo>
                    <a:pt x="4048" y="10197"/>
                    <a:pt x="4182" y="10063"/>
                    <a:pt x="4182" y="9898"/>
                  </a:cubicBezTo>
                  <a:lnTo>
                    <a:pt x="4182" y="8782"/>
                  </a:lnTo>
                  <a:cubicBezTo>
                    <a:pt x="4569" y="8353"/>
                    <a:pt x="4780" y="7803"/>
                    <a:pt x="4780" y="7221"/>
                  </a:cubicBezTo>
                  <a:lnTo>
                    <a:pt x="4780" y="4382"/>
                  </a:lnTo>
                  <a:cubicBezTo>
                    <a:pt x="4780" y="4052"/>
                    <a:pt x="4512" y="3784"/>
                    <a:pt x="4182" y="3784"/>
                  </a:cubicBezTo>
                  <a:cubicBezTo>
                    <a:pt x="3852" y="3784"/>
                    <a:pt x="3585" y="4052"/>
                    <a:pt x="3585" y="4382"/>
                  </a:cubicBezTo>
                  <a:lnTo>
                    <a:pt x="3585" y="6572"/>
                  </a:lnTo>
                  <a:cubicBezTo>
                    <a:pt x="3201" y="6572"/>
                    <a:pt x="2888" y="6885"/>
                    <a:pt x="2888" y="7270"/>
                  </a:cubicBezTo>
                  <a:cubicBezTo>
                    <a:pt x="2888" y="7435"/>
                    <a:pt x="2755" y="7568"/>
                    <a:pt x="2589" y="7568"/>
                  </a:cubicBezTo>
                  <a:cubicBezTo>
                    <a:pt x="2424" y="7568"/>
                    <a:pt x="2291" y="7435"/>
                    <a:pt x="2291" y="7270"/>
                  </a:cubicBezTo>
                  <a:cubicBezTo>
                    <a:pt x="2291" y="6771"/>
                    <a:pt x="2574" y="6338"/>
                    <a:pt x="2988" y="6122"/>
                  </a:cubicBezTo>
                  <a:lnTo>
                    <a:pt x="2988" y="4382"/>
                  </a:lnTo>
                  <a:cubicBezTo>
                    <a:pt x="2988" y="3723"/>
                    <a:pt x="3524" y="3187"/>
                    <a:pt x="4182" y="3187"/>
                  </a:cubicBezTo>
                  <a:cubicBezTo>
                    <a:pt x="4400" y="3187"/>
                    <a:pt x="4604" y="3246"/>
                    <a:pt x="4780" y="3348"/>
                  </a:cubicBezTo>
                  <a:lnTo>
                    <a:pt x="4780" y="1195"/>
                  </a:lnTo>
                  <a:cubicBezTo>
                    <a:pt x="4780" y="866"/>
                    <a:pt x="4512" y="598"/>
                    <a:pt x="4182" y="598"/>
                  </a:cubicBezTo>
                  <a:cubicBezTo>
                    <a:pt x="3852" y="598"/>
                    <a:pt x="3585" y="866"/>
                    <a:pt x="3585" y="1195"/>
                  </a:cubicBezTo>
                  <a:lnTo>
                    <a:pt x="3585" y="598"/>
                  </a:lnTo>
                  <a:cubicBezTo>
                    <a:pt x="3585" y="268"/>
                    <a:pt x="3318" y="1"/>
                    <a:pt x="29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6" name="Google Shape;1836;p73"/>
          <p:cNvGrpSpPr/>
          <p:nvPr/>
        </p:nvGrpSpPr>
        <p:grpSpPr>
          <a:xfrm>
            <a:off x="7178999" y="3770373"/>
            <a:ext cx="221378" cy="343486"/>
            <a:chOff x="5830075" y="3424850"/>
            <a:chExt cx="164300" cy="254925"/>
          </a:xfrm>
        </p:grpSpPr>
        <p:sp>
          <p:nvSpPr>
            <p:cNvPr id="1837" name="Google Shape;1837;p73"/>
            <p:cNvSpPr/>
            <p:nvPr/>
          </p:nvSpPr>
          <p:spPr>
            <a:xfrm>
              <a:off x="5934600" y="3574200"/>
              <a:ext cx="14975" cy="14975"/>
            </a:xfrm>
            <a:custGeom>
              <a:avLst/>
              <a:gdLst/>
              <a:ahLst/>
              <a:cxnLst/>
              <a:rect l="l" t="t" r="r" b="b"/>
              <a:pathLst>
                <a:path w="599" h="599" extrusionOk="0">
                  <a:moveTo>
                    <a:pt x="300" y="1"/>
                  </a:moveTo>
                  <a:cubicBezTo>
                    <a:pt x="135" y="1"/>
                    <a:pt x="1" y="135"/>
                    <a:pt x="1" y="300"/>
                  </a:cubicBezTo>
                  <a:cubicBezTo>
                    <a:pt x="1" y="465"/>
                    <a:pt x="135" y="598"/>
                    <a:pt x="300" y="598"/>
                  </a:cubicBezTo>
                  <a:cubicBezTo>
                    <a:pt x="465" y="598"/>
                    <a:pt x="598" y="465"/>
                    <a:pt x="598" y="300"/>
                  </a:cubicBezTo>
                  <a:cubicBezTo>
                    <a:pt x="598" y="135"/>
                    <a:pt x="465" y="1"/>
                    <a:pt x="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3"/>
            <p:cNvSpPr/>
            <p:nvPr/>
          </p:nvSpPr>
          <p:spPr>
            <a:xfrm>
              <a:off x="5904750" y="3519450"/>
              <a:ext cx="14950" cy="14975"/>
            </a:xfrm>
            <a:custGeom>
              <a:avLst/>
              <a:gdLst/>
              <a:ahLst/>
              <a:cxnLst/>
              <a:rect l="l" t="t" r="r" b="b"/>
              <a:pathLst>
                <a:path w="598" h="599" extrusionOk="0">
                  <a:moveTo>
                    <a:pt x="299" y="0"/>
                  </a:moveTo>
                  <a:cubicBezTo>
                    <a:pt x="134" y="0"/>
                    <a:pt x="1" y="135"/>
                    <a:pt x="1" y="299"/>
                  </a:cubicBezTo>
                  <a:cubicBezTo>
                    <a:pt x="1" y="464"/>
                    <a:pt x="134" y="598"/>
                    <a:pt x="299" y="598"/>
                  </a:cubicBezTo>
                  <a:cubicBezTo>
                    <a:pt x="464" y="598"/>
                    <a:pt x="598" y="464"/>
                    <a:pt x="598" y="299"/>
                  </a:cubicBezTo>
                  <a:cubicBezTo>
                    <a:pt x="598" y="135"/>
                    <a:pt x="464"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3"/>
            <p:cNvSpPr/>
            <p:nvPr/>
          </p:nvSpPr>
          <p:spPr>
            <a:xfrm>
              <a:off x="5874875" y="3574200"/>
              <a:ext cx="14975" cy="14975"/>
            </a:xfrm>
            <a:custGeom>
              <a:avLst/>
              <a:gdLst/>
              <a:ahLst/>
              <a:cxnLst/>
              <a:rect l="l" t="t" r="r" b="b"/>
              <a:pathLst>
                <a:path w="599" h="599" extrusionOk="0">
                  <a:moveTo>
                    <a:pt x="299" y="1"/>
                  </a:moveTo>
                  <a:cubicBezTo>
                    <a:pt x="135" y="1"/>
                    <a:pt x="0" y="135"/>
                    <a:pt x="0" y="300"/>
                  </a:cubicBezTo>
                  <a:cubicBezTo>
                    <a:pt x="0" y="465"/>
                    <a:pt x="135" y="598"/>
                    <a:pt x="299" y="598"/>
                  </a:cubicBezTo>
                  <a:cubicBezTo>
                    <a:pt x="464" y="598"/>
                    <a:pt x="598" y="465"/>
                    <a:pt x="598" y="300"/>
                  </a:cubicBezTo>
                  <a:cubicBezTo>
                    <a:pt x="598" y="135"/>
                    <a:pt x="464"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3"/>
            <p:cNvSpPr/>
            <p:nvPr/>
          </p:nvSpPr>
          <p:spPr>
            <a:xfrm>
              <a:off x="5830075" y="3424850"/>
              <a:ext cx="164300" cy="254925"/>
            </a:xfrm>
            <a:custGeom>
              <a:avLst/>
              <a:gdLst/>
              <a:ahLst/>
              <a:cxnLst/>
              <a:rect l="l" t="t" r="r" b="b"/>
              <a:pathLst>
                <a:path w="6572" h="10197" extrusionOk="0">
                  <a:moveTo>
                    <a:pt x="5079" y="1195"/>
                  </a:moveTo>
                  <a:cubicBezTo>
                    <a:pt x="5243" y="1195"/>
                    <a:pt x="5377" y="1330"/>
                    <a:pt x="5377" y="1495"/>
                  </a:cubicBezTo>
                  <a:lnTo>
                    <a:pt x="5377" y="4083"/>
                  </a:lnTo>
                  <a:cubicBezTo>
                    <a:pt x="5377" y="4248"/>
                    <a:pt x="5243" y="4382"/>
                    <a:pt x="5079" y="4382"/>
                  </a:cubicBezTo>
                  <a:lnTo>
                    <a:pt x="4130" y="4382"/>
                  </a:lnTo>
                  <a:cubicBezTo>
                    <a:pt x="4007" y="4730"/>
                    <a:pt x="3676" y="4980"/>
                    <a:pt x="3286" y="4980"/>
                  </a:cubicBezTo>
                  <a:cubicBezTo>
                    <a:pt x="2897" y="4980"/>
                    <a:pt x="2565" y="4730"/>
                    <a:pt x="2441" y="4382"/>
                  </a:cubicBezTo>
                  <a:lnTo>
                    <a:pt x="1494" y="4382"/>
                  </a:lnTo>
                  <a:cubicBezTo>
                    <a:pt x="1329" y="4382"/>
                    <a:pt x="1195" y="4248"/>
                    <a:pt x="1195" y="4083"/>
                  </a:cubicBezTo>
                  <a:lnTo>
                    <a:pt x="1195" y="1495"/>
                  </a:lnTo>
                  <a:cubicBezTo>
                    <a:pt x="1195" y="1330"/>
                    <a:pt x="1329" y="1195"/>
                    <a:pt x="1494" y="1195"/>
                  </a:cubicBezTo>
                  <a:close/>
                  <a:moveTo>
                    <a:pt x="2091" y="5378"/>
                  </a:moveTo>
                  <a:cubicBezTo>
                    <a:pt x="2585" y="5378"/>
                    <a:pt x="2988" y="5779"/>
                    <a:pt x="2988" y="6274"/>
                  </a:cubicBezTo>
                  <a:cubicBezTo>
                    <a:pt x="2988" y="6768"/>
                    <a:pt x="2585" y="7170"/>
                    <a:pt x="2091" y="7170"/>
                  </a:cubicBezTo>
                  <a:cubicBezTo>
                    <a:pt x="1597" y="7170"/>
                    <a:pt x="1195" y="6768"/>
                    <a:pt x="1195" y="6274"/>
                  </a:cubicBezTo>
                  <a:cubicBezTo>
                    <a:pt x="1195" y="5779"/>
                    <a:pt x="1597" y="5378"/>
                    <a:pt x="2091" y="5378"/>
                  </a:cubicBezTo>
                  <a:close/>
                  <a:moveTo>
                    <a:pt x="4481" y="5378"/>
                  </a:moveTo>
                  <a:cubicBezTo>
                    <a:pt x="4975" y="5378"/>
                    <a:pt x="5377" y="5779"/>
                    <a:pt x="5377" y="6274"/>
                  </a:cubicBezTo>
                  <a:cubicBezTo>
                    <a:pt x="5377" y="6768"/>
                    <a:pt x="4975" y="7170"/>
                    <a:pt x="4481" y="7170"/>
                  </a:cubicBezTo>
                  <a:cubicBezTo>
                    <a:pt x="3986" y="7170"/>
                    <a:pt x="3585" y="6768"/>
                    <a:pt x="3585" y="6274"/>
                  </a:cubicBezTo>
                  <a:cubicBezTo>
                    <a:pt x="3585" y="5779"/>
                    <a:pt x="3986" y="5378"/>
                    <a:pt x="4481" y="5378"/>
                  </a:cubicBezTo>
                  <a:close/>
                  <a:moveTo>
                    <a:pt x="1095" y="1"/>
                  </a:moveTo>
                  <a:cubicBezTo>
                    <a:pt x="491" y="1"/>
                    <a:pt x="1" y="493"/>
                    <a:pt x="1" y="1096"/>
                  </a:cubicBezTo>
                  <a:lnTo>
                    <a:pt x="1" y="7071"/>
                  </a:lnTo>
                  <a:cubicBezTo>
                    <a:pt x="1" y="7674"/>
                    <a:pt x="491" y="8166"/>
                    <a:pt x="1095" y="8166"/>
                  </a:cubicBezTo>
                  <a:lnTo>
                    <a:pt x="3650" y="8166"/>
                  </a:lnTo>
                  <a:lnTo>
                    <a:pt x="3793" y="8736"/>
                  </a:lnTo>
                  <a:cubicBezTo>
                    <a:pt x="3826" y="8869"/>
                    <a:pt x="3945" y="8962"/>
                    <a:pt x="4082" y="8962"/>
                  </a:cubicBezTo>
                  <a:lnTo>
                    <a:pt x="4381" y="8962"/>
                  </a:lnTo>
                  <a:lnTo>
                    <a:pt x="4381" y="9898"/>
                  </a:lnTo>
                  <a:cubicBezTo>
                    <a:pt x="4381" y="10063"/>
                    <a:pt x="4515" y="10197"/>
                    <a:pt x="4680" y="10197"/>
                  </a:cubicBezTo>
                  <a:cubicBezTo>
                    <a:pt x="4845" y="10197"/>
                    <a:pt x="4978" y="10063"/>
                    <a:pt x="4978" y="9898"/>
                  </a:cubicBezTo>
                  <a:lnTo>
                    <a:pt x="4978" y="8962"/>
                  </a:lnTo>
                  <a:lnTo>
                    <a:pt x="5278" y="8962"/>
                  </a:lnTo>
                  <a:cubicBezTo>
                    <a:pt x="5415" y="8962"/>
                    <a:pt x="5534" y="8869"/>
                    <a:pt x="5567" y="8736"/>
                  </a:cubicBezTo>
                  <a:lnTo>
                    <a:pt x="5716" y="8139"/>
                  </a:lnTo>
                  <a:cubicBezTo>
                    <a:pt x="6205" y="8029"/>
                    <a:pt x="6572" y="7592"/>
                    <a:pt x="6572" y="7071"/>
                  </a:cubicBezTo>
                  <a:lnTo>
                    <a:pt x="6572" y="1096"/>
                  </a:lnTo>
                  <a:cubicBezTo>
                    <a:pt x="6572" y="493"/>
                    <a:pt x="6080" y="1"/>
                    <a:pt x="5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3"/>
            <p:cNvSpPr/>
            <p:nvPr/>
          </p:nvSpPr>
          <p:spPr>
            <a:xfrm>
              <a:off x="5874875" y="3469675"/>
              <a:ext cx="74700" cy="49800"/>
            </a:xfrm>
            <a:custGeom>
              <a:avLst/>
              <a:gdLst/>
              <a:ahLst/>
              <a:cxnLst/>
              <a:rect l="l" t="t" r="r" b="b"/>
              <a:pathLst>
                <a:path w="2988" h="1992" extrusionOk="0">
                  <a:moveTo>
                    <a:pt x="0" y="1"/>
                  </a:moveTo>
                  <a:lnTo>
                    <a:pt x="0" y="1991"/>
                  </a:lnTo>
                  <a:lnTo>
                    <a:pt x="649" y="1991"/>
                  </a:lnTo>
                  <a:cubicBezTo>
                    <a:pt x="740" y="1737"/>
                    <a:pt x="941" y="1536"/>
                    <a:pt x="1196" y="1446"/>
                  </a:cubicBezTo>
                  <a:lnTo>
                    <a:pt x="1196" y="896"/>
                  </a:lnTo>
                  <a:cubicBezTo>
                    <a:pt x="1196" y="731"/>
                    <a:pt x="1329" y="598"/>
                    <a:pt x="1494" y="598"/>
                  </a:cubicBezTo>
                  <a:cubicBezTo>
                    <a:pt x="1659" y="598"/>
                    <a:pt x="1793" y="731"/>
                    <a:pt x="1793" y="896"/>
                  </a:cubicBezTo>
                  <a:lnTo>
                    <a:pt x="1793" y="1446"/>
                  </a:lnTo>
                  <a:cubicBezTo>
                    <a:pt x="2047" y="1536"/>
                    <a:pt x="2249" y="1737"/>
                    <a:pt x="2338" y="1991"/>
                  </a:cubicBezTo>
                  <a:lnTo>
                    <a:pt x="2987" y="1991"/>
                  </a:lnTo>
                  <a:lnTo>
                    <a:pt x="29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2" name="Google Shape;1842;p73"/>
          <p:cNvGrpSpPr/>
          <p:nvPr/>
        </p:nvGrpSpPr>
        <p:grpSpPr>
          <a:xfrm>
            <a:off x="7894284" y="3770373"/>
            <a:ext cx="343452" cy="343486"/>
            <a:chOff x="6337050" y="3424850"/>
            <a:chExt cx="254900" cy="254925"/>
          </a:xfrm>
        </p:grpSpPr>
        <p:sp>
          <p:nvSpPr>
            <p:cNvPr id="1843" name="Google Shape;1843;p73"/>
            <p:cNvSpPr/>
            <p:nvPr/>
          </p:nvSpPr>
          <p:spPr>
            <a:xfrm>
              <a:off x="6337050" y="3607575"/>
              <a:ext cx="254900" cy="22425"/>
            </a:xfrm>
            <a:custGeom>
              <a:avLst/>
              <a:gdLst/>
              <a:ahLst/>
              <a:cxnLst/>
              <a:rect l="l" t="t" r="r" b="b"/>
              <a:pathLst>
                <a:path w="10196" h="897" extrusionOk="0">
                  <a:moveTo>
                    <a:pt x="448" y="0"/>
                  </a:moveTo>
                  <a:cubicBezTo>
                    <a:pt x="201" y="0"/>
                    <a:pt x="0" y="201"/>
                    <a:pt x="0" y="448"/>
                  </a:cubicBezTo>
                  <a:cubicBezTo>
                    <a:pt x="0" y="696"/>
                    <a:pt x="201" y="897"/>
                    <a:pt x="448" y="897"/>
                  </a:cubicBezTo>
                  <a:lnTo>
                    <a:pt x="9748" y="897"/>
                  </a:lnTo>
                  <a:cubicBezTo>
                    <a:pt x="9995" y="897"/>
                    <a:pt x="10196" y="696"/>
                    <a:pt x="10196" y="448"/>
                  </a:cubicBezTo>
                  <a:cubicBezTo>
                    <a:pt x="10196" y="201"/>
                    <a:pt x="9995" y="0"/>
                    <a:pt x="97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3"/>
            <p:cNvSpPr/>
            <p:nvPr/>
          </p:nvSpPr>
          <p:spPr>
            <a:xfrm>
              <a:off x="6531675" y="3457225"/>
              <a:ext cx="34900" cy="62250"/>
            </a:xfrm>
            <a:custGeom>
              <a:avLst/>
              <a:gdLst/>
              <a:ahLst/>
              <a:cxnLst/>
              <a:rect l="l" t="t" r="r" b="b"/>
              <a:pathLst>
                <a:path w="1396" h="2490" extrusionOk="0">
                  <a:moveTo>
                    <a:pt x="1097" y="1"/>
                  </a:moveTo>
                  <a:cubicBezTo>
                    <a:pt x="491" y="1"/>
                    <a:pt x="1" y="491"/>
                    <a:pt x="1" y="1096"/>
                  </a:cubicBezTo>
                  <a:lnTo>
                    <a:pt x="1" y="2489"/>
                  </a:lnTo>
                  <a:cubicBezTo>
                    <a:pt x="771" y="2489"/>
                    <a:pt x="1395" y="1866"/>
                    <a:pt x="1395" y="1096"/>
                  </a:cubicBezTo>
                  <a:lnTo>
                    <a:pt x="1395" y="299"/>
                  </a:lnTo>
                  <a:cubicBezTo>
                    <a:pt x="1395" y="134"/>
                    <a:pt x="1262" y="1"/>
                    <a:pt x="10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3"/>
            <p:cNvSpPr/>
            <p:nvPr/>
          </p:nvSpPr>
          <p:spPr>
            <a:xfrm>
              <a:off x="6481925" y="3457225"/>
              <a:ext cx="34850" cy="62250"/>
            </a:xfrm>
            <a:custGeom>
              <a:avLst/>
              <a:gdLst/>
              <a:ahLst/>
              <a:cxnLst/>
              <a:rect l="l" t="t" r="r" b="b"/>
              <a:pathLst>
                <a:path w="1394" h="2490" extrusionOk="0">
                  <a:moveTo>
                    <a:pt x="299" y="1"/>
                  </a:moveTo>
                  <a:cubicBezTo>
                    <a:pt x="134" y="1"/>
                    <a:pt x="0" y="134"/>
                    <a:pt x="0" y="299"/>
                  </a:cubicBezTo>
                  <a:lnTo>
                    <a:pt x="0" y="1096"/>
                  </a:lnTo>
                  <a:cubicBezTo>
                    <a:pt x="0" y="1866"/>
                    <a:pt x="623" y="2489"/>
                    <a:pt x="1394" y="2489"/>
                  </a:cubicBezTo>
                  <a:lnTo>
                    <a:pt x="1394" y="1096"/>
                  </a:lnTo>
                  <a:cubicBezTo>
                    <a:pt x="1394" y="491"/>
                    <a:pt x="904"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3"/>
            <p:cNvSpPr/>
            <p:nvPr/>
          </p:nvSpPr>
          <p:spPr>
            <a:xfrm>
              <a:off x="6474400" y="3519450"/>
              <a:ext cx="99650" cy="73200"/>
            </a:xfrm>
            <a:custGeom>
              <a:avLst/>
              <a:gdLst/>
              <a:ahLst/>
              <a:cxnLst/>
              <a:rect l="l" t="t" r="r" b="b"/>
              <a:pathLst>
                <a:path w="3986" h="2928" extrusionOk="0">
                  <a:moveTo>
                    <a:pt x="1695" y="0"/>
                  </a:moveTo>
                  <a:lnTo>
                    <a:pt x="1695" y="874"/>
                  </a:lnTo>
                  <a:cubicBezTo>
                    <a:pt x="1668" y="842"/>
                    <a:pt x="1640" y="811"/>
                    <a:pt x="1611" y="782"/>
                  </a:cubicBezTo>
                  <a:cubicBezTo>
                    <a:pt x="1194" y="365"/>
                    <a:pt x="561" y="306"/>
                    <a:pt x="309" y="300"/>
                  </a:cubicBezTo>
                  <a:cubicBezTo>
                    <a:pt x="307" y="300"/>
                    <a:pt x="305" y="300"/>
                    <a:pt x="303" y="300"/>
                  </a:cubicBezTo>
                  <a:cubicBezTo>
                    <a:pt x="224" y="300"/>
                    <a:pt x="146" y="332"/>
                    <a:pt x="91" y="388"/>
                  </a:cubicBezTo>
                  <a:cubicBezTo>
                    <a:pt x="33" y="445"/>
                    <a:pt x="1" y="525"/>
                    <a:pt x="2" y="606"/>
                  </a:cubicBezTo>
                  <a:cubicBezTo>
                    <a:pt x="9" y="859"/>
                    <a:pt x="68" y="1492"/>
                    <a:pt x="484" y="1908"/>
                  </a:cubicBezTo>
                  <a:cubicBezTo>
                    <a:pt x="857" y="2281"/>
                    <a:pt x="1399" y="2367"/>
                    <a:pt x="1695" y="2386"/>
                  </a:cubicBezTo>
                  <a:lnTo>
                    <a:pt x="1695" y="2928"/>
                  </a:lnTo>
                  <a:lnTo>
                    <a:pt x="2292" y="2928"/>
                  </a:lnTo>
                  <a:lnTo>
                    <a:pt x="2292" y="2386"/>
                  </a:lnTo>
                  <a:cubicBezTo>
                    <a:pt x="2587" y="2367"/>
                    <a:pt x="3130" y="2281"/>
                    <a:pt x="3503" y="1908"/>
                  </a:cubicBezTo>
                  <a:cubicBezTo>
                    <a:pt x="3919" y="1492"/>
                    <a:pt x="3978" y="859"/>
                    <a:pt x="3984" y="606"/>
                  </a:cubicBezTo>
                  <a:cubicBezTo>
                    <a:pt x="3986" y="525"/>
                    <a:pt x="3954" y="445"/>
                    <a:pt x="3897" y="387"/>
                  </a:cubicBezTo>
                  <a:cubicBezTo>
                    <a:pt x="3840" y="332"/>
                    <a:pt x="3764" y="300"/>
                    <a:pt x="3685" y="300"/>
                  </a:cubicBezTo>
                  <a:cubicBezTo>
                    <a:pt x="3682" y="300"/>
                    <a:pt x="3680" y="300"/>
                    <a:pt x="3678" y="300"/>
                  </a:cubicBezTo>
                  <a:cubicBezTo>
                    <a:pt x="3425" y="306"/>
                    <a:pt x="2793" y="365"/>
                    <a:pt x="2376" y="782"/>
                  </a:cubicBezTo>
                  <a:cubicBezTo>
                    <a:pt x="2346" y="811"/>
                    <a:pt x="2318" y="842"/>
                    <a:pt x="2292" y="874"/>
                  </a:cubicBezTo>
                  <a:lnTo>
                    <a:pt x="22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3"/>
            <p:cNvSpPr/>
            <p:nvPr/>
          </p:nvSpPr>
          <p:spPr>
            <a:xfrm>
              <a:off x="6503825" y="3424850"/>
              <a:ext cx="40800" cy="35825"/>
            </a:xfrm>
            <a:custGeom>
              <a:avLst/>
              <a:gdLst/>
              <a:ahLst/>
              <a:cxnLst/>
              <a:rect l="l" t="t" r="r" b="b"/>
              <a:pathLst>
                <a:path w="1632" h="1433" extrusionOk="0">
                  <a:moveTo>
                    <a:pt x="816" y="1"/>
                  </a:moveTo>
                  <a:cubicBezTo>
                    <a:pt x="754" y="1"/>
                    <a:pt x="691" y="21"/>
                    <a:pt x="638" y="60"/>
                  </a:cubicBezTo>
                  <a:cubicBezTo>
                    <a:pt x="614" y="78"/>
                    <a:pt x="235" y="366"/>
                    <a:pt x="1" y="800"/>
                  </a:cubicBezTo>
                  <a:cubicBezTo>
                    <a:pt x="334" y="921"/>
                    <a:pt x="618" y="1145"/>
                    <a:pt x="816" y="1432"/>
                  </a:cubicBezTo>
                  <a:cubicBezTo>
                    <a:pt x="1014" y="1145"/>
                    <a:pt x="1299" y="921"/>
                    <a:pt x="1632" y="800"/>
                  </a:cubicBezTo>
                  <a:cubicBezTo>
                    <a:pt x="1399" y="366"/>
                    <a:pt x="1018" y="78"/>
                    <a:pt x="995" y="60"/>
                  </a:cubicBezTo>
                  <a:cubicBezTo>
                    <a:pt x="942" y="21"/>
                    <a:pt x="879" y="1"/>
                    <a:pt x="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3"/>
            <p:cNvSpPr/>
            <p:nvPr/>
          </p:nvSpPr>
          <p:spPr>
            <a:xfrm>
              <a:off x="6412225" y="3457225"/>
              <a:ext cx="34850" cy="62250"/>
            </a:xfrm>
            <a:custGeom>
              <a:avLst/>
              <a:gdLst/>
              <a:ahLst/>
              <a:cxnLst/>
              <a:rect l="l" t="t" r="r" b="b"/>
              <a:pathLst>
                <a:path w="1394" h="2490" extrusionOk="0">
                  <a:moveTo>
                    <a:pt x="1095" y="1"/>
                  </a:moveTo>
                  <a:cubicBezTo>
                    <a:pt x="490" y="1"/>
                    <a:pt x="0" y="491"/>
                    <a:pt x="0" y="1096"/>
                  </a:cubicBezTo>
                  <a:lnTo>
                    <a:pt x="0" y="2489"/>
                  </a:lnTo>
                  <a:cubicBezTo>
                    <a:pt x="769" y="2489"/>
                    <a:pt x="1394" y="1866"/>
                    <a:pt x="1394" y="1096"/>
                  </a:cubicBezTo>
                  <a:lnTo>
                    <a:pt x="1394" y="299"/>
                  </a:lnTo>
                  <a:cubicBezTo>
                    <a:pt x="1394" y="134"/>
                    <a:pt x="1260" y="1"/>
                    <a:pt x="10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3"/>
            <p:cNvSpPr/>
            <p:nvPr/>
          </p:nvSpPr>
          <p:spPr>
            <a:xfrm>
              <a:off x="6362425" y="3457225"/>
              <a:ext cx="34850" cy="62250"/>
            </a:xfrm>
            <a:custGeom>
              <a:avLst/>
              <a:gdLst/>
              <a:ahLst/>
              <a:cxnLst/>
              <a:rect l="l" t="t" r="r" b="b"/>
              <a:pathLst>
                <a:path w="1394" h="2490" extrusionOk="0">
                  <a:moveTo>
                    <a:pt x="299" y="1"/>
                  </a:moveTo>
                  <a:cubicBezTo>
                    <a:pt x="134" y="1"/>
                    <a:pt x="0" y="134"/>
                    <a:pt x="0" y="299"/>
                  </a:cubicBezTo>
                  <a:lnTo>
                    <a:pt x="0" y="1096"/>
                  </a:lnTo>
                  <a:cubicBezTo>
                    <a:pt x="0" y="1866"/>
                    <a:pt x="625" y="2489"/>
                    <a:pt x="1394" y="2489"/>
                  </a:cubicBezTo>
                  <a:lnTo>
                    <a:pt x="1394" y="1096"/>
                  </a:lnTo>
                  <a:cubicBezTo>
                    <a:pt x="1394" y="491"/>
                    <a:pt x="904"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73"/>
            <p:cNvSpPr/>
            <p:nvPr/>
          </p:nvSpPr>
          <p:spPr>
            <a:xfrm>
              <a:off x="6354950" y="3519450"/>
              <a:ext cx="99625" cy="73200"/>
            </a:xfrm>
            <a:custGeom>
              <a:avLst/>
              <a:gdLst/>
              <a:ahLst/>
              <a:cxnLst/>
              <a:rect l="l" t="t" r="r" b="b"/>
              <a:pathLst>
                <a:path w="3985" h="2928" extrusionOk="0">
                  <a:moveTo>
                    <a:pt x="1693" y="0"/>
                  </a:moveTo>
                  <a:lnTo>
                    <a:pt x="1693" y="874"/>
                  </a:lnTo>
                  <a:cubicBezTo>
                    <a:pt x="1667" y="842"/>
                    <a:pt x="1639" y="811"/>
                    <a:pt x="1609" y="782"/>
                  </a:cubicBezTo>
                  <a:cubicBezTo>
                    <a:pt x="1193" y="365"/>
                    <a:pt x="561" y="306"/>
                    <a:pt x="307" y="300"/>
                  </a:cubicBezTo>
                  <a:cubicBezTo>
                    <a:pt x="305" y="300"/>
                    <a:pt x="303" y="300"/>
                    <a:pt x="301" y="300"/>
                  </a:cubicBezTo>
                  <a:cubicBezTo>
                    <a:pt x="222" y="300"/>
                    <a:pt x="145" y="332"/>
                    <a:pt x="89" y="388"/>
                  </a:cubicBezTo>
                  <a:cubicBezTo>
                    <a:pt x="31" y="445"/>
                    <a:pt x="0" y="525"/>
                    <a:pt x="2" y="606"/>
                  </a:cubicBezTo>
                  <a:cubicBezTo>
                    <a:pt x="8" y="859"/>
                    <a:pt x="66" y="1492"/>
                    <a:pt x="483" y="1908"/>
                  </a:cubicBezTo>
                  <a:cubicBezTo>
                    <a:pt x="856" y="2281"/>
                    <a:pt x="1399" y="2367"/>
                    <a:pt x="1693" y="2386"/>
                  </a:cubicBezTo>
                  <a:lnTo>
                    <a:pt x="1693" y="2928"/>
                  </a:lnTo>
                  <a:lnTo>
                    <a:pt x="2291" y="2928"/>
                  </a:lnTo>
                  <a:lnTo>
                    <a:pt x="2291" y="2386"/>
                  </a:lnTo>
                  <a:cubicBezTo>
                    <a:pt x="2585" y="2367"/>
                    <a:pt x="3128" y="2281"/>
                    <a:pt x="3501" y="1908"/>
                  </a:cubicBezTo>
                  <a:cubicBezTo>
                    <a:pt x="3918" y="1492"/>
                    <a:pt x="3977" y="859"/>
                    <a:pt x="3982" y="606"/>
                  </a:cubicBezTo>
                  <a:cubicBezTo>
                    <a:pt x="3985" y="525"/>
                    <a:pt x="3953" y="445"/>
                    <a:pt x="3895" y="387"/>
                  </a:cubicBezTo>
                  <a:cubicBezTo>
                    <a:pt x="3839" y="332"/>
                    <a:pt x="3762" y="300"/>
                    <a:pt x="3683" y="300"/>
                  </a:cubicBezTo>
                  <a:cubicBezTo>
                    <a:pt x="3681" y="300"/>
                    <a:pt x="3679" y="300"/>
                    <a:pt x="3677" y="300"/>
                  </a:cubicBezTo>
                  <a:cubicBezTo>
                    <a:pt x="3424" y="306"/>
                    <a:pt x="2791" y="365"/>
                    <a:pt x="2375" y="782"/>
                  </a:cubicBezTo>
                  <a:cubicBezTo>
                    <a:pt x="2345" y="811"/>
                    <a:pt x="2317" y="842"/>
                    <a:pt x="2291" y="874"/>
                  </a:cubicBezTo>
                  <a:lnTo>
                    <a:pt x="22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3"/>
            <p:cNvSpPr/>
            <p:nvPr/>
          </p:nvSpPr>
          <p:spPr>
            <a:xfrm>
              <a:off x="6384350" y="3424850"/>
              <a:ext cx="40800" cy="35825"/>
            </a:xfrm>
            <a:custGeom>
              <a:avLst/>
              <a:gdLst/>
              <a:ahLst/>
              <a:cxnLst/>
              <a:rect l="l" t="t" r="r" b="b"/>
              <a:pathLst>
                <a:path w="1632" h="1433" extrusionOk="0">
                  <a:moveTo>
                    <a:pt x="816" y="1"/>
                  </a:moveTo>
                  <a:cubicBezTo>
                    <a:pt x="753" y="1"/>
                    <a:pt x="690" y="21"/>
                    <a:pt x="638" y="60"/>
                  </a:cubicBezTo>
                  <a:cubicBezTo>
                    <a:pt x="615" y="78"/>
                    <a:pt x="234" y="366"/>
                    <a:pt x="1" y="800"/>
                  </a:cubicBezTo>
                  <a:cubicBezTo>
                    <a:pt x="334" y="921"/>
                    <a:pt x="618" y="1145"/>
                    <a:pt x="816" y="1432"/>
                  </a:cubicBezTo>
                  <a:cubicBezTo>
                    <a:pt x="1015" y="1145"/>
                    <a:pt x="1298" y="921"/>
                    <a:pt x="1632" y="800"/>
                  </a:cubicBezTo>
                  <a:cubicBezTo>
                    <a:pt x="1398" y="366"/>
                    <a:pt x="1018" y="78"/>
                    <a:pt x="995" y="60"/>
                  </a:cubicBezTo>
                  <a:cubicBezTo>
                    <a:pt x="942" y="21"/>
                    <a:pt x="879" y="1"/>
                    <a:pt x="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3"/>
            <p:cNvSpPr/>
            <p:nvPr/>
          </p:nvSpPr>
          <p:spPr>
            <a:xfrm>
              <a:off x="6353800" y="3644925"/>
              <a:ext cx="221400" cy="34850"/>
            </a:xfrm>
            <a:custGeom>
              <a:avLst/>
              <a:gdLst/>
              <a:ahLst/>
              <a:cxnLst/>
              <a:rect l="l" t="t" r="r" b="b"/>
              <a:pathLst>
                <a:path w="8856" h="1394" extrusionOk="0">
                  <a:moveTo>
                    <a:pt x="1" y="0"/>
                  </a:moveTo>
                  <a:lnTo>
                    <a:pt x="172" y="599"/>
                  </a:lnTo>
                  <a:cubicBezTo>
                    <a:pt x="306" y="1070"/>
                    <a:pt x="736" y="1394"/>
                    <a:pt x="1225" y="1394"/>
                  </a:cubicBezTo>
                  <a:lnTo>
                    <a:pt x="7630" y="1394"/>
                  </a:lnTo>
                  <a:cubicBezTo>
                    <a:pt x="8119" y="1394"/>
                    <a:pt x="8549" y="1070"/>
                    <a:pt x="8684" y="599"/>
                  </a:cubicBezTo>
                  <a:lnTo>
                    <a:pt x="88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sp>
        <p:nvSpPr>
          <p:cNvPr id="1857" name="Google Shape;1857;p74"/>
          <p:cNvSpPr txBox="1">
            <a:spLocks noGrp="1"/>
          </p:cNvSpPr>
          <p:nvPr>
            <p:ph type="body" idx="1"/>
          </p:nvPr>
        </p:nvSpPr>
        <p:spPr>
          <a:xfrm>
            <a:off x="720000" y="1215750"/>
            <a:ext cx="7704000" cy="3388200"/>
          </a:xfrm>
          <a:prstGeom prst="rect">
            <a:avLst/>
          </a:prstGeom>
        </p:spPr>
        <p:txBody>
          <a:bodyPr spcFirstLastPara="1" wrap="square" lIns="91425" tIns="91425" rIns="91425" bIns="91425" anchor="t" anchorCtr="0">
            <a:noAutofit/>
          </a:bodyPr>
          <a:lstStyle/>
          <a:p>
            <a:pPr marL="0" marR="0" lvl="0" indent="0" algn="l" rtl="0">
              <a:spcBef>
                <a:spcPts val="0"/>
              </a:spcBef>
              <a:spcAft>
                <a:spcPts val="0"/>
              </a:spcAft>
              <a:buNone/>
            </a:pPr>
            <a:r>
              <a:rPr lang="en" sz="1200"/>
              <a:t>Here’s an assortment of alternative resources whose style fits that of this template:</a:t>
            </a:r>
            <a:endParaRPr sz="1200"/>
          </a:p>
          <a:p>
            <a:pPr marL="0" lvl="0" indent="0" algn="l" rtl="0">
              <a:spcBef>
                <a:spcPts val="0"/>
              </a:spcBef>
              <a:spcAft>
                <a:spcPts val="0"/>
              </a:spcAft>
              <a:buNone/>
            </a:pPr>
            <a:r>
              <a:rPr lang="en" b="1">
                <a:solidFill>
                  <a:schemeClr val="lt2"/>
                </a:solidFill>
                <a:latin typeface="Mulish"/>
                <a:ea typeface="Mulish"/>
                <a:cs typeface="Mulish"/>
                <a:sym typeface="Mulish"/>
              </a:rPr>
              <a:t>Photos</a:t>
            </a:r>
            <a:endParaRPr b="1">
              <a:solidFill>
                <a:schemeClr val="lt2"/>
              </a:solidFill>
              <a:latin typeface="Mulish"/>
              <a:ea typeface="Mulish"/>
              <a:cs typeface="Mulish"/>
              <a:sym typeface="Mulish"/>
            </a:endParaRPr>
          </a:p>
          <a:p>
            <a:pPr marL="241300" lvl="0" indent="-203200" algn="l" rtl="0">
              <a:spcBef>
                <a:spcPts val="0"/>
              </a:spcBef>
              <a:spcAft>
                <a:spcPts val="0"/>
              </a:spcAft>
              <a:buSzPts val="1200"/>
              <a:buFont typeface="Poppins"/>
              <a:buChar char="●"/>
            </a:pPr>
            <a:r>
              <a:rPr lang="en" sz="1200">
                <a:uFill>
                  <a:noFill/>
                </a:uFill>
                <a:hlinkClick r:id="rId3"/>
              </a:rPr>
              <a:t>Close up scientist watering  plant</a:t>
            </a:r>
            <a:endParaRPr sz="1200"/>
          </a:p>
          <a:p>
            <a:pPr marL="241300" lvl="0" indent="-203200" algn="l" rtl="0">
              <a:spcBef>
                <a:spcPts val="0"/>
              </a:spcBef>
              <a:spcAft>
                <a:spcPts val="0"/>
              </a:spcAft>
              <a:buSzPts val="1200"/>
              <a:buFont typeface="Poppins"/>
              <a:buChar char="●"/>
            </a:pPr>
            <a:r>
              <a:rPr lang="en" sz="1200">
                <a:uFill>
                  <a:noFill/>
                </a:uFill>
                <a:hlinkClick r:id="rId4"/>
              </a:rPr>
              <a:t>Close-up woman working at farm</a:t>
            </a:r>
            <a:endParaRPr sz="1200"/>
          </a:p>
          <a:p>
            <a:pPr marL="241300" lvl="0" indent="-203200" algn="l" rtl="0">
              <a:spcBef>
                <a:spcPts val="0"/>
              </a:spcBef>
              <a:spcAft>
                <a:spcPts val="0"/>
              </a:spcAft>
              <a:buSzPts val="1200"/>
              <a:buFont typeface="Poppins"/>
              <a:buChar char="●"/>
            </a:pPr>
            <a:r>
              <a:rPr lang="en" sz="1200">
                <a:uFill>
                  <a:noFill/>
                </a:uFill>
                <a:hlinkClick r:id="rId5"/>
              </a:rPr>
              <a:t>Close-up girl holding tablet</a:t>
            </a:r>
            <a:endParaRPr sz="1200"/>
          </a:p>
          <a:p>
            <a:pPr marL="241300" lvl="0" indent="-203200" algn="l" rtl="0">
              <a:spcBef>
                <a:spcPts val="0"/>
              </a:spcBef>
              <a:spcAft>
                <a:spcPts val="0"/>
              </a:spcAft>
              <a:buSzPts val="1200"/>
              <a:buFont typeface="Poppins"/>
              <a:buChar char="●"/>
            </a:pPr>
            <a:r>
              <a:rPr lang="en" sz="1200">
                <a:uFill>
                  <a:noFill/>
                </a:uFill>
                <a:hlinkClick r:id="rId6"/>
              </a:rPr>
              <a:t>Woman planting beans in the ground</a:t>
            </a:r>
            <a:endParaRPr sz="1200"/>
          </a:p>
          <a:p>
            <a:pPr marL="241300" lvl="0" indent="-203200" algn="l" rtl="0">
              <a:spcBef>
                <a:spcPts val="0"/>
              </a:spcBef>
              <a:spcAft>
                <a:spcPts val="0"/>
              </a:spcAft>
              <a:buSzPts val="1200"/>
              <a:buFont typeface="Poppins"/>
              <a:buChar char="●"/>
            </a:pPr>
            <a:r>
              <a:rPr lang="en" sz="1200">
                <a:uFill>
                  <a:noFill/>
                </a:uFill>
                <a:hlinkClick r:id="rId7"/>
              </a:rPr>
              <a:t>Woman wearing gloves while putting a plant in the ground</a:t>
            </a:r>
            <a:endParaRPr sz="1200"/>
          </a:p>
          <a:p>
            <a:pPr marL="241300" lvl="0" indent="-203200" algn="l" rtl="0">
              <a:spcBef>
                <a:spcPts val="0"/>
              </a:spcBef>
              <a:spcAft>
                <a:spcPts val="0"/>
              </a:spcAft>
              <a:buSzPts val="1200"/>
              <a:buFont typeface="Poppins"/>
              <a:buChar char="●"/>
            </a:pPr>
            <a:r>
              <a:rPr lang="en" sz="1200">
                <a:uFill>
                  <a:noFill/>
                </a:uFill>
                <a:hlinkClick r:id="rId8"/>
              </a:rPr>
              <a:t>Man taking notes in a sunflower field</a:t>
            </a:r>
            <a:endParaRPr sz="1200"/>
          </a:p>
          <a:p>
            <a:pPr marL="241300" lvl="0" indent="-203200" algn="l" rtl="0">
              <a:spcBef>
                <a:spcPts val="0"/>
              </a:spcBef>
              <a:spcAft>
                <a:spcPts val="0"/>
              </a:spcAft>
              <a:buSzPts val="1200"/>
              <a:buFont typeface="Poppins"/>
              <a:buChar char="●"/>
            </a:pPr>
            <a:r>
              <a:rPr lang="en" sz="1200">
                <a:uFill>
                  <a:noFill/>
                </a:uFill>
                <a:hlinkClick r:id="rId9"/>
              </a:rPr>
              <a:t>Woman planting in her garden</a:t>
            </a:r>
            <a:endParaRPr sz="1200"/>
          </a:p>
        </p:txBody>
      </p:sp>
      <p:sp>
        <p:nvSpPr>
          <p:cNvPr id="1858" name="Google Shape;1858;p7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Google Shape;1863;p75"/>
          <p:cNvSpPr txBox="1">
            <a:spLocks noGrp="1"/>
          </p:cNvSpPr>
          <p:nvPr>
            <p:ph type="body" idx="1"/>
          </p:nvPr>
        </p:nvSpPr>
        <p:spPr>
          <a:xfrm>
            <a:off x="720000" y="1215750"/>
            <a:ext cx="3773400" cy="338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t>Did you like the resources on this template? Get them for free at our other websites:</a:t>
            </a:r>
            <a:endParaRPr sz="1200">
              <a:latin typeface="Bebas Neue"/>
              <a:ea typeface="Bebas Neue"/>
              <a:cs typeface="Bebas Neue"/>
              <a:sym typeface="Bebas Neue"/>
            </a:endParaRPr>
          </a:p>
          <a:p>
            <a:pPr marL="0" lvl="0" indent="0" algn="l" rtl="0">
              <a:spcBef>
                <a:spcPts val="0"/>
              </a:spcBef>
              <a:spcAft>
                <a:spcPts val="0"/>
              </a:spcAft>
              <a:buNone/>
            </a:pPr>
            <a:r>
              <a:rPr lang="en" b="1">
                <a:solidFill>
                  <a:schemeClr val="lt2"/>
                </a:solidFill>
                <a:latin typeface="Mulish"/>
                <a:ea typeface="Mulish"/>
                <a:cs typeface="Mulish"/>
                <a:sym typeface="Mulish"/>
              </a:rPr>
              <a:t>Vectors</a:t>
            </a:r>
            <a:endParaRPr b="1">
              <a:solidFill>
                <a:schemeClr val="lt2"/>
              </a:solidFill>
              <a:latin typeface="Mulish"/>
              <a:ea typeface="Mulish"/>
              <a:cs typeface="Mulish"/>
              <a:sym typeface="Mulish"/>
            </a:endParaRPr>
          </a:p>
          <a:p>
            <a:pPr marL="241300" lvl="0" indent="-203200" algn="l" rtl="0">
              <a:spcBef>
                <a:spcPts val="0"/>
              </a:spcBef>
              <a:spcAft>
                <a:spcPts val="0"/>
              </a:spcAft>
              <a:buSzPts val="1200"/>
              <a:buChar char="●"/>
            </a:pPr>
            <a:r>
              <a:rPr lang="en" sz="1200">
                <a:uFill>
                  <a:noFill/>
                </a:uFill>
                <a:hlinkClick r:id="rId3"/>
              </a:rPr>
              <a:t>Colorful background with abstract style</a:t>
            </a:r>
            <a:endParaRPr sz="1200"/>
          </a:p>
          <a:p>
            <a:pPr marL="0" lvl="0" indent="0" algn="l" rtl="0">
              <a:spcBef>
                <a:spcPts val="0"/>
              </a:spcBef>
              <a:spcAft>
                <a:spcPts val="0"/>
              </a:spcAft>
              <a:buNone/>
            </a:pPr>
            <a:r>
              <a:rPr lang="en" b="1">
                <a:solidFill>
                  <a:schemeClr val="lt2"/>
                </a:solidFill>
                <a:latin typeface="Mulish"/>
                <a:ea typeface="Mulish"/>
                <a:cs typeface="Mulish"/>
                <a:sym typeface="Mulish"/>
              </a:rPr>
              <a:t>Photos</a:t>
            </a:r>
            <a:endParaRPr b="1">
              <a:solidFill>
                <a:schemeClr val="lt2"/>
              </a:solidFill>
              <a:latin typeface="Mulish"/>
              <a:ea typeface="Mulish"/>
              <a:cs typeface="Mulish"/>
              <a:sym typeface="Mulish"/>
            </a:endParaRPr>
          </a:p>
          <a:p>
            <a:pPr marL="241300" lvl="0" indent="-203200" algn="l" rtl="0">
              <a:spcBef>
                <a:spcPts val="0"/>
              </a:spcBef>
              <a:spcAft>
                <a:spcPts val="0"/>
              </a:spcAft>
              <a:buSzPts val="1200"/>
              <a:buChar char="●"/>
            </a:pPr>
            <a:r>
              <a:rPr lang="en" sz="1200">
                <a:uFill>
                  <a:noFill/>
                </a:uFill>
                <a:hlinkClick r:id="rId4"/>
              </a:rPr>
              <a:t>Hands holding plant in petri dish</a:t>
            </a:r>
            <a:endParaRPr sz="1200"/>
          </a:p>
          <a:p>
            <a:pPr marL="241300" lvl="0" indent="-203200" algn="l" rtl="0">
              <a:spcBef>
                <a:spcPts val="0"/>
              </a:spcBef>
              <a:spcAft>
                <a:spcPts val="0"/>
              </a:spcAft>
              <a:buSzPts val="1200"/>
              <a:buChar char="●"/>
            </a:pPr>
            <a:r>
              <a:rPr lang="en" sz="1200">
                <a:uFill>
                  <a:noFill/>
                </a:uFill>
                <a:hlinkClick r:id="rId5"/>
              </a:rPr>
              <a:t>Close-up hand picking up pod</a:t>
            </a:r>
            <a:endParaRPr sz="1200"/>
          </a:p>
          <a:p>
            <a:pPr marL="241300" lvl="0" indent="-203200" algn="l" rtl="0">
              <a:spcBef>
                <a:spcPts val="0"/>
              </a:spcBef>
              <a:spcAft>
                <a:spcPts val="0"/>
              </a:spcAft>
              <a:buSzPts val="1200"/>
              <a:buChar char="●"/>
            </a:pPr>
            <a:r>
              <a:rPr lang="en" sz="1200">
                <a:uFill>
                  <a:noFill/>
                </a:uFill>
                <a:hlinkClick r:id="rId6"/>
              </a:rPr>
              <a:t>Front view farm field landscape</a:t>
            </a:r>
            <a:endParaRPr sz="1200"/>
          </a:p>
          <a:p>
            <a:pPr marL="241300" lvl="0" indent="-203200" algn="l" rtl="0">
              <a:spcBef>
                <a:spcPts val="0"/>
              </a:spcBef>
              <a:spcAft>
                <a:spcPts val="0"/>
              </a:spcAft>
              <a:buSzPts val="1200"/>
              <a:buChar char="●"/>
            </a:pPr>
            <a:r>
              <a:rPr lang="en" sz="1200">
                <a:uFill>
                  <a:noFill/>
                </a:uFill>
                <a:hlinkClick r:id="rId7"/>
              </a:rPr>
              <a:t>Medium shot researcher holding plant</a:t>
            </a:r>
            <a:endParaRPr sz="1200"/>
          </a:p>
          <a:p>
            <a:pPr marL="241300" lvl="0" indent="-203200" algn="l" rtl="0">
              <a:spcBef>
                <a:spcPts val="0"/>
              </a:spcBef>
              <a:spcAft>
                <a:spcPts val="0"/>
              </a:spcAft>
              <a:buSzPts val="1200"/>
              <a:buChar char="●"/>
            </a:pPr>
            <a:r>
              <a:rPr lang="en" sz="1200">
                <a:uFill>
                  <a:noFill/>
                </a:uFill>
                <a:hlinkClick r:id="rId8"/>
              </a:rPr>
              <a:t>Hose watering green salad</a:t>
            </a:r>
            <a:endParaRPr sz="1200"/>
          </a:p>
          <a:p>
            <a:pPr marL="241300" lvl="0" indent="-203200" algn="l" rtl="0">
              <a:spcBef>
                <a:spcPts val="0"/>
              </a:spcBef>
              <a:spcAft>
                <a:spcPts val="0"/>
              </a:spcAft>
              <a:buSzPts val="1200"/>
              <a:buChar char="●"/>
            </a:pPr>
            <a:r>
              <a:rPr lang="en" sz="1200">
                <a:uFill>
                  <a:noFill/>
                </a:uFill>
                <a:hlinkClick r:id="rId9"/>
              </a:rPr>
              <a:t>Medium shot researchers in lab</a:t>
            </a:r>
            <a:endParaRPr sz="1200"/>
          </a:p>
        </p:txBody>
      </p:sp>
      <p:sp>
        <p:nvSpPr>
          <p:cNvPr id="1864" name="Google Shape;1864;p7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865" name="Google Shape;1865;p75"/>
          <p:cNvSpPr txBox="1">
            <a:spLocks noGrp="1"/>
          </p:cNvSpPr>
          <p:nvPr>
            <p:ph type="body" idx="2"/>
          </p:nvPr>
        </p:nvSpPr>
        <p:spPr>
          <a:xfrm>
            <a:off x="4650600" y="1215750"/>
            <a:ext cx="3773400" cy="3388200"/>
          </a:xfrm>
          <a:prstGeom prst="rect">
            <a:avLst/>
          </a:prstGeom>
        </p:spPr>
        <p:txBody>
          <a:bodyPr spcFirstLastPara="1" wrap="square" lIns="91425" tIns="91425" rIns="91425" bIns="91425" anchor="t" anchorCtr="0">
            <a:noAutofit/>
          </a:bodyPr>
          <a:lstStyle/>
          <a:p>
            <a:pPr marL="241300" lvl="0" indent="-203200" algn="l" rtl="0">
              <a:spcBef>
                <a:spcPts val="0"/>
              </a:spcBef>
              <a:spcAft>
                <a:spcPts val="0"/>
              </a:spcAft>
              <a:buSzPts val="1200"/>
              <a:buChar char="●"/>
            </a:pPr>
            <a:r>
              <a:rPr lang="en" sz="1200">
                <a:uFill>
                  <a:noFill/>
                </a:uFill>
                <a:hlinkClick r:id="rId10"/>
              </a:rPr>
              <a:t>Agronomist inspecting a sunflower</a:t>
            </a:r>
            <a:endParaRPr sz="1200"/>
          </a:p>
          <a:p>
            <a:pPr marL="241300" lvl="0" indent="-203200" algn="l" rtl="0">
              <a:spcBef>
                <a:spcPts val="0"/>
              </a:spcBef>
              <a:spcAft>
                <a:spcPts val="0"/>
              </a:spcAft>
              <a:buSzPts val="1200"/>
              <a:buChar char="●"/>
            </a:pPr>
            <a:r>
              <a:rPr lang="en" sz="1200">
                <a:uFill>
                  <a:noFill/>
                </a:uFill>
                <a:hlinkClick r:id="rId11"/>
              </a:rPr>
              <a:t>Medium shot woman with microscope</a:t>
            </a:r>
            <a:endParaRPr sz="1200"/>
          </a:p>
          <a:p>
            <a:pPr marL="241300" lvl="0" indent="-203200" algn="l" rtl="0">
              <a:spcBef>
                <a:spcPts val="0"/>
              </a:spcBef>
              <a:spcAft>
                <a:spcPts val="0"/>
              </a:spcAft>
              <a:buSzPts val="1200"/>
              <a:buChar char="●"/>
            </a:pPr>
            <a:r>
              <a:rPr lang="en" sz="1200">
                <a:uFill>
                  <a:noFill/>
                </a:uFill>
                <a:hlinkClick r:id="rId12"/>
              </a:rPr>
              <a:t>Farmer with tablet close-up</a:t>
            </a:r>
            <a:endParaRPr sz="1200"/>
          </a:p>
          <a:p>
            <a:pPr marL="241300" lvl="0" indent="-203200" algn="l" rtl="0">
              <a:spcBef>
                <a:spcPts val="0"/>
              </a:spcBef>
              <a:spcAft>
                <a:spcPts val="0"/>
              </a:spcAft>
              <a:buSzPts val="1200"/>
              <a:buChar char="●"/>
            </a:pPr>
            <a:r>
              <a:rPr lang="en" sz="1200">
                <a:uFill>
                  <a:noFill/>
                </a:uFill>
                <a:hlinkClick r:id="rId13"/>
              </a:rPr>
              <a:t>Corn field farming concept</a:t>
            </a:r>
            <a:endParaRPr sz="1200"/>
          </a:p>
          <a:p>
            <a:pPr marL="241300" lvl="0" indent="-203200" algn="l" rtl="0">
              <a:spcBef>
                <a:spcPts val="0"/>
              </a:spcBef>
              <a:spcAft>
                <a:spcPts val="0"/>
              </a:spcAft>
              <a:buSzPts val="1200"/>
              <a:buChar char="●"/>
            </a:pPr>
            <a:r>
              <a:rPr lang="en" sz="1200">
                <a:uFill>
                  <a:noFill/>
                </a:uFill>
                <a:hlinkClick r:id="rId14"/>
              </a:rPr>
              <a:t>Close-up basket of vegetables</a:t>
            </a:r>
            <a:endParaRPr sz="1200"/>
          </a:p>
          <a:p>
            <a:pPr marL="241300" lvl="0" indent="-203200" algn="l" rtl="0">
              <a:spcBef>
                <a:spcPts val="0"/>
              </a:spcBef>
              <a:spcAft>
                <a:spcPts val="0"/>
              </a:spcAft>
              <a:buSzPts val="1200"/>
              <a:buChar char="●"/>
            </a:pPr>
            <a:r>
              <a:rPr lang="en" sz="1200">
                <a:uFill>
                  <a:noFill/>
                </a:uFill>
                <a:hlinkClick r:id="rId15"/>
              </a:rPr>
              <a:t>Sideways woman holding some tomatoes</a:t>
            </a:r>
            <a:endParaRPr sz="1200"/>
          </a:p>
          <a:p>
            <a:pPr marL="241300" lvl="0" indent="-203200" algn="l" rtl="0">
              <a:spcBef>
                <a:spcPts val="0"/>
              </a:spcBef>
              <a:spcAft>
                <a:spcPts val="0"/>
              </a:spcAft>
              <a:buSzPts val="1200"/>
              <a:buChar char="●"/>
            </a:pPr>
            <a:r>
              <a:rPr lang="en" sz="1200">
                <a:uFill>
                  <a:noFill/>
                </a:uFill>
                <a:hlinkClick r:id="rId16"/>
              </a:rPr>
              <a:t>Smiley female friends posing together</a:t>
            </a:r>
            <a:endParaRPr sz="1200"/>
          </a:p>
          <a:p>
            <a:pPr marL="241300" lvl="0" indent="-203200" algn="l" rtl="0">
              <a:spcBef>
                <a:spcPts val="0"/>
              </a:spcBef>
              <a:spcAft>
                <a:spcPts val="0"/>
              </a:spcAft>
              <a:buSzPts val="1200"/>
              <a:buChar char="●"/>
            </a:pPr>
            <a:r>
              <a:rPr lang="en" sz="1200">
                <a:uFill>
                  <a:noFill/>
                </a:uFill>
                <a:hlinkClick r:id="rId17"/>
              </a:rPr>
              <a:t>Woman looking at her tablet while holding some carrots</a:t>
            </a:r>
            <a:endParaRPr sz="1200"/>
          </a:p>
          <a:p>
            <a:pPr marL="0" lvl="0" indent="0" algn="l" rtl="0">
              <a:spcBef>
                <a:spcPts val="0"/>
              </a:spcBef>
              <a:spcAft>
                <a:spcPts val="0"/>
              </a:spcAft>
              <a:buNone/>
            </a:pPr>
            <a:r>
              <a:rPr lang="en" b="1">
                <a:solidFill>
                  <a:schemeClr val="lt2"/>
                </a:solidFill>
                <a:latin typeface="Mulish"/>
                <a:ea typeface="Mulish"/>
                <a:cs typeface="Mulish"/>
                <a:sym typeface="Mulish"/>
              </a:rPr>
              <a:t>Icons</a:t>
            </a:r>
            <a:endParaRPr b="1">
              <a:solidFill>
                <a:schemeClr val="lt2"/>
              </a:solidFill>
              <a:latin typeface="Mulish"/>
              <a:ea typeface="Mulish"/>
              <a:cs typeface="Mulish"/>
              <a:sym typeface="Mulish"/>
            </a:endParaRPr>
          </a:p>
          <a:p>
            <a:pPr marL="241300" lvl="0" indent="-203200" algn="l" rtl="0">
              <a:spcBef>
                <a:spcPts val="0"/>
              </a:spcBef>
              <a:spcAft>
                <a:spcPts val="0"/>
              </a:spcAft>
              <a:buSzPts val="1200"/>
              <a:buFont typeface="Anaheim"/>
              <a:buChar char="●"/>
            </a:pPr>
            <a:r>
              <a:rPr lang="en" sz="1200">
                <a:uFill>
                  <a:noFill/>
                </a:uFill>
                <a:hlinkClick r:id="rId18"/>
              </a:rPr>
              <a:t>Icon Pack: Greenhouse | Filled</a:t>
            </a:r>
            <a:endParaRPr sz="1200"/>
          </a:p>
          <a:p>
            <a:pPr marL="0" lvl="0" indent="0" algn="l" rtl="0">
              <a:spcBef>
                <a:spcPts val="0"/>
              </a:spcBef>
              <a:spcAft>
                <a:spcPts val="0"/>
              </a:spcAft>
              <a:buNone/>
            </a:pPr>
            <a:endParaRPr sz="12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69"/>
        <p:cNvGrpSpPr/>
        <p:nvPr/>
      </p:nvGrpSpPr>
      <p:grpSpPr>
        <a:xfrm>
          <a:off x="0" y="0"/>
          <a:ext cx="0" cy="0"/>
          <a:chOff x="0" y="0"/>
          <a:chExt cx="0" cy="0"/>
        </a:xfrm>
      </p:grpSpPr>
      <p:sp>
        <p:nvSpPr>
          <p:cNvPr id="1870" name="Google Shape;1870;p7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871" name="Google Shape;1871;p76"/>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https://slidesgo.com/slidesgo-school</a:t>
            </a:r>
            <a:endParaRPr sz="1100" b="1">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41"/>
          <p:cNvSpPr txBox="1">
            <a:spLocks noGrp="1"/>
          </p:cNvSpPr>
          <p:nvPr>
            <p:ph type="title"/>
          </p:nvPr>
        </p:nvSpPr>
        <p:spPr>
          <a:xfrm>
            <a:off x="3564338" y="1267111"/>
            <a:ext cx="4746900" cy="85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Introduction</a:t>
            </a:r>
            <a:endParaRPr/>
          </a:p>
        </p:txBody>
      </p:sp>
      <p:sp>
        <p:nvSpPr>
          <p:cNvPr id="850" name="Google Shape;850;p41"/>
          <p:cNvSpPr txBox="1">
            <a:spLocks noGrp="1"/>
          </p:cNvSpPr>
          <p:nvPr>
            <p:ph type="subTitle" idx="1"/>
          </p:nvPr>
        </p:nvSpPr>
        <p:spPr>
          <a:xfrm>
            <a:off x="3564338" y="2125289"/>
            <a:ext cx="4746900" cy="17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Agricultural technology is advancing at a rapid pace, providing new and innovative solutions to some of the world's most pressing agricultural challenges. From agroecology to precision farming and machinery, this presentation will explore the latest trends and practices in the field</a:t>
            </a:r>
            <a:endParaRPr/>
          </a:p>
        </p:txBody>
      </p:sp>
      <p:pic>
        <p:nvPicPr>
          <p:cNvPr id="851" name="Google Shape;851;p41"/>
          <p:cNvPicPr preferRelativeResize="0">
            <a:picLocks noGrp="1"/>
          </p:cNvPicPr>
          <p:nvPr>
            <p:ph type="pic" idx="2"/>
          </p:nvPr>
        </p:nvPicPr>
        <p:blipFill rotWithShape="1">
          <a:blip r:embed="rId3">
            <a:alphaModFix/>
          </a:blip>
          <a:srcRect r="34115"/>
          <a:stretch/>
        </p:blipFill>
        <p:spPr>
          <a:xfrm>
            <a:off x="832763" y="808050"/>
            <a:ext cx="2324100" cy="3527400"/>
          </a:xfrm>
          <a:prstGeom prst="roundRect">
            <a:avLst>
              <a:gd name="adj" fmla="val 50000"/>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75"/>
        <p:cNvGrpSpPr/>
        <p:nvPr/>
      </p:nvGrpSpPr>
      <p:grpSpPr>
        <a:xfrm>
          <a:off x="0" y="0"/>
          <a:ext cx="0" cy="0"/>
          <a:chOff x="0" y="0"/>
          <a:chExt cx="0" cy="0"/>
        </a:xfrm>
      </p:grpSpPr>
      <p:sp>
        <p:nvSpPr>
          <p:cNvPr id="1876" name="Google Shape;1876;p77"/>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https://slidesgo.com/slidesgo-school</a:t>
            </a:r>
            <a:endParaRPr sz="1100" b="1">
              <a:solidFill>
                <a:schemeClr val="dk2"/>
              </a:solidFill>
            </a:endParaRPr>
          </a:p>
        </p:txBody>
      </p:sp>
      <p:sp>
        <p:nvSpPr>
          <p:cNvPr id="1877" name="Google Shape;1877;p7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81"/>
        <p:cNvGrpSpPr/>
        <p:nvPr/>
      </p:nvGrpSpPr>
      <p:grpSpPr>
        <a:xfrm>
          <a:off x="0" y="0"/>
          <a:ext cx="0" cy="0"/>
          <a:chOff x="0" y="0"/>
          <a:chExt cx="0" cy="0"/>
        </a:xfrm>
      </p:grpSpPr>
      <p:sp>
        <p:nvSpPr>
          <p:cNvPr id="1882" name="Google Shape;1882;p78"/>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Mulish</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https://fonts.google.com/specimen/Mulish</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Poppins</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https://fonts.google.com/specimen/Poppins</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1883" name="Google Shape;1883;p78"/>
          <p:cNvSpPr/>
          <p:nvPr/>
        </p:nvSpPr>
        <p:spPr>
          <a:xfrm>
            <a:off x="2583563" y="2947175"/>
            <a:ext cx="791400" cy="754200"/>
          </a:xfrm>
          <a:prstGeom prst="roundRect">
            <a:avLst>
              <a:gd name="adj" fmla="val 16667"/>
            </a:avLst>
          </a:prstGeom>
          <a:solidFill>
            <a:srgbClr val="29253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8"/>
          <p:cNvSpPr/>
          <p:nvPr/>
        </p:nvSpPr>
        <p:spPr>
          <a:xfrm>
            <a:off x="3645382" y="2947175"/>
            <a:ext cx="791400" cy="754200"/>
          </a:xfrm>
          <a:prstGeom prst="roundRect">
            <a:avLst>
              <a:gd name="adj" fmla="val 16667"/>
            </a:avLst>
          </a:prstGeom>
          <a:solidFill>
            <a:srgbClr val="D8EEE3"/>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8"/>
          <p:cNvSpPr/>
          <p:nvPr/>
        </p:nvSpPr>
        <p:spPr>
          <a:xfrm>
            <a:off x="4707202" y="2947175"/>
            <a:ext cx="791400" cy="754200"/>
          </a:xfrm>
          <a:prstGeom prst="roundRect">
            <a:avLst>
              <a:gd name="adj" fmla="val 16667"/>
            </a:avLst>
          </a:prstGeom>
          <a:solidFill>
            <a:srgbClr val="044257"/>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8"/>
          <p:cNvSpPr txBox="1"/>
          <p:nvPr/>
        </p:nvSpPr>
        <p:spPr>
          <a:xfrm>
            <a:off x="2583563"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#292536</a:t>
            </a:r>
            <a:endParaRPr sz="1000">
              <a:solidFill>
                <a:srgbClr val="FFFFFF"/>
              </a:solidFill>
            </a:endParaRPr>
          </a:p>
        </p:txBody>
      </p:sp>
      <p:sp>
        <p:nvSpPr>
          <p:cNvPr id="1887" name="Google Shape;1887;p78"/>
          <p:cNvSpPr txBox="1"/>
          <p:nvPr/>
        </p:nvSpPr>
        <p:spPr>
          <a:xfrm>
            <a:off x="3645388"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#d8eee3</a:t>
            </a:r>
            <a:endParaRPr sz="1000">
              <a:solidFill>
                <a:schemeClr val="dk1"/>
              </a:solidFill>
            </a:endParaRPr>
          </a:p>
        </p:txBody>
      </p:sp>
      <p:sp>
        <p:nvSpPr>
          <p:cNvPr id="1888" name="Google Shape;1888;p78"/>
          <p:cNvSpPr txBox="1"/>
          <p:nvPr/>
        </p:nvSpPr>
        <p:spPr>
          <a:xfrm>
            <a:off x="4707213"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#044257</a:t>
            </a:r>
            <a:endParaRPr sz="1000">
              <a:solidFill>
                <a:srgbClr val="FFFFFF"/>
              </a:solidFill>
            </a:endParaRPr>
          </a:p>
        </p:txBody>
      </p:sp>
      <p:sp>
        <p:nvSpPr>
          <p:cNvPr id="1889" name="Google Shape;1889;p78"/>
          <p:cNvSpPr/>
          <p:nvPr/>
        </p:nvSpPr>
        <p:spPr>
          <a:xfrm>
            <a:off x="5769038" y="2947175"/>
            <a:ext cx="791400" cy="754200"/>
          </a:xfrm>
          <a:prstGeom prst="roundRect">
            <a:avLst>
              <a:gd name="adj" fmla="val 16667"/>
            </a:avLst>
          </a:prstGeom>
          <a:solidFill>
            <a:srgbClr val="008080"/>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8"/>
          <p:cNvSpPr txBox="1"/>
          <p:nvPr/>
        </p:nvSpPr>
        <p:spPr>
          <a:xfrm>
            <a:off x="5769038"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#008080</a:t>
            </a:r>
            <a:endParaRPr sz="1000">
              <a:solidFill>
                <a:srgbClr val="FFFFFF"/>
              </a:solidFill>
            </a:endParaRPr>
          </a:p>
        </p:txBody>
      </p:sp>
      <p:sp>
        <p:nvSpPr>
          <p:cNvPr id="1891" name="Google Shape;1891;p78"/>
          <p:cNvSpPr/>
          <p:nvPr/>
        </p:nvSpPr>
        <p:spPr>
          <a:xfrm>
            <a:off x="2583563" y="3878275"/>
            <a:ext cx="791400" cy="754200"/>
          </a:xfrm>
          <a:prstGeom prst="roundRect">
            <a:avLst>
              <a:gd name="adj" fmla="val 16667"/>
            </a:avLst>
          </a:prstGeom>
          <a:solidFill>
            <a:srgbClr val="BBE2C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8"/>
          <p:cNvSpPr/>
          <p:nvPr/>
        </p:nvSpPr>
        <p:spPr>
          <a:xfrm>
            <a:off x="3645382" y="3878275"/>
            <a:ext cx="791400" cy="754200"/>
          </a:xfrm>
          <a:prstGeom prst="roundRect">
            <a:avLst>
              <a:gd name="adj" fmla="val 16667"/>
            </a:avLst>
          </a:prstGeom>
          <a:solidFill>
            <a:srgbClr val="7ECFA9"/>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8"/>
          <p:cNvSpPr/>
          <p:nvPr/>
        </p:nvSpPr>
        <p:spPr>
          <a:xfrm>
            <a:off x="4707202" y="3878275"/>
            <a:ext cx="791400" cy="754200"/>
          </a:xfrm>
          <a:prstGeom prst="roundRect">
            <a:avLst>
              <a:gd name="adj" fmla="val 16667"/>
            </a:avLst>
          </a:prstGeom>
          <a:solidFill>
            <a:srgbClr val="71B1A5"/>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8"/>
          <p:cNvSpPr txBox="1"/>
          <p:nvPr/>
        </p:nvSpPr>
        <p:spPr>
          <a:xfrm>
            <a:off x="2583563"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#bbe2cf</a:t>
            </a:r>
            <a:endParaRPr sz="1000">
              <a:solidFill>
                <a:schemeClr val="dk1"/>
              </a:solidFill>
            </a:endParaRPr>
          </a:p>
        </p:txBody>
      </p:sp>
      <p:sp>
        <p:nvSpPr>
          <p:cNvPr id="1895" name="Google Shape;1895;p78"/>
          <p:cNvSpPr txBox="1"/>
          <p:nvPr/>
        </p:nvSpPr>
        <p:spPr>
          <a:xfrm>
            <a:off x="3645388"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#7ecfa9</a:t>
            </a:r>
            <a:endParaRPr sz="1000">
              <a:solidFill>
                <a:schemeClr val="dk1"/>
              </a:solidFill>
            </a:endParaRPr>
          </a:p>
        </p:txBody>
      </p:sp>
      <p:sp>
        <p:nvSpPr>
          <p:cNvPr id="1896" name="Google Shape;1896;p78"/>
          <p:cNvSpPr txBox="1"/>
          <p:nvPr/>
        </p:nvSpPr>
        <p:spPr>
          <a:xfrm>
            <a:off x="4707213"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#71b1a5</a:t>
            </a:r>
            <a:endParaRPr sz="1000">
              <a:solidFill>
                <a:srgbClr val="FFFFFF"/>
              </a:solidFill>
            </a:endParaRPr>
          </a:p>
        </p:txBody>
      </p:sp>
      <p:sp>
        <p:nvSpPr>
          <p:cNvPr id="1897" name="Google Shape;1897;p78"/>
          <p:cNvSpPr/>
          <p:nvPr/>
        </p:nvSpPr>
        <p:spPr>
          <a:xfrm>
            <a:off x="5769038" y="3878275"/>
            <a:ext cx="791400" cy="754200"/>
          </a:xfrm>
          <a:prstGeom prst="roundRect">
            <a:avLst>
              <a:gd name="adj" fmla="val 16667"/>
            </a:avLst>
          </a:pr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8"/>
          <p:cNvSpPr txBox="1"/>
          <p:nvPr/>
        </p:nvSpPr>
        <p:spPr>
          <a:xfrm>
            <a:off x="5769038"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1899" name="Google Shape;1899;p7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03"/>
        <p:cNvGrpSpPr/>
        <p:nvPr/>
      </p:nvGrpSpPr>
      <p:grpSpPr>
        <a:xfrm>
          <a:off x="0" y="0"/>
          <a:ext cx="0" cy="0"/>
          <a:chOff x="0" y="0"/>
          <a:chExt cx="0" cy="0"/>
        </a:xfrm>
      </p:grpSpPr>
      <p:sp>
        <p:nvSpPr>
          <p:cNvPr id="1904" name="Google Shape;1904;p79"/>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t>
            </a:r>
            <a:endParaRPr sz="1100">
              <a:solidFill>
                <a:schemeClr val="lt1"/>
              </a:solidFill>
            </a:endParaRPr>
          </a:p>
        </p:txBody>
      </p:sp>
      <p:sp>
        <p:nvSpPr>
          <p:cNvPr id="1905" name="Google Shape;1905;p7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1906" name="Google Shape;1906;p79"/>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1907" name="Google Shape;1907;p79">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Pana</a:t>
            </a:r>
            <a:endParaRPr b="1">
              <a:solidFill>
                <a:schemeClr val="dk2"/>
              </a:solidFill>
            </a:endParaRPr>
          </a:p>
        </p:txBody>
      </p:sp>
      <p:sp>
        <p:nvSpPr>
          <p:cNvPr id="1908" name="Google Shape;1908;p79">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Amico</a:t>
            </a:r>
            <a:endParaRPr b="1">
              <a:solidFill>
                <a:schemeClr val="dk2"/>
              </a:solidFill>
            </a:endParaRPr>
          </a:p>
        </p:txBody>
      </p:sp>
      <p:sp>
        <p:nvSpPr>
          <p:cNvPr id="1909" name="Google Shape;1909;p79">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Bro</a:t>
            </a:r>
            <a:endParaRPr b="1">
              <a:solidFill>
                <a:schemeClr val="dk2"/>
              </a:solidFill>
            </a:endParaRPr>
          </a:p>
        </p:txBody>
      </p:sp>
      <p:sp>
        <p:nvSpPr>
          <p:cNvPr id="1910" name="Google Shape;1910;p79">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Rafiki</a:t>
            </a:r>
            <a:endParaRPr b="1">
              <a:solidFill>
                <a:schemeClr val="dk2"/>
              </a:solidFill>
            </a:endParaRPr>
          </a:p>
        </p:txBody>
      </p:sp>
      <p:pic>
        <p:nvPicPr>
          <p:cNvPr id="1911" name="Google Shape;1911;p79"/>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912" name="Google Shape;1912;p79"/>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1913" name="Google Shape;1913;p79"/>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1914" name="Google Shape;1914;p79"/>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1915" name="Google Shape;1915;p79">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Cuate</a:t>
            </a:r>
            <a:endParaRPr b="1">
              <a:solidFill>
                <a:schemeClr val="dk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9"/>
        <p:cNvGrpSpPr/>
        <p:nvPr/>
      </p:nvGrpSpPr>
      <p:grpSpPr>
        <a:xfrm>
          <a:off x="0" y="0"/>
          <a:ext cx="0" cy="0"/>
          <a:chOff x="0" y="0"/>
          <a:chExt cx="0" cy="0"/>
        </a:xfrm>
      </p:grpSpPr>
      <p:grpSp>
        <p:nvGrpSpPr>
          <p:cNvPr id="1920" name="Google Shape;1920;p80"/>
          <p:cNvGrpSpPr/>
          <p:nvPr/>
        </p:nvGrpSpPr>
        <p:grpSpPr>
          <a:xfrm>
            <a:off x="5048544" y="3019584"/>
            <a:ext cx="442841" cy="514271"/>
            <a:chOff x="4727025" y="1332775"/>
            <a:chExt cx="59900" cy="69625"/>
          </a:xfrm>
        </p:grpSpPr>
        <p:sp>
          <p:nvSpPr>
            <p:cNvPr id="1921" name="Google Shape;1921;p80"/>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80"/>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3" name="Google Shape;1923;p80"/>
          <p:cNvGrpSpPr/>
          <p:nvPr/>
        </p:nvGrpSpPr>
        <p:grpSpPr>
          <a:xfrm>
            <a:off x="5723860" y="2267072"/>
            <a:ext cx="500909" cy="500899"/>
            <a:chOff x="4820425" y="1329900"/>
            <a:chExt cx="70175" cy="70350"/>
          </a:xfrm>
        </p:grpSpPr>
        <p:sp>
          <p:nvSpPr>
            <p:cNvPr id="1924" name="Google Shape;1924;p80"/>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80"/>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80"/>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80"/>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8" name="Google Shape;1928;p80"/>
          <p:cNvGrpSpPr/>
          <p:nvPr/>
        </p:nvGrpSpPr>
        <p:grpSpPr>
          <a:xfrm>
            <a:off x="6376484" y="2278862"/>
            <a:ext cx="538135" cy="493119"/>
            <a:chOff x="4903200" y="1331525"/>
            <a:chExt cx="73575" cy="67425"/>
          </a:xfrm>
        </p:grpSpPr>
        <p:sp>
          <p:nvSpPr>
            <p:cNvPr id="1929" name="Google Shape;1929;p80"/>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30" name="Google Shape;1930;p80"/>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1" name="Google Shape;1931;p80"/>
          <p:cNvGrpSpPr/>
          <p:nvPr/>
        </p:nvGrpSpPr>
        <p:grpSpPr>
          <a:xfrm>
            <a:off x="5636435" y="3020840"/>
            <a:ext cx="544563" cy="511895"/>
            <a:chOff x="4815575" y="1416800"/>
            <a:chExt cx="73750" cy="71400"/>
          </a:xfrm>
        </p:grpSpPr>
        <p:sp>
          <p:nvSpPr>
            <p:cNvPr id="1932" name="Google Shape;1932;p80"/>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80"/>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80"/>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5" name="Google Shape;1935;p80"/>
          <p:cNvGrpSpPr/>
          <p:nvPr/>
        </p:nvGrpSpPr>
        <p:grpSpPr>
          <a:xfrm>
            <a:off x="6333060" y="3020546"/>
            <a:ext cx="602914" cy="512477"/>
            <a:chOff x="4902475" y="1418875"/>
            <a:chExt cx="74500" cy="63775"/>
          </a:xfrm>
        </p:grpSpPr>
        <p:sp>
          <p:nvSpPr>
            <p:cNvPr id="1936" name="Google Shape;1936;p80"/>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80"/>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8" name="Google Shape;1938;p80"/>
          <p:cNvGrpSpPr/>
          <p:nvPr/>
        </p:nvGrpSpPr>
        <p:grpSpPr>
          <a:xfrm>
            <a:off x="5748932" y="3759785"/>
            <a:ext cx="515391" cy="525699"/>
            <a:chOff x="4818100" y="1507675"/>
            <a:chExt cx="71225" cy="71625"/>
          </a:xfrm>
        </p:grpSpPr>
        <p:sp>
          <p:nvSpPr>
            <p:cNvPr id="1939" name="Google Shape;1939;p80"/>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80"/>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80"/>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80"/>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3" name="Google Shape;1943;p80"/>
          <p:cNvGrpSpPr/>
          <p:nvPr/>
        </p:nvGrpSpPr>
        <p:grpSpPr>
          <a:xfrm>
            <a:off x="5087034" y="3781317"/>
            <a:ext cx="522956" cy="489869"/>
            <a:chOff x="4721450" y="1509475"/>
            <a:chExt cx="79350" cy="74325"/>
          </a:xfrm>
        </p:grpSpPr>
        <p:sp>
          <p:nvSpPr>
            <p:cNvPr id="1944" name="Google Shape;1944;p80"/>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80"/>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80"/>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80"/>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8" name="Google Shape;1948;p80"/>
          <p:cNvGrpSpPr/>
          <p:nvPr/>
        </p:nvGrpSpPr>
        <p:grpSpPr>
          <a:xfrm>
            <a:off x="6410277" y="3761069"/>
            <a:ext cx="525704" cy="535436"/>
            <a:chOff x="4906800" y="1507500"/>
            <a:chExt cx="70350" cy="71075"/>
          </a:xfrm>
        </p:grpSpPr>
        <p:sp>
          <p:nvSpPr>
            <p:cNvPr id="1949" name="Google Shape;1949;p80"/>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80"/>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80"/>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80"/>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80"/>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4" name="Google Shape;1954;p80"/>
          <p:cNvGrpSpPr/>
          <p:nvPr/>
        </p:nvGrpSpPr>
        <p:grpSpPr>
          <a:xfrm>
            <a:off x="4443099" y="2267050"/>
            <a:ext cx="508054" cy="508095"/>
            <a:chOff x="3736598" y="2170606"/>
            <a:chExt cx="404889" cy="404889"/>
          </a:xfrm>
        </p:grpSpPr>
        <p:sp>
          <p:nvSpPr>
            <p:cNvPr id="1955" name="Google Shape;1955;p80"/>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80"/>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80"/>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80"/>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9" name="Google Shape;1959;p80"/>
          <p:cNvGrpSpPr/>
          <p:nvPr/>
        </p:nvGrpSpPr>
        <p:grpSpPr>
          <a:xfrm>
            <a:off x="3731139" y="2267145"/>
            <a:ext cx="575790" cy="507904"/>
            <a:chOff x="3161917" y="2170682"/>
            <a:chExt cx="458870" cy="404737"/>
          </a:xfrm>
        </p:grpSpPr>
        <p:sp>
          <p:nvSpPr>
            <p:cNvPr id="1960" name="Google Shape;1960;p80"/>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61" name="Google Shape;1961;p80"/>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80"/>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3" name="Google Shape;1963;p80"/>
          <p:cNvGrpSpPr/>
          <p:nvPr/>
        </p:nvGrpSpPr>
        <p:grpSpPr>
          <a:xfrm>
            <a:off x="3758669" y="3027517"/>
            <a:ext cx="520730" cy="498567"/>
            <a:chOff x="3179914" y="2889488"/>
            <a:chExt cx="422876" cy="404911"/>
          </a:xfrm>
        </p:grpSpPr>
        <p:sp>
          <p:nvSpPr>
            <p:cNvPr id="1964" name="Google Shape;1964;p80"/>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80"/>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80"/>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80"/>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80"/>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80"/>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0" name="Google Shape;1970;p80"/>
          <p:cNvGrpSpPr/>
          <p:nvPr/>
        </p:nvGrpSpPr>
        <p:grpSpPr>
          <a:xfrm>
            <a:off x="4387349" y="3027477"/>
            <a:ext cx="516145" cy="498648"/>
            <a:chOff x="3729467" y="2889422"/>
            <a:chExt cx="419153" cy="404977"/>
          </a:xfrm>
        </p:grpSpPr>
        <p:sp>
          <p:nvSpPr>
            <p:cNvPr id="1971" name="Google Shape;1971;p80"/>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80"/>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80"/>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80"/>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80"/>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80"/>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80"/>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8" name="Google Shape;1978;p80"/>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80"/>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80"/>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80"/>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2" name="Google Shape;1982;p80"/>
          <p:cNvGrpSpPr/>
          <p:nvPr/>
        </p:nvGrpSpPr>
        <p:grpSpPr>
          <a:xfrm>
            <a:off x="7107677" y="2474362"/>
            <a:ext cx="166473" cy="141497"/>
            <a:chOff x="4660325" y="1866850"/>
            <a:chExt cx="68350" cy="58100"/>
          </a:xfrm>
        </p:grpSpPr>
        <p:sp>
          <p:nvSpPr>
            <p:cNvPr id="1983" name="Google Shape;1983;p80"/>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80"/>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5" name="Google Shape;1985;p80"/>
          <p:cNvGrpSpPr/>
          <p:nvPr/>
        </p:nvGrpSpPr>
        <p:grpSpPr>
          <a:xfrm>
            <a:off x="7417022" y="2500086"/>
            <a:ext cx="162515" cy="90049"/>
            <a:chOff x="4791775" y="1877500"/>
            <a:chExt cx="66725" cy="36975"/>
          </a:xfrm>
        </p:grpSpPr>
        <p:sp>
          <p:nvSpPr>
            <p:cNvPr id="1986" name="Google Shape;1986;p80"/>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80"/>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8" name="Google Shape;1988;p80"/>
          <p:cNvGrpSpPr/>
          <p:nvPr/>
        </p:nvGrpSpPr>
        <p:grpSpPr>
          <a:xfrm>
            <a:off x="7738734" y="2500086"/>
            <a:ext cx="144979" cy="90049"/>
            <a:chOff x="4923925" y="1877500"/>
            <a:chExt cx="59525" cy="36975"/>
          </a:xfrm>
        </p:grpSpPr>
        <p:sp>
          <p:nvSpPr>
            <p:cNvPr id="1989" name="Google Shape;1989;p80"/>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80"/>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1" name="Google Shape;1991;p80"/>
          <p:cNvGrpSpPr/>
          <p:nvPr/>
        </p:nvGrpSpPr>
        <p:grpSpPr>
          <a:xfrm>
            <a:off x="8033226" y="2482277"/>
            <a:ext cx="141447" cy="125667"/>
            <a:chOff x="5058450" y="1870100"/>
            <a:chExt cx="58075" cy="51600"/>
          </a:xfrm>
        </p:grpSpPr>
        <p:sp>
          <p:nvSpPr>
            <p:cNvPr id="1992" name="Google Shape;1992;p80"/>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80"/>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4" name="Google Shape;1994;p80"/>
          <p:cNvGrpSpPr/>
          <p:nvPr/>
        </p:nvGrpSpPr>
        <p:grpSpPr>
          <a:xfrm>
            <a:off x="7447741" y="2904685"/>
            <a:ext cx="101077" cy="107645"/>
            <a:chOff x="4811425" y="2065025"/>
            <a:chExt cx="41500" cy="44200"/>
          </a:xfrm>
        </p:grpSpPr>
        <p:sp>
          <p:nvSpPr>
            <p:cNvPr id="1995" name="Google Shape;1995;p80"/>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80"/>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7" name="Google Shape;1997;p80"/>
          <p:cNvGrpSpPr/>
          <p:nvPr/>
        </p:nvGrpSpPr>
        <p:grpSpPr>
          <a:xfrm>
            <a:off x="7740178" y="2904898"/>
            <a:ext cx="120867" cy="107218"/>
            <a:chOff x="4929875" y="2065025"/>
            <a:chExt cx="49625" cy="44025"/>
          </a:xfrm>
        </p:grpSpPr>
        <p:sp>
          <p:nvSpPr>
            <p:cNvPr id="1998" name="Google Shape;1998;p80"/>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80"/>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0" name="Google Shape;2000;p80"/>
          <p:cNvGrpSpPr/>
          <p:nvPr/>
        </p:nvGrpSpPr>
        <p:grpSpPr>
          <a:xfrm>
            <a:off x="8068847" y="2907912"/>
            <a:ext cx="70206" cy="101191"/>
            <a:chOff x="5083925" y="2066350"/>
            <a:chExt cx="28825" cy="41550"/>
          </a:xfrm>
        </p:grpSpPr>
        <p:sp>
          <p:nvSpPr>
            <p:cNvPr id="2001" name="Google Shape;2001;p80"/>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80"/>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3" name="Google Shape;2003;p80"/>
          <p:cNvGrpSpPr/>
          <p:nvPr/>
        </p:nvGrpSpPr>
        <p:grpSpPr>
          <a:xfrm>
            <a:off x="7100401" y="2923559"/>
            <a:ext cx="181026" cy="69896"/>
            <a:chOff x="4659775" y="2072775"/>
            <a:chExt cx="74325" cy="28700"/>
          </a:xfrm>
        </p:grpSpPr>
        <p:sp>
          <p:nvSpPr>
            <p:cNvPr id="2004" name="Google Shape;2004;p80"/>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80"/>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80"/>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7" name="Google Shape;2007;p80"/>
          <p:cNvGrpSpPr/>
          <p:nvPr/>
        </p:nvGrpSpPr>
        <p:grpSpPr>
          <a:xfrm>
            <a:off x="8020257" y="2714124"/>
            <a:ext cx="167387" cy="89197"/>
            <a:chOff x="4662475" y="1976500"/>
            <a:chExt cx="68725" cy="36625"/>
          </a:xfrm>
        </p:grpSpPr>
        <p:sp>
          <p:nvSpPr>
            <p:cNvPr id="2008" name="Google Shape;2008;p80"/>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80"/>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80"/>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1" name="Google Shape;2011;p80"/>
          <p:cNvGrpSpPr/>
          <p:nvPr/>
        </p:nvGrpSpPr>
        <p:grpSpPr>
          <a:xfrm>
            <a:off x="7717162" y="2717564"/>
            <a:ext cx="166899" cy="82317"/>
            <a:chOff x="4920150" y="1977875"/>
            <a:chExt cx="68525" cy="33800"/>
          </a:xfrm>
        </p:grpSpPr>
        <p:sp>
          <p:nvSpPr>
            <p:cNvPr id="2012" name="Google Shape;2012;p80"/>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80"/>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80"/>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5" name="Google Shape;2015;p80"/>
          <p:cNvGrpSpPr/>
          <p:nvPr/>
        </p:nvGrpSpPr>
        <p:grpSpPr>
          <a:xfrm>
            <a:off x="7128319" y="3121482"/>
            <a:ext cx="125190" cy="127858"/>
            <a:chOff x="4676550" y="2160575"/>
            <a:chExt cx="51400" cy="52500"/>
          </a:xfrm>
        </p:grpSpPr>
        <p:sp>
          <p:nvSpPr>
            <p:cNvPr id="2016" name="Google Shape;2016;p80"/>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80"/>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80"/>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9" name="Google Shape;2019;p80"/>
          <p:cNvGrpSpPr/>
          <p:nvPr/>
        </p:nvGrpSpPr>
        <p:grpSpPr>
          <a:xfrm>
            <a:off x="7425577" y="3128514"/>
            <a:ext cx="145405" cy="113794"/>
            <a:chOff x="4768325" y="2163475"/>
            <a:chExt cx="59700" cy="46725"/>
          </a:xfrm>
        </p:grpSpPr>
        <p:sp>
          <p:nvSpPr>
            <p:cNvPr id="2020" name="Google Shape;2020;p80"/>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80"/>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2" name="Google Shape;2022;p80"/>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80"/>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80"/>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80"/>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80"/>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80"/>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8" name="Google Shape;2028;p80"/>
          <p:cNvGrpSpPr/>
          <p:nvPr/>
        </p:nvGrpSpPr>
        <p:grpSpPr>
          <a:xfrm>
            <a:off x="7441895" y="3383608"/>
            <a:ext cx="112768" cy="106853"/>
            <a:chOff x="4768575" y="2253950"/>
            <a:chExt cx="46300" cy="43875"/>
          </a:xfrm>
        </p:grpSpPr>
        <p:sp>
          <p:nvSpPr>
            <p:cNvPr id="2029" name="Google Shape;2029;p80"/>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80"/>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1" name="Google Shape;2031;p80"/>
          <p:cNvGrpSpPr/>
          <p:nvPr/>
        </p:nvGrpSpPr>
        <p:grpSpPr>
          <a:xfrm>
            <a:off x="7741518" y="3872634"/>
            <a:ext cx="118187" cy="146246"/>
            <a:chOff x="4960900" y="2433225"/>
            <a:chExt cx="48525" cy="60050"/>
          </a:xfrm>
        </p:grpSpPr>
        <p:sp>
          <p:nvSpPr>
            <p:cNvPr id="2032" name="Google Shape;2032;p80"/>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80"/>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4" name="Google Shape;2034;p80"/>
          <p:cNvGrpSpPr/>
          <p:nvPr/>
        </p:nvGrpSpPr>
        <p:grpSpPr>
          <a:xfrm>
            <a:off x="7430083" y="4136695"/>
            <a:ext cx="136394" cy="143810"/>
            <a:chOff x="4854075" y="2527625"/>
            <a:chExt cx="56000" cy="59050"/>
          </a:xfrm>
        </p:grpSpPr>
        <p:sp>
          <p:nvSpPr>
            <p:cNvPr id="2035" name="Google Shape;2035;p80"/>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80"/>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7" name="Google Shape;2037;p80"/>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80"/>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80"/>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0" name="Google Shape;2040;p80"/>
          <p:cNvGrpSpPr/>
          <p:nvPr/>
        </p:nvGrpSpPr>
        <p:grpSpPr>
          <a:xfrm>
            <a:off x="8054294" y="3600439"/>
            <a:ext cx="99312" cy="160797"/>
            <a:chOff x="5059700" y="2334775"/>
            <a:chExt cx="40775" cy="66025"/>
          </a:xfrm>
        </p:grpSpPr>
        <p:sp>
          <p:nvSpPr>
            <p:cNvPr id="2041" name="Google Shape;2041;p80"/>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80"/>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80"/>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80"/>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80"/>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80"/>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80"/>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80"/>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80"/>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0" name="Google Shape;2050;p80"/>
          <p:cNvGrpSpPr/>
          <p:nvPr/>
        </p:nvGrpSpPr>
        <p:grpSpPr>
          <a:xfrm>
            <a:off x="8011458" y="3865571"/>
            <a:ext cx="184984" cy="160371"/>
            <a:chOff x="5037700" y="2430325"/>
            <a:chExt cx="75950" cy="65850"/>
          </a:xfrm>
        </p:grpSpPr>
        <p:sp>
          <p:nvSpPr>
            <p:cNvPr id="2051" name="Google Shape;2051;p80"/>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80"/>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3" name="Google Shape;2053;p80"/>
          <p:cNvGrpSpPr/>
          <p:nvPr/>
        </p:nvGrpSpPr>
        <p:grpSpPr>
          <a:xfrm>
            <a:off x="7430964" y="3632023"/>
            <a:ext cx="173014" cy="97629"/>
            <a:chOff x="4756975" y="2341800"/>
            <a:chExt cx="91975" cy="51925"/>
          </a:xfrm>
        </p:grpSpPr>
        <p:sp>
          <p:nvSpPr>
            <p:cNvPr id="2054" name="Google Shape;2054;p80"/>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80"/>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80"/>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80"/>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80"/>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80"/>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80"/>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80"/>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80"/>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80"/>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80"/>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80"/>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80"/>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80"/>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80"/>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80"/>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80"/>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80"/>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80"/>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80"/>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4" name="Google Shape;2074;p80"/>
          <p:cNvGrpSpPr/>
          <p:nvPr/>
        </p:nvGrpSpPr>
        <p:grpSpPr>
          <a:xfrm>
            <a:off x="7697901" y="4120720"/>
            <a:ext cx="212497" cy="175761"/>
            <a:chOff x="4943575" y="2516350"/>
            <a:chExt cx="98675" cy="81700"/>
          </a:xfrm>
        </p:grpSpPr>
        <p:sp>
          <p:nvSpPr>
            <p:cNvPr id="2075" name="Google Shape;2075;p80"/>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80"/>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80"/>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80"/>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80"/>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80"/>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80"/>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80"/>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80"/>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80"/>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80"/>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80"/>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80"/>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80"/>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80"/>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80"/>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80"/>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80"/>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80"/>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80"/>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80"/>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80"/>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80"/>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80"/>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80"/>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80"/>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80"/>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80"/>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80"/>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80"/>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80"/>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80"/>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80"/>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80"/>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80"/>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80"/>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80"/>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80"/>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80"/>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80"/>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80"/>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80"/>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80"/>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80"/>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80"/>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80"/>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80"/>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80"/>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80"/>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80"/>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80"/>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80"/>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80"/>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80"/>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80"/>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80"/>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80"/>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80"/>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80"/>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80"/>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80"/>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80"/>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80"/>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80"/>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80"/>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80"/>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80"/>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80"/>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80"/>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80"/>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80"/>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80"/>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80"/>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80"/>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80"/>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80"/>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80"/>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80"/>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3" name="Google Shape;2153;p80"/>
          <p:cNvGrpSpPr/>
          <p:nvPr/>
        </p:nvGrpSpPr>
        <p:grpSpPr>
          <a:xfrm>
            <a:off x="1955962" y="3346963"/>
            <a:ext cx="965351" cy="134611"/>
            <a:chOff x="4411970" y="2962952"/>
            <a:chExt cx="706544" cy="104212"/>
          </a:xfrm>
        </p:grpSpPr>
        <p:sp>
          <p:nvSpPr>
            <p:cNvPr id="2154" name="Google Shape;2154;p80"/>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80"/>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80"/>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80"/>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8" name="Google Shape;2158;p80"/>
          <p:cNvGrpSpPr/>
          <p:nvPr/>
        </p:nvGrpSpPr>
        <p:grpSpPr>
          <a:xfrm>
            <a:off x="1955962" y="2935877"/>
            <a:ext cx="960158" cy="289172"/>
            <a:chOff x="4411970" y="2726085"/>
            <a:chExt cx="643107" cy="193659"/>
          </a:xfrm>
        </p:grpSpPr>
        <p:sp>
          <p:nvSpPr>
            <p:cNvPr id="2159" name="Google Shape;2159;p80"/>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80"/>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80"/>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2" name="Google Shape;2162;p80"/>
          <p:cNvGrpSpPr/>
          <p:nvPr/>
        </p:nvGrpSpPr>
        <p:grpSpPr>
          <a:xfrm>
            <a:off x="958854" y="3201987"/>
            <a:ext cx="833173" cy="259209"/>
            <a:chOff x="4411970" y="4340222"/>
            <a:chExt cx="779467" cy="242683"/>
          </a:xfrm>
        </p:grpSpPr>
        <p:sp>
          <p:nvSpPr>
            <p:cNvPr id="2163" name="Google Shape;2163;p80"/>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80"/>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80"/>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6" name="Google Shape;2166;p80"/>
          <p:cNvGrpSpPr/>
          <p:nvPr/>
        </p:nvGrpSpPr>
        <p:grpSpPr>
          <a:xfrm>
            <a:off x="1955962" y="2597733"/>
            <a:ext cx="965160" cy="216230"/>
            <a:chOff x="4411970" y="2468674"/>
            <a:chExt cx="747317" cy="167425"/>
          </a:xfrm>
        </p:grpSpPr>
        <p:sp>
          <p:nvSpPr>
            <p:cNvPr id="2167" name="Google Shape;2167;p80"/>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80"/>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9" name="Google Shape;2169;p80"/>
          <p:cNvGrpSpPr/>
          <p:nvPr/>
        </p:nvGrpSpPr>
        <p:grpSpPr>
          <a:xfrm>
            <a:off x="954709" y="2502450"/>
            <a:ext cx="810451" cy="319148"/>
            <a:chOff x="4411970" y="3686602"/>
            <a:chExt cx="797845" cy="314215"/>
          </a:xfrm>
        </p:grpSpPr>
        <p:sp>
          <p:nvSpPr>
            <p:cNvPr id="2170" name="Google Shape;2170;p80"/>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80"/>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80"/>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80"/>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80"/>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5" name="Google Shape;2175;p80"/>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6" name="Google Shape;2176;p80"/>
          <p:cNvGrpSpPr/>
          <p:nvPr/>
        </p:nvGrpSpPr>
        <p:grpSpPr>
          <a:xfrm>
            <a:off x="954806" y="2256974"/>
            <a:ext cx="1970333" cy="208784"/>
            <a:chOff x="6336019" y="3733725"/>
            <a:chExt cx="2566206" cy="351310"/>
          </a:xfrm>
        </p:grpSpPr>
        <p:sp>
          <p:nvSpPr>
            <p:cNvPr id="2177" name="Google Shape;2177;p80"/>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80"/>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80"/>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80"/>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1" name="Google Shape;2181;p80"/>
          <p:cNvGrpSpPr/>
          <p:nvPr/>
        </p:nvGrpSpPr>
        <p:grpSpPr>
          <a:xfrm>
            <a:off x="1955962" y="3864529"/>
            <a:ext cx="946551" cy="153200"/>
            <a:chOff x="4404545" y="3301592"/>
            <a:chExt cx="782403" cy="129272"/>
          </a:xfrm>
        </p:grpSpPr>
        <p:sp>
          <p:nvSpPr>
            <p:cNvPr id="2182" name="Google Shape;2182;p80"/>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80"/>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4" name="Google Shape;2184;p80"/>
          <p:cNvGrpSpPr/>
          <p:nvPr/>
        </p:nvGrpSpPr>
        <p:grpSpPr>
          <a:xfrm>
            <a:off x="1955962" y="3603488"/>
            <a:ext cx="962257" cy="139127"/>
            <a:chOff x="4411970" y="3131459"/>
            <a:chExt cx="710520" cy="117397"/>
          </a:xfrm>
        </p:grpSpPr>
        <p:sp>
          <p:nvSpPr>
            <p:cNvPr id="2185" name="Google Shape;2185;p80"/>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80"/>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7" name="Google Shape;2187;p80"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8" name="Google Shape;2188;p80"/>
          <p:cNvGrpSpPr/>
          <p:nvPr/>
        </p:nvGrpSpPr>
        <p:grpSpPr>
          <a:xfrm>
            <a:off x="956107" y="3538282"/>
            <a:ext cx="823838" cy="458988"/>
            <a:chOff x="4411970" y="1801825"/>
            <a:chExt cx="734586" cy="409262"/>
          </a:xfrm>
        </p:grpSpPr>
        <p:sp>
          <p:nvSpPr>
            <p:cNvPr id="2189" name="Google Shape;2189;p80"/>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80"/>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1" name="Google Shape;2191;p80"/>
          <p:cNvGrpSpPr/>
          <p:nvPr/>
        </p:nvGrpSpPr>
        <p:grpSpPr>
          <a:xfrm>
            <a:off x="956107" y="4086708"/>
            <a:ext cx="856348" cy="212039"/>
            <a:chOff x="4411970" y="2233974"/>
            <a:chExt cx="763574" cy="189068"/>
          </a:xfrm>
        </p:grpSpPr>
        <p:sp>
          <p:nvSpPr>
            <p:cNvPr id="2192" name="Google Shape;2192;p80"/>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80"/>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4" name="Google Shape;2194;p80"/>
          <p:cNvGrpSpPr/>
          <p:nvPr/>
        </p:nvGrpSpPr>
        <p:grpSpPr>
          <a:xfrm>
            <a:off x="3066303" y="2262044"/>
            <a:ext cx="511602" cy="511602"/>
            <a:chOff x="5681300" y="2527788"/>
            <a:chExt cx="805800" cy="805800"/>
          </a:xfrm>
        </p:grpSpPr>
        <p:sp>
          <p:nvSpPr>
            <p:cNvPr id="2195" name="Google Shape;2195;p80"/>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80"/>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7" name="Google Shape;2197;p80"/>
          <p:cNvGrpSpPr/>
          <p:nvPr/>
        </p:nvGrpSpPr>
        <p:grpSpPr>
          <a:xfrm>
            <a:off x="3063497" y="3028627"/>
            <a:ext cx="513021" cy="512935"/>
            <a:chOff x="4049800" y="640400"/>
            <a:chExt cx="858900" cy="858900"/>
          </a:xfrm>
        </p:grpSpPr>
        <p:sp>
          <p:nvSpPr>
            <p:cNvPr id="2198" name="Google Shape;2198;p80"/>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80"/>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0" name="Google Shape;2200;p80"/>
          <p:cNvGrpSpPr/>
          <p:nvPr/>
        </p:nvGrpSpPr>
        <p:grpSpPr>
          <a:xfrm>
            <a:off x="2980696" y="3680519"/>
            <a:ext cx="686489" cy="686585"/>
            <a:chOff x="5080188" y="927900"/>
            <a:chExt cx="961200" cy="961200"/>
          </a:xfrm>
        </p:grpSpPr>
        <p:sp>
          <p:nvSpPr>
            <p:cNvPr id="2201" name="Google Shape;2201;p80"/>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80"/>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80"/>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80"/>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80"/>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80"/>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80"/>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80"/>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9" name="Google Shape;2209;p80"/>
          <p:cNvGrpSpPr/>
          <p:nvPr/>
        </p:nvGrpSpPr>
        <p:grpSpPr>
          <a:xfrm>
            <a:off x="3763848" y="3773248"/>
            <a:ext cx="510373" cy="510937"/>
            <a:chOff x="7508249" y="1522825"/>
            <a:chExt cx="1326332" cy="1322987"/>
          </a:xfrm>
        </p:grpSpPr>
        <p:sp>
          <p:nvSpPr>
            <p:cNvPr id="2210" name="Google Shape;2210;p80"/>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80"/>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80"/>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80"/>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80"/>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80"/>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80"/>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80"/>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80"/>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80"/>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0" name="Google Shape;2220;p80"/>
          <p:cNvGrpSpPr/>
          <p:nvPr/>
        </p:nvGrpSpPr>
        <p:grpSpPr>
          <a:xfrm>
            <a:off x="4455441" y="3774653"/>
            <a:ext cx="492652" cy="503348"/>
            <a:chOff x="6039282" y="1042577"/>
            <a:chExt cx="734315" cy="731929"/>
          </a:xfrm>
        </p:grpSpPr>
        <p:sp>
          <p:nvSpPr>
            <p:cNvPr id="2221" name="Google Shape;2221;p80"/>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80"/>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80"/>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80"/>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80"/>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80"/>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80"/>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80"/>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80"/>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80"/>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80"/>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80"/>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80"/>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80"/>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80"/>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80"/>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80"/>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80"/>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80"/>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80"/>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80"/>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2" name="Google Shape;2242;p80"/>
          <p:cNvGrpSpPr/>
          <p:nvPr/>
        </p:nvGrpSpPr>
        <p:grpSpPr>
          <a:xfrm>
            <a:off x="5095855" y="2270694"/>
            <a:ext cx="483304" cy="504902"/>
            <a:chOff x="1825800" y="1651625"/>
            <a:chExt cx="568125" cy="591775"/>
          </a:xfrm>
        </p:grpSpPr>
        <p:sp>
          <p:nvSpPr>
            <p:cNvPr id="2243" name="Google Shape;2243;p80"/>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80"/>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80"/>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80"/>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80"/>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80"/>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9" name="Google Shape;2249;p80"/>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80"/>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80"/>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80"/>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80"/>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2254" name="Google Shape;2254;p8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258"/>
        <p:cNvGrpSpPr/>
        <p:nvPr/>
      </p:nvGrpSpPr>
      <p:grpSpPr>
        <a:xfrm>
          <a:off x="0" y="0"/>
          <a:ext cx="0" cy="0"/>
          <a:chOff x="0" y="0"/>
          <a:chExt cx="0" cy="0"/>
        </a:xfrm>
      </p:grpSpPr>
      <p:grpSp>
        <p:nvGrpSpPr>
          <p:cNvPr id="2259" name="Google Shape;2259;p81"/>
          <p:cNvGrpSpPr/>
          <p:nvPr/>
        </p:nvGrpSpPr>
        <p:grpSpPr>
          <a:xfrm>
            <a:off x="722059" y="955168"/>
            <a:ext cx="2492868" cy="1379876"/>
            <a:chOff x="2654821" y="2311071"/>
            <a:chExt cx="2279715" cy="1262120"/>
          </a:xfrm>
        </p:grpSpPr>
        <p:grpSp>
          <p:nvGrpSpPr>
            <p:cNvPr id="2260" name="Google Shape;2260;p81"/>
            <p:cNvGrpSpPr/>
            <p:nvPr/>
          </p:nvGrpSpPr>
          <p:grpSpPr>
            <a:xfrm>
              <a:off x="4034269" y="2840745"/>
              <a:ext cx="40212" cy="36437"/>
              <a:chOff x="4293400" y="2574725"/>
              <a:chExt cx="84425" cy="80100"/>
            </a:xfrm>
          </p:grpSpPr>
          <p:sp>
            <p:nvSpPr>
              <p:cNvPr id="2261" name="Google Shape;2261;p81"/>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262" name="Google Shape;2262;p81"/>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3" name="Google Shape;2263;p81"/>
            <p:cNvGrpSpPr/>
            <p:nvPr/>
          </p:nvGrpSpPr>
          <p:grpSpPr>
            <a:xfrm>
              <a:off x="3894606" y="2334874"/>
              <a:ext cx="913198" cy="518984"/>
              <a:chOff x="4000175" y="1462675"/>
              <a:chExt cx="1917275" cy="1140875"/>
            </a:xfrm>
          </p:grpSpPr>
          <p:sp>
            <p:nvSpPr>
              <p:cNvPr id="2264" name="Google Shape;2264;p81"/>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265" name="Google Shape;2265;p81"/>
              <p:cNvGrpSpPr/>
              <p:nvPr/>
            </p:nvGrpSpPr>
            <p:grpSpPr>
              <a:xfrm>
                <a:off x="4000175" y="1462675"/>
                <a:ext cx="1917275" cy="1140875"/>
                <a:chOff x="4000175" y="1462675"/>
                <a:chExt cx="1917275" cy="1140875"/>
              </a:xfrm>
            </p:grpSpPr>
            <p:sp>
              <p:nvSpPr>
                <p:cNvPr id="2266" name="Google Shape;2266;p81"/>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267" name="Google Shape;2267;p81"/>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81"/>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81"/>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81"/>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271" name="Google Shape;2271;p81"/>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72" name="Google Shape;2272;p81"/>
            <p:cNvGrpSpPr/>
            <p:nvPr/>
          </p:nvGrpSpPr>
          <p:grpSpPr>
            <a:xfrm>
              <a:off x="3875768" y="2846704"/>
              <a:ext cx="44796" cy="47366"/>
              <a:chOff x="3960625" y="2587825"/>
              <a:chExt cx="94050" cy="104125"/>
            </a:xfrm>
          </p:grpSpPr>
          <p:sp>
            <p:nvSpPr>
              <p:cNvPr id="2273" name="Google Shape;2273;p81"/>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274" name="Google Shape;2274;p81"/>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5" name="Google Shape;2275;p81"/>
            <p:cNvGrpSpPr/>
            <p:nvPr/>
          </p:nvGrpSpPr>
          <p:grpSpPr>
            <a:xfrm>
              <a:off x="3782759" y="2807162"/>
              <a:ext cx="82686" cy="85487"/>
              <a:chOff x="3765350" y="2500900"/>
              <a:chExt cx="173600" cy="187925"/>
            </a:xfrm>
          </p:grpSpPr>
          <p:sp>
            <p:nvSpPr>
              <p:cNvPr id="2276" name="Google Shape;2276;p81"/>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277" name="Google Shape;2277;p81"/>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81"/>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81"/>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81"/>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81"/>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2" name="Google Shape;2282;p81"/>
            <p:cNvGrpSpPr/>
            <p:nvPr/>
          </p:nvGrpSpPr>
          <p:grpSpPr>
            <a:xfrm>
              <a:off x="3775674" y="2798496"/>
              <a:ext cx="40545" cy="23564"/>
              <a:chOff x="3750475" y="2481850"/>
              <a:chExt cx="85125" cy="51800"/>
            </a:xfrm>
          </p:grpSpPr>
          <p:sp>
            <p:nvSpPr>
              <p:cNvPr id="2283" name="Google Shape;2283;p81"/>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81"/>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285" name="Google Shape;2285;p81"/>
            <p:cNvGrpSpPr/>
            <p:nvPr/>
          </p:nvGrpSpPr>
          <p:grpSpPr>
            <a:xfrm>
              <a:off x="3716946" y="2776024"/>
              <a:ext cx="81971" cy="76912"/>
              <a:chOff x="3627175" y="2432450"/>
              <a:chExt cx="172100" cy="169075"/>
            </a:xfrm>
          </p:grpSpPr>
          <p:sp>
            <p:nvSpPr>
              <p:cNvPr id="2286" name="Google Shape;2286;p81"/>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81"/>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288" name="Google Shape;2288;p81"/>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289" name="Google Shape;2289;p81"/>
            <p:cNvGrpSpPr/>
            <p:nvPr/>
          </p:nvGrpSpPr>
          <p:grpSpPr>
            <a:xfrm>
              <a:off x="3685682" y="2845624"/>
              <a:ext cx="29311" cy="45055"/>
              <a:chOff x="3561536" y="2585450"/>
              <a:chExt cx="61539" cy="99045"/>
            </a:xfrm>
          </p:grpSpPr>
          <p:sp>
            <p:nvSpPr>
              <p:cNvPr id="2290" name="Google Shape;2290;p81"/>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81"/>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292" name="Google Shape;2292;p81"/>
            <p:cNvGrpSpPr/>
            <p:nvPr/>
          </p:nvGrpSpPr>
          <p:grpSpPr>
            <a:xfrm>
              <a:off x="3849905" y="2572252"/>
              <a:ext cx="74339" cy="119559"/>
              <a:chOff x="3906325" y="1984500"/>
              <a:chExt cx="156075" cy="262825"/>
            </a:xfrm>
          </p:grpSpPr>
          <p:sp>
            <p:nvSpPr>
              <p:cNvPr id="2293" name="Google Shape;2293;p81"/>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294" name="Google Shape;2294;p81"/>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81"/>
            <p:cNvGrpSpPr/>
            <p:nvPr/>
          </p:nvGrpSpPr>
          <p:grpSpPr>
            <a:xfrm>
              <a:off x="2654821" y="2414345"/>
              <a:ext cx="667570" cy="558731"/>
              <a:chOff x="1397225" y="1637375"/>
              <a:chExt cx="1401575" cy="1228250"/>
            </a:xfrm>
          </p:grpSpPr>
          <p:sp>
            <p:nvSpPr>
              <p:cNvPr id="2296" name="Google Shape;2296;p81"/>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297" name="Google Shape;2297;p81"/>
              <p:cNvGrpSpPr/>
              <p:nvPr/>
            </p:nvGrpSpPr>
            <p:grpSpPr>
              <a:xfrm>
                <a:off x="1397225" y="1637375"/>
                <a:ext cx="1398775" cy="1228250"/>
                <a:chOff x="1397225" y="1637375"/>
                <a:chExt cx="1398775" cy="1228250"/>
              </a:xfrm>
            </p:grpSpPr>
            <p:sp>
              <p:nvSpPr>
                <p:cNvPr id="2298" name="Google Shape;2298;p81"/>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81"/>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00" name="Google Shape;2300;p81"/>
            <p:cNvGrpSpPr/>
            <p:nvPr/>
          </p:nvGrpSpPr>
          <p:grpSpPr>
            <a:xfrm>
              <a:off x="3230417" y="3103734"/>
              <a:ext cx="282982" cy="280332"/>
              <a:chOff x="2605700" y="3152850"/>
              <a:chExt cx="594125" cy="616250"/>
            </a:xfrm>
          </p:grpSpPr>
          <p:sp>
            <p:nvSpPr>
              <p:cNvPr id="2301" name="Google Shape;2301;p81"/>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302" name="Google Shape;2302;p81"/>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303" name="Google Shape;2303;p81"/>
            <p:cNvGrpSpPr/>
            <p:nvPr/>
          </p:nvGrpSpPr>
          <p:grpSpPr>
            <a:xfrm>
              <a:off x="3265985" y="3226989"/>
              <a:ext cx="87151" cy="346202"/>
              <a:chOff x="2680375" y="3423800"/>
              <a:chExt cx="182975" cy="761050"/>
            </a:xfrm>
          </p:grpSpPr>
          <p:sp>
            <p:nvSpPr>
              <p:cNvPr id="2304" name="Google Shape;2304;p81"/>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305" name="Google Shape;2305;p81"/>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6" name="Google Shape;2306;p81"/>
            <p:cNvGrpSpPr/>
            <p:nvPr/>
          </p:nvGrpSpPr>
          <p:grpSpPr>
            <a:xfrm>
              <a:off x="3855466" y="3289811"/>
              <a:ext cx="112514" cy="94210"/>
              <a:chOff x="3918000" y="3561900"/>
              <a:chExt cx="236225" cy="207100"/>
            </a:xfrm>
          </p:grpSpPr>
          <p:sp>
            <p:nvSpPr>
              <p:cNvPr id="2307" name="Google Shape;2307;p81"/>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308" name="Google Shape;2308;p81"/>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9" name="Google Shape;2309;p81"/>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81"/>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81"/>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312" name="Google Shape;2312;p81"/>
            <p:cNvGrpSpPr/>
            <p:nvPr/>
          </p:nvGrpSpPr>
          <p:grpSpPr>
            <a:xfrm>
              <a:off x="2905224" y="2311071"/>
              <a:ext cx="596721" cy="528992"/>
              <a:chOff x="1922950" y="1410350"/>
              <a:chExt cx="1252825" cy="1162875"/>
            </a:xfrm>
          </p:grpSpPr>
          <p:sp>
            <p:nvSpPr>
              <p:cNvPr id="2313" name="Google Shape;2313;p81"/>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81"/>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81"/>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81"/>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81"/>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81"/>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81"/>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81"/>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81"/>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81"/>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81"/>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81"/>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81"/>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81"/>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81"/>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81"/>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329" name="Google Shape;2329;p81"/>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81"/>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81"/>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81"/>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81"/>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81"/>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81"/>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81"/>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81"/>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81"/>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81"/>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81"/>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81"/>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81"/>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81"/>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81"/>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81"/>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81"/>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81"/>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81"/>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49" name="Google Shape;2349;p81"/>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50" name="Google Shape;2350;p81"/>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1" name="Google Shape;2351;p81"/>
            <p:cNvGrpSpPr/>
            <p:nvPr/>
          </p:nvGrpSpPr>
          <p:grpSpPr>
            <a:xfrm>
              <a:off x="3280929" y="3294542"/>
              <a:ext cx="109894" cy="272224"/>
              <a:chOff x="2711750" y="3572300"/>
              <a:chExt cx="230725" cy="598425"/>
            </a:xfrm>
          </p:grpSpPr>
          <p:sp>
            <p:nvSpPr>
              <p:cNvPr id="2352" name="Google Shape;2352;p81"/>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81"/>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4" name="Google Shape;2354;p81"/>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5" name="Google Shape;2355;p81"/>
            <p:cNvGrpSpPr/>
            <p:nvPr/>
          </p:nvGrpSpPr>
          <p:grpSpPr>
            <a:xfrm>
              <a:off x="3790439" y="2408636"/>
              <a:ext cx="73017" cy="75684"/>
              <a:chOff x="3781475" y="1624825"/>
              <a:chExt cx="153300" cy="166375"/>
            </a:xfrm>
          </p:grpSpPr>
          <p:sp>
            <p:nvSpPr>
              <p:cNvPr id="2356" name="Google Shape;2356;p81"/>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81"/>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81"/>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81"/>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0" name="Google Shape;2360;p81"/>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81"/>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81"/>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81"/>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81"/>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81"/>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81"/>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7" name="Google Shape;2367;p81"/>
            <p:cNvGrpSpPr/>
            <p:nvPr/>
          </p:nvGrpSpPr>
          <p:grpSpPr>
            <a:xfrm>
              <a:off x="4403342" y="3107749"/>
              <a:ext cx="316680" cy="101374"/>
              <a:chOff x="5068275" y="3161675"/>
              <a:chExt cx="664875" cy="222850"/>
            </a:xfrm>
          </p:grpSpPr>
          <p:sp>
            <p:nvSpPr>
              <p:cNvPr id="2368" name="Google Shape;2368;p81"/>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81"/>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81"/>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81"/>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2" name="Google Shape;2372;p81"/>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81"/>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81"/>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81"/>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81"/>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81"/>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81"/>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81"/>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81"/>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81"/>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81"/>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81"/>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81"/>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81"/>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81"/>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81"/>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81"/>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81"/>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81"/>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81"/>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81"/>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81"/>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81"/>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81"/>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81"/>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81"/>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81"/>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81"/>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81"/>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1" name="Google Shape;2401;p81"/>
            <p:cNvGrpSpPr/>
            <p:nvPr/>
          </p:nvGrpSpPr>
          <p:grpSpPr>
            <a:xfrm>
              <a:off x="3697513" y="2707266"/>
              <a:ext cx="59549" cy="79733"/>
              <a:chOff x="3586375" y="2281300"/>
              <a:chExt cx="125025" cy="175275"/>
            </a:xfrm>
          </p:grpSpPr>
          <p:sp>
            <p:nvSpPr>
              <p:cNvPr id="2402" name="Google Shape;2402;p81"/>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81"/>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4" name="Google Shape;2404;p81"/>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5" name="Google Shape;2405;p81"/>
            <p:cNvGrpSpPr/>
            <p:nvPr/>
          </p:nvGrpSpPr>
          <p:grpSpPr>
            <a:xfrm>
              <a:off x="4513224" y="3221724"/>
              <a:ext cx="274563" cy="280321"/>
              <a:chOff x="5298975" y="3412225"/>
              <a:chExt cx="576450" cy="616225"/>
            </a:xfrm>
          </p:grpSpPr>
          <p:sp>
            <p:nvSpPr>
              <p:cNvPr id="2406" name="Google Shape;2406;p81"/>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07" name="Google Shape;2407;p81"/>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8" name="Google Shape;2408;p81"/>
            <p:cNvGrpSpPr/>
            <p:nvPr/>
          </p:nvGrpSpPr>
          <p:grpSpPr>
            <a:xfrm>
              <a:off x="4824403" y="3421846"/>
              <a:ext cx="110132" cy="130647"/>
              <a:chOff x="5952300" y="3852150"/>
              <a:chExt cx="231225" cy="287200"/>
            </a:xfrm>
          </p:grpSpPr>
          <p:sp>
            <p:nvSpPr>
              <p:cNvPr id="2409" name="Google Shape;2409;p81"/>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81"/>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1" name="Google Shape;2411;p81"/>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81"/>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81"/>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81"/>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81"/>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81"/>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81"/>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81"/>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9" name="Google Shape;2419;p81"/>
            <p:cNvGrpSpPr/>
            <p:nvPr/>
          </p:nvGrpSpPr>
          <p:grpSpPr>
            <a:xfrm>
              <a:off x="4295710" y="3079670"/>
              <a:ext cx="14968" cy="27135"/>
              <a:chOff x="4842300" y="3099950"/>
              <a:chExt cx="31425" cy="59650"/>
            </a:xfrm>
          </p:grpSpPr>
          <p:sp>
            <p:nvSpPr>
              <p:cNvPr id="2420" name="Google Shape;2420;p81"/>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81"/>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81"/>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81"/>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4" name="Google Shape;2424;p81"/>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81"/>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81"/>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81"/>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81"/>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81"/>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81"/>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81"/>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2" name="Google Shape;2432;p81"/>
            <p:cNvGrpSpPr/>
            <p:nvPr/>
          </p:nvGrpSpPr>
          <p:grpSpPr>
            <a:xfrm>
              <a:off x="3831056" y="2816010"/>
              <a:ext cx="37378" cy="27612"/>
              <a:chOff x="3866750" y="2520350"/>
              <a:chExt cx="78475" cy="60700"/>
            </a:xfrm>
          </p:grpSpPr>
          <p:sp>
            <p:nvSpPr>
              <p:cNvPr id="2433" name="Google Shape;2433;p81"/>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81"/>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81"/>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81"/>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7" name="Google Shape;2437;p81"/>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81"/>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81"/>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81"/>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81"/>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81"/>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81"/>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81"/>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81"/>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81"/>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81"/>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81"/>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81"/>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81"/>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81"/>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81"/>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81"/>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54" name="Google Shape;2454;p81"/>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81"/>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81"/>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81"/>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81"/>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81"/>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81"/>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81"/>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81"/>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81"/>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81"/>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81"/>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66" name="Google Shape;2466;p81"/>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81"/>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81"/>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81"/>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81"/>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81"/>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81"/>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81"/>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81"/>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81"/>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81"/>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81"/>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81"/>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9" name="Google Shape;2479;p81"/>
            <p:cNvGrpSpPr/>
            <p:nvPr/>
          </p:nvGrpSpPr>
          <p:grpSpPr>
            <a:xfrm>
              <a:off x="3632736" y="3051591"/>
              <a:ext cx="63288" cy="45217"/>
              <a:chOff x="3450375" y="3038225"/>
              <a:chExt cx="132875" cy="99400"/>
            </a:xfrm>
          </p:grpSpPr>
          <p:sp>
            <p:nvSpPr>
              <p:cNvPr id="2480" name="Google Shape;2480;p81"/>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81"/>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2" name="Google Shape;2482;p81"/>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81"/>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81"/>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81"/>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81"/>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81"/>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81"/>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81"/>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81"/>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91" name="Google Shape;2491;p81"/>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81"/>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81"/>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81"/>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81"/>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81"/>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81"/>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81"/>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81"/>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81"/>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01" name="Google Shape;2501;p81"/>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81"/>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81"/>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81"/>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81"/>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81"/>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07" name="Google Shape;2507;p81"/>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81"/>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81"/>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81"/>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81"/>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81"/>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81"/>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81"/>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81"/>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81"/>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7" name="Google Shape;2517;p81"/>
          <p:cNvGrpSpPr/>
          <p:nvPr/>
        </p:nvGrpSpPr>
        <p:grpSpPr>
          <a:xfrm>
            <a:off x="719116" y="2850945"/>
            <a:ext cx="2622876" cy="1333540"/>
            <a:chOff x="238125" y="1038125"/>
            <a:chExt cx="7146800" cy="3633625"/>
          </a:xfrm>
        </p:grpSpPr>
        <p:sp>
          <p:nvSpPr>
            <p:cNvPr id="2518" name="Google Shape;2518;p81"/>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81"/>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81"/>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81"/>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81"/>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81"/>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81"/>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81"/>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81"/>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81"/>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81"/>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81"/>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81"/>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81"/>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81"/>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81"/>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81"/>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81"/>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81"/>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81"/>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81"/>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81"/>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81"/>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81"/>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81"/>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81"/>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81"/>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81"/>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81"/>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81"/>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81"/>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81"/>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81"/>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81"/>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81"/>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81"/>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81"/>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81"/>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81"/>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81"/>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81"/>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81"/>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81"/>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81"/>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81"/>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81"/>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81"/>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81"/>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81"/>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81"/>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81"/>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81"/>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81"/>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81"/>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81"/>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81"/>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81"/>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81"/>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81"/>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81"/>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81"/>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81"/>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81"/>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81"/>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81"/>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81"/>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81"/>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81"/>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81"/>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81"/>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81"/>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81"/>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81"/>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81"/>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81"/>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81"/>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81"/>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81"/>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81"/>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81"/>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81"/>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81"/>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81"/>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81"/>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81"/>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81"/>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81"/>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81"/>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81"/>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81"/>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81"/>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81"/>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81"/>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81"/>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81"/>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81"/>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81"/>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81"/>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81"/>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81"/>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81"/>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81"/>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81"/>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81"/>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81"/>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81"/>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81"/>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81"/>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81"/>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81"/>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81"/>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81"/>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81"/>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81"/>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81"/>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81"/>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81"/>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81"/>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81"/>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81"/>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81"/>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81"/>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81"/>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81"/>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81"/>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81"/>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81"/>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81"/>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81"/>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81"/>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81"/>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81"/>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81"/>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81"/>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81"/>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81"/>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81"/>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81"/>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81"/>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81"/>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81"/>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81"/>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81"/>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81"/>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81"/>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81"/>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81"/>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81"/>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81"/>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81"/>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81"/>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81"/>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81"/>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81"/>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81"/>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81"/>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81"/>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81"/>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81"/>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81"/>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81"/>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81"/>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81"/>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81"/>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81"/>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81"/>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81"/>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81"/>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81"/>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81"/>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81"/>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81"/>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81"/>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81"/>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81"/>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81"/>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81"/>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81"/>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81"/>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81"/>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81"/>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81"/>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81"/>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81"/>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81"/>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81"/>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81"/>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81"/>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81"/>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81"/>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81"/>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81"/>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81"/>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81"/>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81"/>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81"/>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81"/>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81"/>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81"/>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81"/>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81"/>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81"/>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81"/>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81"/>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81"/>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81"/>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81"/>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81"/>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81"/>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81"/>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81"/>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81"/>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81"/>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81"/>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81"/>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81"/>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81"/>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81"/>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81"/>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81"/>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81"/>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81"/>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81"/>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81"/>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81"/>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81"/>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81"/>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81"/>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81"/>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81"/>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81"/>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81"/>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81"/>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81"/>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81"/>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81"/>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81"/>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81"/>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81"/>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81"/>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81"/>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81"/>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81"/>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81"/>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81"/>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81"/>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81"/>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81"/>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81"/>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81"/>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81"/>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81"/>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81"/>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81"/>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81"/>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81"/>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81"/>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81"/>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81"/>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81"/>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81"/>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81"/>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81"/>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81"/>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81"/>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81"/>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81"/>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81"/>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81"/>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81"/>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81"/>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81"/>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81"/>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81"/>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81"/>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81"/>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81"/>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81"/>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81"/>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81"/>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81"/>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81"/>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81"/>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81"/>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81"/>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81"/>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81"/>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81"/>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81"/>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81"/>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81"/>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81"/>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81"/>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81"/>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81"/>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81"/>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81"/>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81"/>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81"/>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81"/>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81"/>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81"/>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81"/>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81"/>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81"/>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81"/>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81"/>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81"/>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81"/>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81"/>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81"/>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81"/>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81"/>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81"/>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81"/>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81"/>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81"/>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81"/>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81"/>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81"/>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81"/>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81"/>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81"/>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81"/>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81"/>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81"/>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81"/>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81"/>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81"/>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81"/>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81"/>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81"/>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81"/>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81"/>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81"/>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81"/>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81"/>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81"/>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81"/>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81"/>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81"/>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81"/>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81"/>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81"/>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81"/>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81"/>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81"/>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81"/>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81"/>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81"/>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81"/>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81"/>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81"/>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81"/>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81"/>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81"/>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81"/>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81"/>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81"/>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81"/>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81"/>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81"/>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81"/>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81"/>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81"/>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81"/>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81"/>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81"/>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81"/>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81"/>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81"/>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81"/>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81"/>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81"/>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81"/>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81"/>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81"/>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81"/>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81"/>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81"/>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81"/>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81"/>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81"/>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81"/>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81"/>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81"/>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81"/>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81"/>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81"/>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81"/>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81"/>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81"/>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81"/>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81"/>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81"/>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81"/>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81"/>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81"/>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81"/>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81"/>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81"/>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81"/>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81"/>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81"/>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81"/>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81"/>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81"/>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81"/>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81"/>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81"/>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81"/>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81"/>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81"/>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81"/>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81"/>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81"/>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81"/>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81"/>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81"/>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81"/>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81"/>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81"/>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81"/>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81"/>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81"/>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81"/>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81"/>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81"/>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81"/>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81"/>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81"/>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81"/>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81"/>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81"/>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81"/>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81"/>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81"/>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81"/>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81"/>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81"/>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81"/>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81"/>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81"/>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81"/>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81"/>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81"/>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81"/>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81"/>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81"/>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81"/>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81"/>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81"/>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81"/>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81"/>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81"/>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81"/>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81"/>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81"/>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81"/>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81"/>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81"/>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81"/>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81"/>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81"/>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81"/>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81"/>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81"/>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81"/>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81"/>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81"/>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81"/>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81"/>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81"/>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81"/>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81"/>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81"/>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81"/>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81"/>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81"/>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81"/>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81"/>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81"/>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81"/>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81"/>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81"/>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81"/>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81"/>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81"/>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81"/>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81"/>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81"/>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81"/>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81"/>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81"/>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81"/>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81"/>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81"/>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81"/>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81"/>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81"/>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81"/>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81"/>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81"/>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81"/>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81"/>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81"/>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81"/>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81"/>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81"/>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81"/>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81"/>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81"/>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81"/>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81"/>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81"/>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81"/>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81"/>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81"/>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81"/>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81"/>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81"/>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81"/>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81"/>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81"/>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81"/>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81"/>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81"/>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81"/>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81"/>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81"/>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81"/>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81"/>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81"/>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81"/>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81"/>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81"/>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81"/>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81"/>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81"/>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81"/>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81"/>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81"/>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81"/>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81"/>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81"/>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81"/>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81"/>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81"/>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81"/>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81"/>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81"/>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81"/>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81"/>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81"/>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81"/>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81"/>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81"/>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81"/>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81"/>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81"/>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81"/>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81"/>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81"/>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81"/>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81"/>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81"/>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81"/>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81"/>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81"/>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81"/>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81"/>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81"/>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81"/>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81"/>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81"/>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81"/>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81"/>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81"/>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81"/>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81"/>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81"/>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81"/>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81"/>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81"/>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81"/>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81"/>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81"/>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81"/>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81"/>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81"/>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81"/>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81"/>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81"/>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81"/>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81"/>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81"/>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81"/>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81"/>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81"/>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81"/>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81"/>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81"/>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81"/>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81"/>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81"/>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81"/>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81"/>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81"/>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81"/>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81"/>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81"/>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81"/>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81"/>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81"/>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81"/>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81"/>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81"/>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81"/>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81"/>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81"/>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81"/>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81"/>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81"/>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81"/>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81"/>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81"/>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81"/>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81"/>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81"/>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81"/>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81"/>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81"/>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81"/>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81"/>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81"/>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81"/>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81"/>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81"/>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81"/>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81"/>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81"/>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81"/>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81"/>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81"/>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81"/>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81"/>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81"/>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81"/>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81"/>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81"/>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81"/>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81"/>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81"/>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81"/>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81"/>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81"/>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81"/>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81"/>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81"/>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81"/>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81"/>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81"/>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81"/>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81"/>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81"/>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81"/>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81"/>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81"/>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81"/>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81"/>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81"/>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81"/>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81"/>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81"/>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81"/>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81"/>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81"/>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81"/>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81"/>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81"/>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81"/>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81"/>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81"/>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81"/>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81"/>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81"/>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81"/>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81"/>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81"/>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81"/>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81"/>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81"/>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81"/>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81"/>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81"/>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81"/>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81"/>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81"/>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81"/>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81"/>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81"/>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81"/>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81"/>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81"/>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81"/>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81"/>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81"/>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81"/>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81"/>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81"/>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81"/>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81"/>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81"/>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81"/>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81"/>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81"/>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81"/>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81"/>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81"/>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81"/>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81"/>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81"/>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81"/>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81"/>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81"/>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81"/>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81"/>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81"/>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81"/>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81"/>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81"/>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81"/>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81"/>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81"/>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81"/>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81"/>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81"/>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81"/>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81"/>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81"/>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81"/>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81"/>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81"/>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81"/>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81"/>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81"/>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81"/>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81"/>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81"/>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81"/>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81"/>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81"/>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81"/>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81"/>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81"/>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81"/>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81"/>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81"/>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81"/>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81"/>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81"/>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81"/>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81"/>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81"/>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81"/>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81"/>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81"/>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81"/>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81"/>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81"/>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81"/>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81"/>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81"/>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81"/>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81"/>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81"/>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81"/>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81"/>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81"/>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81"/>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81"/>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81"/>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81"/>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81"/>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81"/>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81"/>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81"/>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81"/>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81"/>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81"/>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81"/>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81"/>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81"/>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81"/>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81"/>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81"/>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81"/>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81"/>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81"/>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81"/>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81"/>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81"/>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81"/>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81"/>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81"/>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81"/>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1"/>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81"/>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1"/>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81"/>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81"/>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81"/>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81"/>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81"/>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81"/>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81"/>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81"/>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81"/>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1"/>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81"/>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81"/>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81"/>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81"/>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81"/>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81"/>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81"/>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81"/>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81"/>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81"/>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81"/>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81"/>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81"/>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81"/>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81"/>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81"/>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81"/>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81"/>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81"/>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81"/>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81"/>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81"/>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81"/>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81"/>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81"/>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81"/>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81"/>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81"/>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81"/>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81"/>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81"/>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81"/>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81"/>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81"/>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81"/>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81"/>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81"/>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81"/>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81"/>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81"/>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81"/>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81"/>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81"/>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81"/>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81"/>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81"/>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81"/>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81"/>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81"/>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81"/>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81"/>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81"/>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81"/>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81"/>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81"/>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81"/>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81"/>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81"/>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81"/>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81"/>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81"/>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81"/>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81"/>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81"/>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81"/>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81"/>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81"/>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81"/>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81"/>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81"/>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81"/>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81"/>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81"/>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81"/>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81"/>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81"/>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81"/>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81"/>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81"/>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81"/>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81"/>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81"/>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81"/>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81"/>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81"/>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81"/>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81"/>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81"/>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81"/>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81"/>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81"/>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81"/>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81"/>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81"/>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81"/>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81"/>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81"/>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81"/>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81"/>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81"/>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81"/>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81"/>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81"/>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81"/>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81"/>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81"/>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81"/>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81"/>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81"/>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81"/>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81"/>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81"/>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81"/>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81"/>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81"/>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81"/>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81"/>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81"/>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81"/>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81"/>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81"/>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81"/>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81"/>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81"/>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81"/>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81"/>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81"/>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81"/>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81"/>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81"/>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81"/>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81"/>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81"/>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81"/>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81"/>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81"/>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81"/>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81"/>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81"/>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81"/>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81"/>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81"/>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81"/>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81"/>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81"/>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81"/>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81"/>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81"/>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81"/>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81"/>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81"/>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81"/>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81"/>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81"/>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81"/>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81"/>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81"/>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81"/>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81"/>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81"/>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81"/>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81"/>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81"/>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81"/>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81"/>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81"/>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81"/>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81"/>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81"/>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81"/>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81"/>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81"/>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81"/>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81"/>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81"/>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81"/>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81"/>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81"/>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81"/>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81"/>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81"/>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81"/>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81"/>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81"/>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81"/>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81"/>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81"/>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81"/>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81"/>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81"/>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81"/>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81"/>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81"/>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81"/>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81"/>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81"/>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81"/>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81"/>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81"/>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81"/>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81"/>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81"/>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81"/>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81"/>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81"/>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81"/>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81"/>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81"/>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81"/>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81"/>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81"/>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81"/>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81"/>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81"/>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81"/>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81"/>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81"/>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81"/>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81"/>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81"/>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81"/>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81"/>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81"/>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81"/>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81"/>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81"/>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81"/>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81"/>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81"/>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81"/>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81"/>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81"/>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81"/>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81"/>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81"/>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81"/>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81"/>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81"/>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81"/>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81"/>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81"/>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81"/>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81"/>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81"/>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81"/>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81"/>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81"/>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81"/>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81"/>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81"/>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81"/>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81"/>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81"/>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81"/>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81"/>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81"/>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81"/>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81"/>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81"/>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81"/>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81"/>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81"/>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81"/>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81"/>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81"/>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81"/>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81"/>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81"/>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81"/>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81"/>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81"/>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81"/>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81"/>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81"/>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81"/>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81"/>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81"/>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81"/>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81"/>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81"/>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81"/>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81"/>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81"/>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81"/>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81"/>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81"/>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81"/>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81"/>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81"/>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81"/>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81"/>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81"/>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81"/>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81"/>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81"/>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81"/>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81"/>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81"/>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81"/>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81"/>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81"/>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81"/>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81"/>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81"/>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81"/>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81"/>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81"/>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81"/>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81"/>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81"/>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81"/>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81"/>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81"/>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81"/>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81"/>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81"/>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81"/>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81"/>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81"/>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81"/>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81"/>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81"/>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81"/>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81"/>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81"/>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81"/>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81"/>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81"/>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81"/>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81"/>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81"/>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81"/>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81"/>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81"/>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81"/>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81"/>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81"/>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81"/>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81"/>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81"/>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81"/>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81"/>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81"/>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81"/>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81"/>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81"/>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81"/>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81"/>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81"/>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81"/>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81"/>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81"/>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81"/>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81"/>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81"/>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81"/>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81"/>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81"/>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81"/>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81"/>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81"/>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81"/>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81"/>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81"/>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81"/>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81"/>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81"/>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81"/>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81"/>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81"/>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81"/>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81"/>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81"/>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81"/>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81"/>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81"/>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81"/>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81"/>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81"/>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81"/>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81"/>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81"/>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81"/>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81"/>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81"/>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81"/>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81"/>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81"/>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81"/>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81"/>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81"/>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81"/>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81"/>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81"/>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81"/>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81"/>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81"/>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81"/>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81"/>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81"/>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81"/>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81"/>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81"/>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81"/>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81"/>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81"/>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81"/>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81"/>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81"/>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81"/>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81"/>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81"/>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81"/>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81"/>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81"/>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81"/>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81"/>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81"/>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81"/>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81"/>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81"/>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81"/>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81"/>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81"/>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81"/>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81"/>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81"/>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81"/>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81"/>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81"/>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81"/>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81"/>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81"/>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81"/>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81"/>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81"/>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81"/>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81"/>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81"/>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81"/>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81"/>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81"/>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81"/>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81"/>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81"/>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81"/>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81"/>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81"/>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81"/>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81"/>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81"/>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81"/>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81"/>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81"/>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81"/>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81"/>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81"/>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81"/>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81"/>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81"/>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81"/>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81"/>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81"/>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81"/>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81"/>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81"/>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81"/>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81"/>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81"/>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81"/>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81"/>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81"/>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81"/>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81"/>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81"/>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81"/>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81"/>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81"/>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81"/>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81"/>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81"/>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81"/>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81"/>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81"/>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81"/>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81"/>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81"/>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81"/>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81"/>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81"/>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81"/>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81"/>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81"/>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81"/>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81"/>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81"/>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81"/>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81"/>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81"/>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81"/>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81"/>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81"/>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81"/>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81"/>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81"/>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81"/>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81"/>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81"/>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81"/>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81"/>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81"/>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81"/>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81"/>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81"/>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81"/>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81"/>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81"/>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81"/>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81"/>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81"/>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81"/>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81"/>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81"/>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81"/>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81"/>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81"/>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81"/>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81"/>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81"/>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81"/>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81"/>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81"/>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81"/>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81"/>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81"/>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81"/>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81"/>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81"/>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81"/>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81"/>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81"/>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81"/>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81"/>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81"/>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81"/>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81"/>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81"/>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81"/>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81"/>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81"/>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81"/>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81"/>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81"/>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81"/>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81"/>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81"/>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81"/>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81"/>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81"/>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81"/>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81"/>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81"/>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81"/>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81"/>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81"/>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81"/>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81"/>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81"/>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81"/>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81"/>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81"/>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81"/>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81"/>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81"/>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81"/>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81"/>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81"/>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81"/>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81"/>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81"/>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81"/>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81"/>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81"/>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81"/>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81"/>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81"/>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81"/>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81"/>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81"/>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81"/>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81"/>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81"/>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81"/>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81"/>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81"/>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81"/>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81"/>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81"/>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81"/>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81"/>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81"/>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81"/>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81"/>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81"/>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81"/>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81"/>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81"/>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81"/>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81"/>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81"/>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81"/>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81"/>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81"/>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81"/>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81"/>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81"/>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81"/>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81"/>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81"/>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81"/>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81"/>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81"/>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81"/>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81"/>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81"/>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81"/>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81"/>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81"/>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81"/>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81"/>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81"/>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81"/>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81"/>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81"/>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81"/>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81"/>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81"/>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81"/>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81"/>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81"/>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81"/>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81"/>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81"/>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81"/>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81"/>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81"/>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81"/>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81"/>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81"/>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81"/>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81"/>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81"/>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81"/>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81"/>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81"/>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81"/>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81"/>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81"/>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81"/>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81"/>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81"/>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81"/>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81"/>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81"/>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81"/>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81"/>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81"/>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81"/>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81"/>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81"/>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81"/>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81"/>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81"/>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81"/>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81"/>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81"/>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81"/>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81"/>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81"/>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81"/>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81"/>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81"/>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81"/>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81"/>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81"/>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81"/>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81"/>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81"/>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81"/>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81"/>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81"/>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81"/>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81"/>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81"/>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81"/>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81"/>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81"/>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81"/>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81"/>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81"/>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81"/>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81"/>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81"/>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81"/>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81"/>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81"/>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81"/>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81"/>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81"/>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81"/>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81"/>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81"/>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81"/>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81"/>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81"/>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81"/>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81"/>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81"/>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81"/>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81"/>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81"/>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81"/>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81"/>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81"/>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81"/>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81"/>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81"/>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81"/>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81"/>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81"/>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81"/>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81"/>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81"/>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81"/>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81"/>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81"/>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81"/>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81"/>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81"/>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81"/>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81"/>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81"/>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81"/>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81"/>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81"/>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81"/>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81"/>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1"/>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81"/>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81"/>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81"/>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81"/>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81"/>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0" name="Google Shape;4090;p81"/>
          <p:cNvGrpSpPr/>
          <p:nvPr/>
        </p:nvGrpSpPr>
        <p:grpSpPr>
          <a:xfrm>
            <a:off x="5834044" y="993055"/>
            <a:ext cx="2590840" cy="1380235"/>
            <a:chOff x="233350" y="949250"/>
            <a:chExt cx="7137300" cy="3802300"/>
          </a:xfrm>
        </p:grpSpPr>
        <p:sp>
          <p:nvSpPr>
            <p:cNvPr id="4091" name="Google Shape;4091;p81"/>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81"/>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81"/>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81"/>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81"/>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81"/>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81"/>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81"/>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81"/>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81"/>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81"/>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81"/>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81"/>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81"/>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81"/>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81"/>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81"/>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81"/>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81"/>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81"/>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81"/>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81"/>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81"/>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81"/>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81"/>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81"/>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81"/>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81"/>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81"/>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81"/>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81"/>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81"/>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81"/>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81"/>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81"/>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81"/>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81"/>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81"/>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81"/>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81"/>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81"/>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81"/>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81"/>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81"/>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81"/>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81"/>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81"/>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81"/>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81"/>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81"/>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81"/>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2" name="Google Shape;4142;p81"/>
          <p:cNvGrpSpPr/>
          <p:nvPr/>
        </p:nvGrpSpPr>
        <p:grpSpPr>
          <a:xfrm>
            <a:off x="7648473" y="3037828"/>
            <a:ext cx="104231" cy="320340"/>
            <a:chOff x="7564426" y="3224343"/>
            <a:chExt cx="119985" cy="368801"/>
          </a:xfrm>
        </p:grpSpPr>
        <p:sp>
          <p:nvSpPr>
            <p:cNvPr id="4143" name="Google Shape;4143;p81"/>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81"/>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5" name="Google Shape;4145;p81"/>
          <p:cNvGrpSpPr/>
          <p:nvPr/>
        </p:nvGrpSpPr>
        <p:grpSpPr>
          <a:xfrm>
            <a:off x="7347962" y="3031929"/>
            <a:ext cx="189489" cy="332132"/>
            <a:chOff x="8370831" y="3202002"/>
            <a:chExt cx="218129" cy="382376"/>
          </a:xfrm>
        </p:grpSpPr>
        <p:sp>
          <p:nvSpPr>
            <p:cNvPr id="4146" name="Google Shape;4146;p81"/>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81"/>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8" name="Google Shape;4148;p81"/>
          <p:cNvGrpSpPr/>
          <p:nvPr/>
        </p:nvGrpSpPr>
        <p:grpSpPr>
          <a:xfrm>
            <a:off x="8071351" y="3443061"/>
            <a:ext cx="309429" cy="267000"/>
            <a:chOff x="6742064" y="3750480"/>
            <a:chExt cx="399315" cy="344560"/>
          </a:xfrm>
        </p:grpSpPr>
        <p:sp>
          <p:nvSpPr>
            <p:cNvPr id="4149" name="Google Shape;4149;p81"/>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81"/>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1" name="Google Shape;4151;p81"/>
          <p:cNvGrpSpPr/>
          <p:nvPr/>
        </p:nvGrpSpPr>
        <p:grpSpPr>
          <a:xfrm>
            <a:off x="7610370" y="3794109"/>
            <a:ext cx="180437" cy="281608"/>
            <a:chOff x="7248525" y="3739696"/>
            <a:chExt cx="230531" cy="359790"/>
          </a:xfrm>
        </p:grpSpPr>
        <p:sp>
          <p:nvSpPr>
            <p:cNvPr id="4152" name="Google Shape;4152;p81"/>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81"/>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4" name="Google Shape;4154;p81"/>
          <p:cNvGrpSpPr/>
          <p:nvPr/>
        </p:nvGrpSpPr>
        <p:grpSpPr>
          <a:xfrm>
            <a:off x="7856289" y="3437333"/>
            <a:ext cx="162896" cy="278710"/>
            <a:chOff x="7601242" y="3729267"/>
            <a:chExt cx="222566" cy="380803"/>
          </a:xfrm>
        </p:grpSpPr>
        <p:sp>
          <p:nvSpPr>
            <p:cNvPr id="4155" name="Google Shape;4155;p81"/>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81"/>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7" name="Google Shape;4157;p81"/>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8" name="Google Shape;4158;p81"/>
          <p:cNvGrpSpPr/>
          <p:nvPr/>
        </p:nvGrpSpPr>
        <p:grpSpPr>
          <a:xfrm>
            <a:off x="7345935" y="3438473"/>
            <a:ext cx="193543" cy="275990"/>
            <a:chOff x="8304647" y="3738687"/>
            <a:chExt cx="225076" cy="320956"/>
          </a:xfrm>
        </p:grpSpPr>
        <p:sp>
          <p:nvSpPr>
            <p:cNvPr id="4159" name="Google Shape;4159;p81"/>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81"/>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81"/>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81"/>
          <p:cNvGrpSpPr/>
          <p:nvPr/>
        </p:nvGrpSpPr>
        <p:grpSpPr>
          <a:xfrm>
            <a:off x="7618427" y="3438473"/>
            <a:ext cx="178492" cy="275990"/>
            <a:chOff x="8615101" y="3738687"/>
            <a:chExt cx="207573" cy="320956"/>
          </a:xfrm>
        </p:grpSpPr>
        <p:sp>
          <p:nvSpPr>
            <p:cNvPr id="4163" name="Google Shape;4163;p81"/>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81"/>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81"/>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6" name="Google Shape;4166;p81"/>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7" name="Google Shape;4167;p81"/>
          <p:cNvGrpSpPr/>
          <p:nvPr/>
        </p:nvGrpSpPr>
        <p:grpSpPr>
          <a:xfrm>
            <a:off x="6013132" y="3559961"/>
            <a:ext cx="557671" cy="511283"/>
            <a:chOff x="6015419" y="3716859"/>
            <a:chExt cx="557671" cy="511283"/>
          </a:xfrm>
        </p:grpSpPr>
        <p:sp>
          <p:nvSpPr>
            <p:cNvPr id="4168" name="Google Shape;4168;p81"/>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9" name="Google Shape;4169;p81"/>
            <p:cNvGrpSpPr/>
            <p:nvPr/>
          </p:nvGrpSpPr>
          <p:grpSpPr>
            <a:xfrm>
              <a:off x="6036094" y="3716980"/>
              <a:ext cx="529860" cy="510468"/>
              <a:chOff x="6036094" y="3716980"/>
              <a:chExt cx="529860" cy="510468"/>
            </a:xfrm>
          </p:grpSpPr>
          <p:sp>
            <p:nvSpPr>
              <p:cNvPr id="4170" name="Google Shape;4170;p81"/>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1"/>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81"/>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81"/>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81"/>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81"/>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81"/>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1"/>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1"/>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1"/>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0" name="Google Shape;4180;p81"/>
          <p:cNvGrpSpPr/>
          <p:nvPr/>
        </p:nvGrpSpPr>
        <p:grpSpPr>
          <a:xfrm>
            <a:off x="6642017" y="2916730"/>
            <a:ext cx="576302" cy="511871"/>
            <a:chOff x="6644304" y="3073628"/>
            <a:chExt cx="576302" cy="511871"/>
          </a:xfrm>
        </p:grpSpPr>
        <p:sp>
          <p:nvSpPr>
            <p:cNvPr id="4181" name="Google Shape;4181;p81"/>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2" name="Google Shape;4182;p81"/>
            <p:cNvGrpSpPr/>
            <p:nvPr/>
          </p:nvGrpSpPr>
          <p:grpSpPr>
            <a:xfrm>
              <a:off x="6712169" y="3085440"/>
              <a:ext cx="481622" cy="494913"/>
              <a:chOff x="6712169" y="3085440"/>
              <a:chExt cx="481622" cy="494913"/>
            </a:xfrm>
          </p:grpSpPr>
          <p:sp>
            <p:nvSpPr>
              <p:cNvPr id="4183" name="Google Shape;4183;p81"/>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81"/>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81"/>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81"/>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81"/>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8" name="Google Shape;4188;p81"/>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81"/>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81"/>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1" name="Google Shape;4191;p81"/>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2" name="Google Shape;4192;p81"/>
          <p:cNvGrpSpPr/>
          <p:nvPr/>
        </p:nvGrpSpPr>
        <p:grpSpPr>
          <a:xfrm>
            <a:off x="6649868" y="3559725"/>
            <a:ext cx="560631" cy="511352"/>
            <a:chOff x="6652154" y="3716623"/>
            <a:chExt cx="560631" cy="511352"/>
          </a:xfrm>
        </p:grpSpPr>
        <p:sp>
          <p:nvSpPr>
            <p:cNvPr id="4193" name="Google Shape;4193;p81"/>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4" name="Google Shape;4194;p81"/>
            <p:cNvGrpSpPr/>
            <p:nvPr/>
          </p:nvGrpSpPr>
          <p:grpSpPr>
            <a:xfrm>
              <a:off x="6669657" y="3716715"/>
              <a:ext cx="466779" cy="464290"/>
              <a:chOff x="6669657" y="3716715"/>
              <a:chExt cx="466779" cy="464290"/>
            </a:xfrm>
          </p:grpSpPr>
          <p:sp>
            <p:nvSpPr>
              <p:cNvPr id="4195" name="Google Shape;4195;p81"/>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81"/>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81"/>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81"/>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81"/>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81"/>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81"/>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81"/>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1"/>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81"/>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81"/>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1"/>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81"/>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8" name="Google Shape;4208;p81"/>
          <p:cNvGrpSpPr/>
          <p:nvPr/>
        </p:nvGrpSpPr>
        <p:grpSpPr>
          <a:xfrm>
            <a:off x="7843959" y="3841134"/>
            <a:ext cx="187557" cy="187557"/>
            <a:chOff x="8565775" y="671075"/>
            <a:chExt cx="441000" cy="441000"/>
          </a:xfrm>
        </p:grpSpPr>
        <p:sp>
          <p:nvSpPr>
            <p:cNvPr id="4209" name="Google Shape;4209;p81"/>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81"/>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1" name="Google Shape;4211;p81"/>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81"/>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3" name="Google Shape;4213;p81"/>
          <p:cNvGrpSpPr/>
          <p:nvPr/>
        </p:nvGrpSpPr>
        <p:grpSpPr>
          <a:xfrm>
            <a:off x="5997814" y="2919352"/>
            <a:ext cx="587871" cy="512373"/>
            <a:chOff x="6000100" y="3076250"/>
            <a:chExt cx="587871" cy="512373"/>
          </a:xfrm>
        </p:grpSpPr>
        <p:sp>
          <p:nvSpPr>
            <p:cNvPr id="4214" name="Google Shape;4214;p81"/>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5" name="Google Shape;4215;p81"/>
            <p:cNvGrpSpPr/>
            <p:nvPr/>
          </p:nvGrpSpPr>
          <p:grpSpPr>
            <a:xfrm>
              <a:off x="6031360" y="3076713"/>
              <a:ext cx="539107" cy="480965"/>
              <a:chOff x="6031360" y="3076713"/>
              <a:chExt cx="539107" cy="480965"/>
            </a:xfrm>
          </p:grpSpPr>
          <p:sp>
            <p:nvSpPr>
              <p:cNvPr id="4216" name="Google Shape;4216;p81"/>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81"/>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81"/>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81"/>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81"/>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81"/>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81"/>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3" name="Google Shape;4223;p81"/>
          <p:cNvGrpSpPr/>
          <p:nvPr/>
        </p:nvGrpSpPr>
        <p:grpSpPr>
          <a:xfrm>
            <a:off x="3369305" y="938716"/>
            <a:ext cx="2310381" cy="1488888"/>
            <a:chOff x="229225" y="549050"/>
            <a:chExt cx="7161750" cy="4615275"/>
          </a:xfrm>
        </p:grpSpPr>
        <p:sp>
          <p:nvSpPr>
            <p:cNvPr id="4224" name="Google Shape;4224;p81"/>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81"/>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81"/>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81"/>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81"/>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81"/>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81"/>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81"/>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81"/>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81"/>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81"/>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81"/>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81"/>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81"/>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81"/>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81"/>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81"/>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81"/>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81"/>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81"/>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81"/>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81"/>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81"/>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81"/>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81"/>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81"/>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81"/>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81"/>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81"/>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81"/>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81"/>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81"/>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81"/>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81"/>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81"/>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81"/>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81"/>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1"/>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81"/>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81"/>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81"/>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81"/>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81"/>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81"/>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81"/>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81"/>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81"/>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81"/>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81"/>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81"/>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81"/>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81"/>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81"/>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81"/>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81"/>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81"/>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81"/>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81"/>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81"/>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81"/>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81"/>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81"/>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81"/>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81"/>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81"/>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81"/>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81"/>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81"/>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81"/>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81"/>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81"/>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81"/>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1"/>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81"/>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81"/>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81"/>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81"/>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1"/>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1"/>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81"/>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81"/>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81"/>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81"/>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81"/>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81"/>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81"/>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81"/>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81"/>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81"/>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81"/>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81"/>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81"/>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81"/>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81"/>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81"/>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81"/>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81"/>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81"/>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81"/>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81"/>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81"/>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81"/>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81"/>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81"/>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81"/>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81"/>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81"/>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81"/>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81"/>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81"/>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81"/>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81"/>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81"/>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81"/>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81"/>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81"/>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81"/>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81"/>
          <p:cNvGrpSpPr/>
          <p:nvPr/>
        </p:nvGrpSpPr>
        <p:grpSpPr>
          <a:xfrm>
            <a:off x="3514723" y="2830563"/>
            <a:ext cx="2310282" cy="1374222"/>
            <a:chOff x="238125" y="732525"/>
            <a:chExt cx="7130500" cy="4241425"/>
          </a:xfrm>
        </p:grpSpPr>
        <p:sp>
          <p:nvSpPr>
            <p:cNvPr id="4342" name="Google Shape;4342;p81"/>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81"/>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81"/>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81"/>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81"/>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81"/>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1"/>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81"/>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81"/>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81"/>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81"/>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81"/>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81"/>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81"/>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81"/>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81"/>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81"/>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81"/>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81"/>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81"/>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81"/>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81"/>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81"/>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81"/>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81"/>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1"/>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81"/>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81"/>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81"/>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81"/>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1"/>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1"/>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81"/>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81"/>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81"/>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81"/>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81"/>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81"/>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81"/>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81"/>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81"/>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81"/>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81"/>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81"/>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81"/>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81"/>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81"/>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81"/>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81"/>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81"/>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81"/>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81"/>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81"/>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81"/>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81"/>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81"/>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81"/>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81"/>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1"/>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81"/>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81"/>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81"/>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81"/>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81"/>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81"/>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81"/>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81"/>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81"/>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81"/>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81"/>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81"/>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81"/>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81"/>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81"/>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81"/>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81"/>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1"/>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81"/>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81"/>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81"/>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81"/>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81"/>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81"/>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81"/>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81"/>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81"/>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81"/>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81"/>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81"/>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81"/>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81"/>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81"/>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81"/>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81"/>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81"/>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81"/>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81"/>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81"/>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81"/>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81"/>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81"/>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81"/>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81"/>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81"/>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81"/>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81"/>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81"/>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81"/>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81"/>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81"/>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81"/>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81"/>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81"/>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81"/>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59"/>
        <p:cNvGrpSpPr/>
        <p:nvPr/>
      </p:nvGrpSpPr>
      <p:grpSpPr>
        <a:xfrm>
          <a:off x="0" y="0"/>
          <a:ext cx="0" cy="0"/>
          <a:chOff x="0" y="0"/>
          <a:chExt cx="0" cy="0"/>
        </a:xfrm>
      </p:grpSpPr>
      <p:grpSp>
        <p:nvGrpSpPr>
          <p:cNvPr id="4460" name="Google Shape;4460;p82"/>
          <p:cNvGrpSpPr/>
          <p:nvPr/>
        </p:nvGrpSpPr>
        <p:grpSpPr>
          <a:xfrm>
            <a:off x="725414" y="969763"/>
            <a:ext cx="2507799" cy="206239"/>
            <a:chOff x="106648" y="895722"/>
            <a:chExt cx="4481413" cy="374300"/>
          </a:xfrm>
        </p:grpSpPr>
        <p:grpSp>
          <p:nvGrpSpPr>
            <p:cNvPr id="4461" name="Google Shape;4461;p82"/>
            <p:cNvGrpSpPr/>
            <p:nvPr/>
          </p:nvGrpSpPr>
          <p:grpSpPr>
            <a:xfrm>
              <a:off x="2233276" y="895722"/>
              <a:ext cx="1082667" cy="223591"/>
              <a:chOff x="4808316" y="2800065"/>
              <a:chExt cx="1999386" cy="412910"/>
            </a:xfrm>
          </p:grpSpPr>
          <p:sp>
            <p:nvSpPr>
              <p:cNvPr id="4462" name="Google Shape;4462;p82"/>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3" name="Google Shape;4463;p82"/>
              <p:cNvGrpSpPr/>
              <p:nvPr/>
            </p:nvGrpSpPr>
            <p:grpSpPr>
              <a:xfrm>
                <a:off x="4808316" y="2800065"/>
                <a:ext cx="92400" cy="411825"/>
                <a:chOff x="845575" y="2563700"/>
                <a:chExt cx="92400" cy="411825"/>
              </a:xfrm>
            </p:grpSpPr>
            <p:cxnSp>
              <p:nvCxnSpPr>
                <p:cNvPr id="4464" name="Google Shape;4464;p82"/>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5" name="Google Shape;4465;p82"/>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6" name="Google Shape;4466;p82"/>
            <p:cNvGrpSpPr/>
            <p:nvPr/>
          </p:nvGrpSpPr>
          <p:grpSpPr>
            <a:xfrm>
              <a:off x="106648" y="895722"/>
              <a:ext cx="1088401" cy="223591"/>
              <a:chOff x="881025" y="2800065"/>
              <a:chExt cx="2009975" cy="412910"/>
            </a:xfrm>
          </p:grpSpPr>
          <p:sp>
            <p:nvSpPr>
              <p:cNvPr id="4467" name="Google Shape;4467;p82"/>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8" name="Google Shape;4468;p82"/>
              <p:cNvGrpSpPr/>
              <p:nvPr/>
            </p:nvGrpSpPr>
            <p:grpSpPr>
              <a:xfrm>
                <a:off x="881025" y="2800065"/>
                <a:ext cx="92400" cy="411825"/>
                <a:chOff x="845575" y="2563700"/>
                <a:chExt cx="92400" cy="411825"/>
              </a:xfrm>
            </p:grpSpPr>
            <p:cxnSp>
              <p:nvCxnSpPr>
                <p:cNvPr id="4469" name="Google Shape;4469;p82"/>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0" name="Google Shape;4470;p82"/>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1" name="Google Shape;4471;p82"/>
            <p:cNvGrpSpPr/>
            <p:nvPr/>
          </p:nvGrpSpPr>
          <p:grpSpPr>
            <a:xfrm>
              <a:off x="1172346" y="1047018"/>
              <a:ext cx="1083151" cy="223003"/>
              <a:chOff x="2849073" y="3079467"/>
              <a:chExt cx="2000279" cy="411825"/>
            </a:xfrm>
          </p:grpSpPr>
          <p:sp>
            <p:nvSpPr>
              <p:cNvPr id="4472" name="Google Shape;4472;p82"/>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3" name="Google Shape;4473;p82"/>
              <p:cNvGrpSpPr/>
              <p:nvPr/>
            </p:nvGrpSpPr>
            <p:grpSpPr>
              <a:xfrm rot="10800000">
                <a:off x="2849073" y="3079467"/>
                <a:ext cx="92400" cy="411825"/>
                <a:chOff x="2070100" y="2563700"/>
                <a:chExt cx="92400" cy="411825"/>
              </a:xfrm>
            </p:grpSpPr>
            <p:cxnSp>
              <p:nvCxnSpPr>
                <p:cNvPr id="4474" name="Google Shape;4474;p82"/>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5" name="Google Shape;4475;p82"/>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6" name="Google Shape;4476;p82"/>
            <p:cNvGrpSpPr/>
            <p:nvPr/>
          </p:nvGrpSpPr>
          <p:grpSpPr>
            <a:xfrm>
              <a:off x="3290132" y="1047018"/>
              <a:ext cx="1297929" cy="223003"/>
              <a:chOff x="6760035" y="3079467"/>
              <a:chExt cx="2396914" cy="411825"/>
            </a:xfrm>
          </p:grpSpPr>
          <p:sp>
            <p:nvSpPr>
              <p:cNvPr id="4477" name="Google Shape;4477;p82"/>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8" name="Google Shape;4478;p82"/>
              <p:cNvGrpSpPr/>
              <p:nvPr/>
            </p:nvGrpSpPr>
            <p:grpSpPr>
              <a:xfrm rot="10800000">
                <a:off x="6760035" y="3079467"/>
                <a:ext cx="92400" cy="411825"/>
                <a:chOff x="2070100" y="2563700"/>
                <a:chExt cx="92400" cy="411825"/>
              </a:xfrm>
            </p:grpSpPr>
            <p:cxnSp>
              <p:nvCxnSpPr>
                <p:cNvPr id="4479" name="Google Shape;4479;p82"/>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80" name="Google Shape;4480;p82"/>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81" name="Google Shape;4481;p82"/>
          <p:cNvGrpSpPr/>
          <p:nvPr/>
        </p:nvGrpSpPr>
        <p:grpSpPr>
          <a:xfrm>
            <a:off x="2143176" y="3369134"/>
            <a:ext cx="1086701" cy="799429"/>
            <a:chOff x="2183288" y="3555572"/>
            <a:chExt cx="1136241" cy="835873"/>
          </a:xfrm>
        </p:grpSpPr>
        <p:sp>
          <p:nvSpPr>
            <p:cNvPr id="4482" name="Google Shape;4482;p82"/>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3" name="Google Shape;4483;p82"/>
            <p:cNvGrpSpPr/>
            <p:nvPr/>
          </p:nvGrpSpPr>
          <p:grpSpPr>
            <a:xfrm>
              <a:off x="2205895" y="3637269"/>
              <a:ext cx="1089848" cy="724993"/>
              <a:chOff x="2205895" y="3637269"/>
              <a:chExt cx="1089848" cy="724993"/>
            </a:xfrm>
          </p:grpSpPr>
          <p:sp>
            <p:nvSpPr>
              <p:cNvPr id="4484" name="Google Shape;4484;p82"/>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82"/>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82"/>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82"/>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82"/>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82"/>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0" name="Google Shape;4490;p82"/>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1" name="Google Shape;4491;p82"/>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2" name="Google Shape;4492;p82"/>
            <p:cNvGrpSpPr/>
            <p:nvPr/>
          </p:nvGrpSpPr>
          <p:grpSpPr>
            <a:xfrm>
              <a:off x="3173850" y="3779426"/>
              <a:ext cx="145679" cy="70048"/>
              <a:chOff x="3173850" y="3779426"/>
              <a:chExt cx="145679" cy="70048"/>
            </a:xfrm>
          </p:grpSpPr>
          <p:cxnSp>
            <p:nvCxnSpPr>
              <p:cNvPr id="4493" name="Google Shape;4493;p82"/>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494" name="Google Shape;4494;p82"/>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5" name="Google Shape;4495;p82"/>
            <p:cNvGrpSpPr/>
            <p:nvPr/>
          </p:nvGrpSpPr>
          <p:grpSpPr>
            <a:xfrm>
              <a:off x="2183288" y="4139483"/>
              <a:ext cx="145133" cy="70048"/>
              <a:chOff x="2183288" y="4139483"/>
              <a:chExt cx="145133" cy="70048"/>
            </a:xfrm>
          </p:grpSpPr>
          <p:cxnSp>
            <p:nvCxnSpPr>
              <p:cNvPr id="4496" name="Google Shape;4496;p82"/>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497" name="Google Shape;4497;p82"/>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8" name="Google Shape;4498;p82"/>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9" name="Google Shape;4499;p82"/>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500" name="Google Shape;4500;p82"/>
            <p:cNvGrpSpPr/>
            <p:nvPr/>
          </p:nvGrpSpPr>
          <p:grpSpPr>
            <a:xfrm>
              <a:off x="2943836" y="4268886"/>
              <a:ext cx="60717" cy="122559"/>
              <a:chOff x="2943836" y="4268886"/>
              <a:chExt cx="60717" cy="122559"/>
            </a:xfrm>
          </p:grpSpPr>
          <p:sp>
            <p:nvSpPr>
              <p:cNvPr id="4501" name="Google Shape;4501;p82"/>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2" name="Google Shape;4502;p82"/>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503" name="Google Shape;4503;p82"/>
          <p:cNvGrpSpPr/>
          <p:nvPr/>
        </p:nvGrpSpPr>
        <p:grpSpPr>
          <a:xfrm>
            <a:off x="3406121" y="1290134"/>
            <a:ext cx="1675870" cy="758251"/>
            <a:chOff x="3530532" y="1496185"/>
            <a:chExt cx="1562000" cy="706730"/>
          </a:xfrm>
        </p:grpSpPr>
        <p:cxnSp>
          <p:nvCxnSpPr>
            <p:cNvPr id="4504" name="Google Shape;4504;p82"/>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505" name="Google Shape;4505;p82"/>
            <p:cNvGrpSpPr/>
            <p:nvPr/>
          </p:nvGrpSpPr>
          <p:grpSpPr>
            <a:xfrm>
              <a:off x="3530532" y="1496185"/>
              <a:ext cx="323430" cy="463587"/>
              <a:chOff x="3530532" y="1496185"/>
              <a:chExt cx="323430" cy="463587"/>
            </a:xfrm>
          </p:grpSpPr>
          <p:grpSp>
            <p:nvGrpSpPr>
              <p:cNvPr id="4506" name="Google Shape;4506;p82"/>
              <p:cNvGrpSpPr/>
              <p:nvPr/>
            </p:nvGrpSpPr>
            <p:grpSpPr>
              <a:xfrm>
                <a:off x="3567462" y="1496185"/>
                <a:ext cx="286500" cy="361376"/>
                <a:chOff x="3567462" y="1496185"/>
                <a:chExt cx="286500" cy="361376"/>
              </a:xfrm>
            </p:grpSpPr>
            <p:cxnSp>
              <p:nvCxnSpPr>
                <p:cNvPr id="4507" name="Google Shape;4507;p82"/>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08" name="Google Shape;4508;p82"/>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9" name="Google Shape;4509;p82"/>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0" name="Google Shape;4510;p82"/>
            <p:cNvGrpSpPr/>
            <p:nvPr/>
          </p:nvGrpSpPr>
          <p:grpSpPr>
            <a:xfrm>
              <a:off x="3891569" y="1779209"/>
              <a:ext cx="323945" cy="423706"/>
              <a:chOff x="3891569" y="1779209"/>
              <a:chExt cx="323945" cy="423706"/>
            </a:xfrm>
          </p:grpSpPr>
          <p:grpSp>
            <p:nvGrpSpPr>
              <p:cNvPr id="4511" name="Google Shape;4511;p82"/>
              <p:cNvGrpSpPr/>
              <p:nvPr/>
            </p:nvGrpSpPr>
            <p:grpSpPr>
              <a:xfrm>
                <a:off x="3929014" y="1881638"/>
                <a:ext cx="286500" cy="321278"/>
                <a:chOff x="3929014" y="1881638"/>
                <a:chExt cx="286500" cy="321278"/>
              </a:xfrm>
            </p:grpSpPr>
            <p:cxnSp>
              <p:nvCxnSpPr>
                <p:cNvPr id="4512" name="Google Shape;4512;p82"/>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513" name="Google Shape;4513;p82"/>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4" name="Google Shape;4514;p82"/>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5" name="Google Shape;4515;p82"/>
            <p:cNvGrpSpPr/>
            <p:nvPr/>
          </p:nvGrpSpPr>
          <p:grpSpPr>
            <a:xfrm>
              <a:off x="4252606" y="1496185"/>
              <a:ext cx="324721" cy="463587"/>
              <a:chOff x="4252606" y="1496185"/>
              <a:chExt cx="324721" cy="463587"/>
            </a:xfrm>
          </p:grpSpPr>
          <p:grpSp>
            <p:nvGrpSpPr>
              <p:cNvPr id="4516" name="Google Shape;4516;p82"/>
              <p:cNvGrpSpPr/>
              <p:nvPr/>
            </p:nvGrpSpPr>
            <p:grpSpPr>
              <a:xfrm>
                <a:off x="4290828" y="1496185"/>
                <a:ext cx="286500" cy="361376"/>
                <a:chOff x="4290828" y="1496185"/>
                <a:chExt cx="286500" cy="361376"/>
              </a:xfrm>
            </p:grpSpPr>
            <p:cxnSp>
              <p:nvCxnSpPr>
                <p:cNvPr id="4517" name="Google Shape;4517;p82"/>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18" name="Google Shape;4518;p82"/>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9" name="Google Shape;4519;p82"/>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0" name="Google Shape;4520;p82"/>
            <p:cNvGrpSpPr/>
            <p:nvPr/>
          </p:nvGrpSpPr>
          <p:grpSpPr>
            <a:xfrm>
              <a:off x="4613643" y="1763716"/>
              <a:ext cx="325308" cy="439200"/>
              <a:chOff x="4613643" y="1763716"/>
              <a:chExt cx="325308" cy="439200"/>
            </a:xfrm>
          </p:grpSpPr>
          <p:grpSp>
            <p:nvGrpSpPr>
              <p:cNvPr id="4521" name="Google Shape;4521;p82"/>
              <p:cNvGrpSpPr/>
              <p:nvPr/>
            </p:nvGrpSpPr>
            <p:grpSpPr>
              <a:xfrm>
                <a:off x="4652451" y="1879538"/>
                <a:ext cx="286500" cy="323378"/>
                <a:chOff x="4652451" y="1879538"/>
                <a:chExt cx="286500" cy="323378"/>
              </a:xfrm>
            </p:grpSpPr>
            <p:cxnSp>
              <p:nvCxnSpPr>
                <p:cNvPr id="4522" name="Google Shape;4522;p82"/>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523" name="Google Shape;4523;p82"/>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4" name="Google Shape;4524;p82"/>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5" name="Google Shape;4525;p82"/>
          <p:cNvGrpSpPr/>
          <p:nvPr/>
        </p:nvGrpSpPr>
        <p:grpSpPr>
          <a:xfrm>
            <a:off x="3417981" y="2143759"/>
            <a:ext cx="1652173" cy="391517"/>
            <a:chOff x="3512551" y="2358270"/>
            <a:chExt cx="1597383" cy="378533"/>
          </a:xfrm>
        </p:grpSpPr>
        <p:cxnSp>
          <p:nvCxnSpPr>
            <p:cNvPr id="4526" name="Google Shape;4526;p82"/>
            <p:cNvCxnSpPr>
              <a:stCxn id="4527" idx="6"/>
              <a:endCxn id="4528"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529" name="Google Shape;4529;p82"/>
            <p:cNvGrpSpPr/>
            <p:nvPr/>
          </p:nvGrpSpPr>
          <p:grpSpPr>
            <a:xfrm>
              <a:off x="3512551" y="2358270"/>
              <a:ext cx="225647" cy="307714"/>
              <a:chOff x="2182679" y="2004714"/>
              <a:chExt cx="792300" cy="1080458"/>
            </a:xfrm>
          </p:grpSpPr>
          <p:cxnSp>
            <p:nvCxnSpPr>
              <p:cNvPr id="4530" name="Google Shape;4530;p82"/>
              <p:cNvCxnSpPr>
                <a:stCxn id="4531"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27" name="Google Shape;4527;p82"/>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82"/>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82"/>
            <p:cNvGrpSpPr/>
            <p:nvPr/>
          </p:nvGrpSpPr>
          <p:grpSpPr>
            <a:xfrm>
              <a:off x="3969644" y="2440153"/>
              <a:ext cx="225853" cy="296651"/>
              <a:chOff x="3775710" y="1729289"/>
              <a:chExt cx="136500" cy="179289"/>
            </a:xfrm>
          </p:grpSpPr>
          <p:cxnSp>
            <p:nvCxnSpPr>
              <p:cNvPr id="4533" name="Google Shape;4533;p82"/>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534" name="Google Shape;4534;p82"/>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82"/>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6" name="Google Shape;4536;p82"/>
            <p:cNvGrpSpPr/>
            <p:nvPr/>
          </p:nvGrpSpPr>
          <p:grpSpPr>
            <a:xfrm>
              <a:off x="4427051" y="2358270"/>
              <a:ext cx="225647" cy="307714"/>
              <a:chOff x="5393704" y="2004714"/>
              <a:chExt cx="792300" cy="1080458"/>
            </a:xfrm>
          </p:grpSpPr>
          <p:cxnSp>
            <p:nvCxnSpPr>
              <p:cNvPr id="4537" name="Google Shape;4537;p82"/>
              <p:cNvCxnSpPr>
                <a:stCxn id="4538"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39" name="Google Shape;4539;p82"/>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82"/>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0" name="Google Shape;4540;p82"/>
            <p:cNvGrpSpPr/>
            <p:nvPr/>
          </p:nvGrpSpPr>
          <p:grpSpPr>
            <a:xfrm>
              <a:off x="4884287" y="2440252"/>
              <a:ext cx="225647" cy="296532"/>
              <a:chOff x="6999166" y="2292572"/>
              <a:chExt cx="792300" cy="1041192"/>
            </a:xfrm>
          </p:grpSpPr>
          <p:cxnSp>
            <p:nvCxnSpPr>
              <p:cNvPr id="4541" name="Google Shape;4541;p82"/>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528" name="Google Shape;4528;p82"/>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82"/>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3" name="Google Shape;4543;p82"/>
          <p:cNvGrpSpPr/>
          <p:nvPr/>
        </p:nvGrpSpPr>
        <p:grpSpPr>
          <a:xfrm>
            <a:off x="6838789" y="979959"/>
            <a:ext cx="1581844" cy="732818"/>
            <a:chOff x="634175" y="2986275"/>
            <a:chExt cx="3147949" cy="1458344"/>
          </a:xfrm>
        </p:grpSpPr>
        <p:cxnSp>
          <p:nvCxnSpPr>
            <p:cNvPr id="4544" name="Google Shape;4544;p82"/>
            <p:cNvCxnSpPr>
              <a:stCxn id="4545" idx="4"/>
              <a:endCxn id="4546"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547" name="Google Shape;4547;p82"/>
            <p:cNvCxnSpPr>
              <a:stCxn id="4546" idx="0"/>
              <a:endCxn id="4548"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49" name="Google Shape;4549;p82"/>
            <p:cNvCxnSpPr>
              <a:stCxn id="4548" idx="4"/>
              <a:endCxn id="4550"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51" name="Google Shape;4551;p82"/>
            <p:cNvCxnSpPr>
              <a:stCxn id="4550" idx="0"/>
              <a:endCxn id="4552"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552" name="Google Shape;4552;p82"/>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8" name="Google Shape;4548;p82"/>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5" name="Google Shape;4545;p82"/>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50" name="Google Shape;4550;p82"/>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6" name="Google Shape;4546;p82"/>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553" name="Google Shape;4553;p82"/>
          <p:cNvGrpSpPr/>
          <p:nvPr/>
        </p:nvGrpSpPr>
        <p:grpSpPr>
          <a:xfrm>
            <a:off x="3406504" y="2674269"/>
            <a:ext cx="1675128" cy="313674"/>
            <a:chOff x="998425" y="1182125"/>
            <a:chExt cx="1065400" cy="199500"/>
          </a:xfrm>
        </p:grpSpPr>
        <p:sp>
          <p:nvSpPr>
            <p:cNvPr id="4554" name="Google Shape;4554;p82"/>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82"/>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82"/>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82"/>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82"/>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9" name="Google Shape;4559;p82"/>
          <p:cNvGrpSpPr/>
          <p:nvPr/>
        </p:nvGrpSpPr>
        <p:grpSpPr>
          <a:xfrm>
            <a:off x="3406503" y="3630235"/>
            <a:ext cx="1675129" cy="525345"/>
            <a:chOff x="5194708" y="3484366"/>
            <a:chExt cx="3148148" cy="987304"/>
          </a:xfrm>
        </p:grpSpPr>
        <p:grpSp>
          <p:nvGrpSpPr>
            <p:cNvPr id="4560" name="Google Shape;4560;p82"/>
            <p:cNvGrpSpPr/>
            <p:nvPr/>
          </p:nvGrpSpPr>
          <p:grpSpPr>
            <a:xfrm>
              <a:off x="7531521" y="3484366"/>
              <a:ext cx="811335" cy="987304"/>
              <a:chOff x="3379425" y="1617275"/>
              <a:chExt cx="1090650" cy="1327200"/>
            </a:xfrm>
          </p:grpSpPr>
          <p:sp>
            <p:nvSpPr>
              <p:cNvPr id="4561" name="Google Shape;4561;p82"/>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82"/>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82"/>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4" name="Google Shape;4564;p82"/>
            <p:cNvGrpSpPr/>
            <p:nvPr/>
          </p:nvGrpSpPr>
          <p:grpSpPr>
            <a:xfrm>
              <a:off x="6752546" y="3484366"/>
              <a:ext cx="811428" cy="987304"/>
              <a:chOff x="2332275" y="1617275"/>
              <a:chExt cx="1090775" cy="1327200"/>
            </a:xfrm>
          </p:grpSpPr>
          <p:sp>
            <p:nvSpPr>
              <p:cNvPr id="4565" name="Google Shape;4565;p82"/>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82"/>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82"/>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82"/>
            <p:cNvGrpSpPr/>
            <p:nvPr/>
          </p:nvGrpSpPr>
          <p:grpSpPr>
            <a:xfrm>
              <a:off x="5973664" y="3484366"/>
              <a:ext cx="811335" cy="987304"/>
              <a:chOff x="1285250" y="1617275"/>
              <a:chExt cx="1090650" cy="1327200"/>
            </a:xfrm>
          </p:grpSpPr>
          <p:sp>
            <p:nvSpPr>
              <p:cNvPr id="4569" name="Google Shape;4569;p82"/>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82"/>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82"/>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2" name="Google Shape;4572;p82"/>
            <p:cNvGrpSpPr/>
            <p:nvPr/>
          </p:nvGrpSpPr>
          <p:grpSpPr>
            <a:xfrm>
              <a:off x="5194708" y="3484366"/>
              <a:ext cx="811409" cy="987304"/>
              <a:chOff x="238125" y="1617275"/>
              <a:chExt cx="1090750" cy="1327200"/>
            </a:xfrm>
          </p:grpSpPr>
          <p:sp>
            <p:nvSpPr>
              <p:cNvPr id="4573" name="Google Shape;4573;p82"/>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82"/>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82"/>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6" name="Google Shape;4576;p82"/>
          <p:cNvGrpSpPr/>
          <p:nvPr/>
        </p:nvGrpSpPr>
        <p:grpSpPr>
          <a:xfrm>
            <a:off x="6840188" y="2276124"/>
            <a:ext cx="1579046" cy="522230"/>
            <a:chOff x="6853641" y="2534077"/>
            <a:chExt cx="1515545" cy="501229"/>
          </a:xfrm>
        </p:grpSpPr>
        <p:grpSp>
          <p:nvGrpSpPr>
            <p:cNvPr id="4577" name="Google Shape;4577;p82"/>
            <p:cNvGrpSpPr/>
            <p:nvPr/>
          </p:nvGrpSpPr>
          <p:grpSpPr>
            <a:xfrm>
              <a:off x="6853641" y="2618923"/>
              <a:ext cx="1515545" cy="324556"/>
              <a:chOff x="6853641" y="2618923"/>
              <a:chExt cx="1515545" cy="324556"/>
            </a:xfrm>
          </p:grpSpPr>
          <p:sp>
            <p:nvSpPr>
              <p:cNvPr id="4578" name="Google Shape;4578;p82"/>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82"/>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82"/>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82"/>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82"/>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3" name="Google Shape;4583;p82"/>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82"/>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82"/>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82"/>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82"/>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8" name="Google Shape;4588;p82"/>
          <p:cNvGrpSpPr/>
          <p:nvPr/>
        </p:nvGrpSpPr>
        <p:grpSpPr>
          <a:xfrm>
            <a:off x="3435080" y="3151165"/>
            <a:ext cx="1617976" cy="346616"/>
            <a:chOff x="1808063" y="4294338"/>
            <a:chExt cx="3370782" cy="721817"/>
          </a:xfrm>
        </p:grpSpPr>
        <p:sp>
          <p:nvSpPr>
            <p:cNvPr id="4589" name="Google Shape;4589;p82"/>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82"/>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82"/>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82"/>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82"/>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82"/>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82"/>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82"/>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82"/>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82"/>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9" name="Google Shape;4599;p82"/>
          <p:cNvGrpSpPr/>
          <p:nvPr/>
        </p:nvGrpSpPr>
        <p:grpSpPr>
          <a:xfrm>
            <a:off x="5261076" y="3817915"/>
            <a:ext cx="1417067" cy="350605"/>
            <a:chOff x="4234950" y="2101012"/>
            <a:chExt cx="4219974" cy="1044090"/>
          </a:xfrm>
        </p:grpSpPr>
        <p:sp>
          <p:nvSpPr>
            <p:cNvPr id="4600" name="Google Shape;4600;p82"/>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82"/>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82"/>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82"/>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82"/>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82"/>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82"/>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82"/>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82"/>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82"/>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82"/>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82"/>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82"/>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82"/>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82"/>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82"/>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82"/>
          <p:cNvGrpSpPr/>
          <p:nvPr/>
        </p:nvGrpSpPr>
        <p:grpSpPr>
          <a:xfrm>
            <a:off x="6836548" y="1808672"/>
            <a:ext cx="1586327" cy="371557"/>
            <a:chOff x="1247650" y="2075423"/>
            <a:chExt cx="6648477" cy="1557238"/>
          </a:xfrm>
        </p:grpSpPr>
        <p:sp>
          <p:nvSpPr>
            <p:cNvPr id="4617" name="Google Shape;4617;p82"/>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82"/>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82"/>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82"/>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82"/>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82"/>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3" name="Google Shape;4623;p82"/>
          <p:cNvGrpSpPr/>
          <p:nvPr/>
        </p:nvGrpSpPr>
        <p:grpSpPr>
          <a:xfrm>
            <a:off x="5267818" y="961862"/>
            <a:ext cx="1415601" cy="1648533"/>
            <a:chOff x="1839112" y="2209163"/>
            <a:chExt cx="1918159" cy="2233784"/>
          </a:xfrm>
        </p:grpSpPr>
        <p:sp>
          <p:nvSpPr>
            <p:cNvPr id="4624" name="Google Shape;4624;p82"/>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82"/>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82"/>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7" name="Google Shape;4627;p82"/>
            <p:cNvCxnSpPr>
              <a:stCxn id="4624" idx="6"/>
              <a:endCxn id="4625"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8" name="Google Shape;4628;p82"/>
            <p:cNvCxnSpPr>
              <a:stCxn id="4625" idx="4"/>
              <a:endCxn id="4629"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630" name="Google Shape;4630;p82"/>
            <p:cNvCxnSpPr>
              <a:stCxn id="4629" idx="6"/>
              <a:endCxn id="4626"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31" name="Google Shape;4631;p82"/>
            <p:cNvCxnSpPr>
              <a:stCxn id="4626" idx="4"/>
              <a:endCxn id="4632"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629" name="Google Shape;4629;p82"/>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82"/>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82"/>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4" name="Google Shape;4634;p82"/>
            <p:cNvCxnSpPr>
              <a:endCxn id="4633"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635" name="Google Shape;4635;p82"/>
          <p:cNvGrpSpPr/>
          <p:nvPr/>
        </p:nvGrpSpPr>
        <p:grpSpPr>
          <a:xfrm>
            <a:off x="3425084" y="979946"/>
            <a:ext cx="1637968" cy="154942"/>
            <a:chOff x="238125" y="2506075"/>
            <a:chExt cx="7115411" cy="673075"/>
          </a:xfrm>
        </p:grpSpPr>
        <p:sp>
          <p:nvSpPr>
            <p:cNvPr id="4636" name="Google Shape;4636;p82"/>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82"/>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82"/>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82"/>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82"/>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1" name="Google Shape;4641;p82"/>
          <p:cNvGrpSpPr/>
          <p:nvPr/>
        </p:nvGrpSpPr>
        <p:grpSpPr>
          <a:xfrm>
            <a:off x="1965820" y="1294664"/>
            <a:ext cx="1262932" cy="785408"/>
            <a:chOff x="548861" y="389676"/>
            <a:chExt cx="3843371" cy="2390163"/>
          </a:xfrm>
        </p:grpSpPr>
        <p:cxnSp>
          <p:nvCxnSpPr>
            <p:cNvPr id="4642" name="Google Shape;4642;p82"/>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3" name="Google Shape;4643;p82"/>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4" name="Google Shape;4644;p82"/>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5" name="Google Shape;4645;p82"/>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646" name="Google Shape;4646;p82"/>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647" name="Google Shape;4647;p82"/>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48" name="Google Shape;4648;p82"/>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649" name="Google Shape;4649;p82"/>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82"/>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82"/>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82"/>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82"/>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82"/>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82"/>
          <p:cNvGrpSpPr/>
          <p:nvPr/>
        </p:nvGrpSpPr>
        <p:grpSpPr>
          <a:xfrm>
            <a:off x="753952" y="2401541"/>
            <a:ext cx="1412054" cy="633562"/>
            <a:chOff x="1187400" y="2529299"/>
            <a:chExt cx="6769193" cy="2241903"/>
          </a:xfrm>
        </p:grpSpPr>
        <p:sp>
          <p:nvSpPr>
            <p:cNvPr id="4656" name="Google Shape;4656;p82"/>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657" name="Google Shape;4657;p82"/>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8" name="Google Shape;4658;p82"/>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9" name="Google Shape;4659;p82"/>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0" name="Google Shape;4660;p82"/>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1" name="Google Shape;4661;p82"/>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2" name="Google Shape;4662;p82"/>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663" name="Google Shape;4663;p82"/>
            <p:cNvCxnSpPr>
              <a:stCxn id="4656" idx="2"/>
              <a:endCxn id="4657"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4" name="Google Shape;4664;p82"/>
            <p:cNvCxnSpPr>
              <a:stCxn id="4658" idx="0"/>
              <a:endCxn id="4656"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5" name="Google Shape;4665;p82"/>
            <p:cNvCxnSpPr>
              <a:stCxn id="4658" idx="2"/>
              <a:endCxn id="4660"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6" name="Google Shape;4666;p82"/>
            <p:cNvCxnSpPr>
              <a:stCxn id="4659" idx="0"/>
              <a:endCxn id="4658"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7" name="Google Shape;4667;p82"/>
            <p:cNvCxnSpPr>
              <a:stCxn id="4657" idx="2"/>
              <a:endCxn id="4662"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8" name="Google Shape;4668;p82"/>
            <p:cNvCxnSpPr>
              <a:stCxn id="4661" idx="0"/>
              <a:endCxn id="4657"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669" name="Google Shape;4669;p82"/>
          <p:cNvGrpSpPr/>
          <p:nvPr/>
        </p:nvGrpSpPr>
        <p:grpSpPr>
          <a:xfrm>
            <a:off x="6840198" y="2894250"/>
            <a:ext cx="1579035" cy="540873"/>
            <a:chOff x="6895650" y="3126697"/>
            <a:chExt cx="1436662" cy="492105"/>
          </a:xfrm>
        </p:grpSpPr>
        <p:sp>
          <p:nvSpPr>
            <p:cNvPr id="4670" name="Google Shape;4670;p82"/>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82"/>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82"/>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82"/>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82"/>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5" name="Google Shape;4675;p82"/>
            <p:cNvGrpSpPr/>
            <p:nvPr/>
          </p:nvGrpSpPr>
          <p:grpSpPr>
            <a:xfrm>
              <a:off x="6995957" y="3335810"/>
              <a:ext cx="1230393" cy="71754"/>
              <a:chOff x="6995957" y="3287964"/>
              <a:chExt cx="1230393" cy="71754"/>
            </a:xfrm>
          </p:grpSpPr>
          <p:sp>
            <p:nvSpPr>
              <p:cNvPr id="4676" name="Google Shape;4676;p82"/>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82"/>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82"/>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82"/>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82"/>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81" name="Google Shape;4681;p82"/>
          <p:cNvGrpSpPr/>
          <p:nvPr/>
        </p:nvGrpSpPr>
        <p:grpSpPr>
          <a:xfrm>
            <a:off x="6838780" y="3531013"/>
            <a:ext cx="1581862" cy="650625"/>
            <a:chOff x="6777990" y="3710194"/>
            <a:chExt cx="1646915" cy="677382"/>
          </a:xfrm>
        </p:grpSpPr>
        <p:grpSp>
          <p:nvGrpSpPr>
            <p:cNvPr id="4682" name="Google Shape;4682;p82"/>
            <p:cNvGrpSpPr/>
            <p:nvPr/>
          </p:nvGrpSpPr>
          <p:grpSpPr>
            <a:xfrm>
              <a:off x="6777990" y="3874492"/>
              <a:ext cx="411129" cy="513083"/>
              <a:chOff x="6777990" y="3874492"/>
              <a:chExt cx="411129" cy="513083"/>
            </a:xfrm>
          </p:grpSpPr>
          <p:cxnSp>
            <p:nvCxnSpPr>
              <p:cNvPr id="4683" name="Google Shape;4683;p82"/>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4" name="Google Shape;4684;p82"/>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82"/>
            <p:cNvGrpSpPr/>
            <p:nvPr/>
          </p:nvGrpSpPr>
          <p:grpSpPr>
            <a:xfrm>
              <a:off x="7188425" y="3710194"/>
              <a:ext cx="411123" cy="520535"/>
              <a:chOff x="7188425" y="3710194"/>
              <a:chExt cx="411123" cy="520535"/>
            </a:xfrm>
          </p:grpSpPr>
          <p:cxnSp>
            <p:nvCxnSpPr>
              <p:cNvPr id="4686" name="Google Shape;4686;p82"/>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7" name="Google Shape;4687;p82"/>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82"/>
            <p:cNvGrpSpPr/>
            <p:nvPr/>
          </p:nvGrpSpPr>
          <p:grpSpPr>
            <a:xfrm>
              <a:off x="7603341" y="3874492"/>
              <a:ext cx="411474" cy="513083"/>
              <a:chOff x="7603341" y="3874492"/>
              <a:chExt cx="411474" cy="513083"/>
            </a:xfrm>
          </p:grpSpPr>
          <p:cxnSp>
            <p:nvCxnSpPr>
              <p:cNvPr id="4689" name="Google Shape;4689;p82"/>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90" name="Google Shape;4690;p82"/>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82"/>
            <p:cNvGrpSpPr/>
            <p:nvPr/>
          </p:nvGrpSpPr>
          <p:grpSpPr>
            <a:xfrm>
              <a:off x="8013776" y="3722847"/>
              <a:ext cx="411129" cy="507881"/>
              <a:chOff x="8013776" y="3722847"/>
              <a:chExt cx="411129" cy="507881"/>
            </a:xfrm>
          </p:grpSpPr>
          <p:cxnSp>
            <p:nvCxnSpPr>
              <p:cNvPr id="4692" name="Google Shape;4692;p82"/>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693" name="Google Shape;4693;p82"/>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4" name="Google Shape;4694;p82"/>
          <p:cNvGrpSpPr/>
          <p:nvPr/>
        </p:nvGrpSpPr>
        <p:grpSpPr>
          <a:xfrm>
            <a:off x="5258295" y="2703853"/>
            <a:ext cx="1421889" cy="1020603"/>
            <a:chOff x="5190863" y="2824811"/>
            <a:chExt cx="1544860" cy="1108869"/>
          </a:xfrm>
        </p:grpSpPr>
        <p:grpSp>
          <p:nvGrpSpPr>
            <p:cNvPr id="4695" name="Google Shape;4695;p82"/>
            <p:cNvGrpSpPr/>
            <p:nvPr/>
          </p:nvGrpSpPr>
          <p:grpSpPr>
            <a:xfrm>
              <a:off x="5938695" y="3176919"/>
              <a:ext cx="685761" cy="404739"/>
              <a:chOff x="5938695" y="3176919"/>
              <a:chExt cx="685761" cy="404739"/>
            </a:xfrm>
          </p:grpSpPr>
          <p:grpSp>
            <p:nvGrpSpPr>
              <p:cNvPr id="4696" name="Google Shape;4696;p82"/>
              <p:cNvGrpSpPr/>
              <p:nvPr/>
            </p:nvGrpSpPr>
            <p:grpSpPr>
              <a:xfrm>
                <a:off x="5938695" y="3176919"/>
                <a:ext cx="685761" cy="404739"/>
                <a:chOff x="5938695" y="3176919"/>
                <a:chExt cx="685761" cy="404739"/>
              </a:xfrm>
            </p:grpSpPr>
            <p:sp>
              <p:nvSpPr>
                <p:cNvPr id="4697" name="Google Shape;4697;p82"/>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82"/>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9" name="Google Shape;4699;p82"/>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82"/>
            <p:cNvGrpSpPr/>
            <p:nvPr/>
          </p:nvGrpSpPr>
          <p:grpSpPr>
            <a:xfrm>
              <a:off x="5305233" y="3176835"/>
              <a:ext cx="685971" cy="404655"/>
              <a:chOff x="5305233" y="3176835"/>
              <a:chExt cx="685971" cy="404655"/>
            </a:xfrm>
          </p:grpSpPr>
          <p:grpSp>
            <p:nvGrpSpPr>
              <p:cNvPr id="4701" name="Google Shape;4701;p82"/>
              <p:cNvGrpSpPr/>
              <p:nvPr/>
            </p:nvGrpSpPr>
            <p:grpSpPr>
              <a:xfrm>
                <a:off x="5305233" y="3176835"/>
                <a:ext cx="685971" cy="404655"/>
                <a:chOff x="5305233" y="3176835"/>
                <a:chExt cx="685971" cy="404655"/>
              </a:xfrm>
            </p:grpSpPr>
            <p:sp>
              <p:nvSpPr>
                <p:cNvPr id="4702" name="Google Shape;4702;p82"/>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82"/>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4" name="Google Shape;4704;p82"/>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5" name="Google Shape;4705;p82"/>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6" name="Google Shape;4706;p82"/>
            <p:cNvGrpSpPr/>
            <p:nvPr/>
          </p:nvGrpSpPr>
          <p:grpSpPr>
            <a:xfrm>
              <a:off x="5657361" y="2824811"/>
              <a:ext cx="1078361" cy="404655"/>
              <a:chOff x="5657361" y="2824811"/>
              <a:chExt cx="1078361" cy="404655"/>
            </a:xfrm>
          </p:grpSpPr>
          <p:grpSp>
            <p:nvGrpSpPr>
              <p:cNvPr id="4707" name="Google Shape;4707;p82"/>
              <p:cNvGrpSpPr/>
              <p:nvPr/>
            </p:nvGrpSpPr>
            <p:grpSpPr>
              <a:xfrm>
                <a:off x="5657361" y="2824811"/>
                <a:ext cx="1078361" cy="404655"/>
                <a:chOff x="5657361" y="2824811"/>
                <a:chExt cx="1078361" cy="404655"/>
              </a:xfrm>
            </p:grpSpPr>
            <p:grpSp>
              <p:nvGrpSpPr>
                <p:cNvPr id="4708" name="Google Shape;4708;p82"/>
                <p:cNvGrpSpPr/>
                <p:nvPr/>
              </p:nvGrpSpPr>
              <p:grpSpPr>
                <a:xfrm>
                  <a:off x="5938485" y="2824811"/>
                  <a:ext cx="797237" cy="404655"/>
                  <a:chOff x="5938485" y="2824811"/>
                  <a:chExt cx="797237" cy="404655"/>
                </a:xfrm>
              </p:grpSpPr>
              <p:sp>
                <p:nvSpPr>
                  <p:cNvPr id="4709" name="Google Shape;4709;p82"/>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82"/>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1" name="Google Shape;4711;p82"/>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2" name="Google Shape;4712;p82"/>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3" name="Google Shape;4713;p82"/>
            <p:cNvGrpSpPr/>
            <p:nvPr/>
          </p:nvGrpSpPr>
          <p:grpSpPr>
            <a:xfrm>
              <a:off x="5190863" y="3528942"/>
              <a:ext cx="1078026" cy="404739"/>
              <a:chOff x="5190863" y="3528942"/>
              <a:chExt cx="1078026" cy="404739"/>
            </a:xfrm>
          </p:grpSpPr>
          <p:sp>
            <p:nvSpPr>
              <p:cNvPr id="4714" name="Google Shape;4714;p82"/>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5" name="Google Shape;4715;p82"/>
              <p:cNvGrpSpPr/>
              <p:nvPr/>
            </p:nvGrpSpPr>
            <p:grpSpPr>
              <a:xfrm>
                <a:off x="5190863" y="3528942"/>
                <a:ext cx="1078026" cy="404739"/>
                <a:chOff x="5190863" y="3528942"/>
                <a:chExt cx="1078026" cy="404739"/>
              </a:xfrm>
            </p:grpSpPr>
            <p:sp>
              <p:nvSpPr>
                <p:cNvPr id="4716" name="Google Shape;4716;p82"/>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82"/>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18" name="Google Shape;4718;p82"/>
          <p:cNvGrpSpPr/>
          <p:nvPr/>
        </p:nvGrpSpPr>
        <p:grpSpPr>
          <a:xfrm>
            <a:off x="724302" y="1268321"/>
            <a:ext cx="1086719" cy="879487"/>
            <a:chOff x="803162" y="1474292"/>
            <a:chExt cx="1086719" cy="879487"/>
          </a:xfrm>
        </p:grpSpPr>
        <p:grpSp>
          <p:nvGrpSpPr>
            <p:cNvPr id="4719" name="Google Shape;4719;p82"/>
            <p:cNvGrpSpPr/>
            <p:nvPr/>
          </p:nvGrpSpPr>
          <p:grpSpPr>
            <a:xfrm>
              <a:off x="803162" y="1625948"/>
              <a:ext cx="445856" cy="576579"/>
              <a:chOff x="803162" y="1625948"/>
              <a:chExt cx="445856" cy="576579"/>
            </a:xfrm>
          </p:grpSpPr>
          <p:sp>
            <p:nvSpPr>
              <p:cNvPr id="4720" name="Google Shape;4720;p82"/>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1" name="Google Shape;4721;p82"/>
              <p:cNvGrpSpPr/>
              <p:nvPr/>
            </p:nvGrpSpPr>
            <p:grpSpPr>
              <a:xfrm>
                <a:off x="1056023" y="1625948"/>
                <a:ext cx="192995" cy="576579"/>
                <a:chOff x="1056023" y="1625948"/>
                <a:chExt cx="192995" cy="576579"/>
              </a:xfrm>
            </p:grpSpPr>
            <p:sp>
              <p:nvSpPr>
                <p:cNvPr id="4722" name="Google Shape;4722;p82"/>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82"/>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82"/>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82"/>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82"/>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27" name="Google Shape;4727;p82"/>
            <p:cNvGrpSpPr/>
            <p:nvPr/>
          </p:nvGrpSpPr>
          <p:grpSpPr>
            <a:xfrm>
              <a:off x="1371406" y="1474292"/>
              <a:ext cx="518475" cy="879487"/>
              <a:chOff x="1398231" y="1474292"/>
              <a:chExt cx="518475" cy="879487"/>
            </a:xfrm>
          </p:grpSpPr>
          <p:grpSp>
            <p:nvGrpSpPr>
              <p:cNvPr id="4728" name="Google Shape;4728;p82"/>
              <p:cNvGrpSpPr/>
              <p:nvPr/>
            </p:nvGrpSpPr>
            <p:grpSpPr>
              <a:xfrm>
                <a:off x="1398231" y="1474292"/>
                <a:ext cx="518475" cy="341643"/>
                <a:chOff x="1398231" y="1474292"/>
                <a:chExt cx="518475" cy="341643"/>
              </a:xfrm>
            </p:grpSpPr>
            <p:sp>
              <p:nvSpPr>
                <p:cNvPr id="4729" name="Google Shape;4729;p82"/>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0" name="Google Shape;4730;p82"/>
                <p:cNvGrpSpPr/>
                <p:nvPr/>
              </p:nvGrpSpPr>
              <p:grpSpPr>
                <a:xfrm>
                  <a:off x="1616453" y="1474292"/>
                  <a:ext cx="300253" cy="341643"/>
                  <a:chOff x="1616453" y="1475379"/>
                  <a:chExt cx="300253" cy="341643"/>
                </a:xfrm>
              </p:grpSpPr>
              <p:sp>
                <p:nvSpPr>
                  <p:cNvPr id="4731" name="Google Shape;4731;p82"/>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82"/>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82"/>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82"/>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82"/>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82"/>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82"/>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8" name="Google Shape;4738;p82"/>
                  <p:cNvGrpSpPr/>
                  <p:nvPr/>
                </p:nvGrpSpPr>
                <p:grpSpPr>
                  <a:xfrm>
                    <a:off x="1839639" y="1475379"/>
                    <a:ext cx="77067" cy="341643"/>
                    <a:chOff x="1839639" y="1475379"/>
                    <a:chExt cx="77067" cy="341643"/>
                  </a:xfrm>
                </p:grpSpPr>
                <p:sp>
                  <p:nvSpPr>
                    <p:cNvPr id="4739" name="Google Shape;4739;p82"/>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82"/>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41" name="Google Shape;4741;p82"/>
              <p:cNvGrpSpPr/>
              <p:nvPr/>
            </p:nvGrpSpPr>
            <p:grpSpPr>
              <a:xfrm>
                <a:off x="1398451" y="2012951"/>
                <a:ext cx="518255" cy="340828"/>
                <a:chOff x="1398451" y="2012951"/>
                <a:chExt cx="518255" cy="340828"/>
              </a:xfrm>
            </p:grpSpPr>
            <p:sp>
              <p:nvSpPr>
                <p:cNvPr id="4742" name="Google Shape;4742;p82"/>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3" name="Google Shape;4743;p82"/>
                <p:cNvGrpSpPr/>
                <p:nvPr/>
              </p:nvGrpSpPr>
              <p:grpSpPr>
                <a:xfrm>
                  <a:off x="1616453" y="2012951"/>
                  <a:ext cx="300253" cy="340828"/>
                  <a:chOff x="1616453" y="2013538"/>
                  <a:chExt cx="300253" cy="340828"/>
                </a:xfrm>
              </p:grpSpPr>
              <p:sp>
                <p:nvSpPr>
                  <p:cNvPr id="4744" name="Google Shape;4744;p82"/>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82"/>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82"/>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82"/>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82"/>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82"/>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82"/>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1" name="Google Shape;4751;p82"/>
                  <p:cNvGrpSpPr/>
                  <p:nvPr/>
                </p:nvGrpSpPr>
                <p:grpSpPr>
                  <a:xfrm>
                    <a:off x="1839639" y="2013538"/>
                    <a:ext cx="77067" cy="340828"/>
                    <a:chOff x="1839639" y="2013538"/>
                    <a:chExt cx="77067" cy="340828"/>
                  </a:xfrm>
                </p:grpSpPr>
                <p:sp>
                  <p:nvSpPr>
                    <p:cNvPr id="4752" name="Google Shape;4752;p82"/>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82"/>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754" name="Google Shape;4754;p82"/>
          <p:cNvGrpSpPr/>
          <p:nvPr/>
        </p:nvGrpSpPr>
        <p:grpSpPr>
          <a:xfrm>
            <a:off x="721126" y="3399508"/>
            <a:ext cx="1368681" cy="682918"/>
            <a:chOff x="724986" y="3605478"/>
            <a:chExt cx="1368681" cy="682918"/>
          </a:xfrm>
        </p:grpSpPr>
        <p:grpSp>
          <p:nvGrpSpPr>
            <p:cNvPr id="4755" name="Google Shape;4755;p82"/>
            <p:cNvGrpSpPr/>
            <p:nvPr/>
          </p:nvGrpSpPr>
          <p:grpSpPr>
            <a:xfrm>
              <a:off x="1289102" y="3823629"/>
              <a:ext cx="240442" cy="250435"/>
              <a:chOff x="-165066" y="3843615"/>
              <a:chExt cx="221259" cy="230455"/>
            </a:xfrm>
          </p:grpSpPr>
          <p:sp>
            <p:nvSpPr>
              <p:cNvPr id="4756" name="Google Shape;4756;p82"/>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82"/>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82"/>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82"/>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82"/>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82"/>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82"/>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82"/>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82"/>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82"/>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82"/>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82"/>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82"/>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82"/>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82"/>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82"/>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82"/>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82"/>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82"/>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82"/>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6" name="Google Shape;4776;p82"/>
            <p:cNvGrpSpPr/>
            <p:nvPr/>
          </p:nvGrpSpPr>
          <p:grpSpPr>
            <a:xfrm>
              <a:off x="724986" y="3605478"/>
              <a:ext cx="1368681" cy="682918"/>
              <a:chOff x="724986" y="3605478"/>
              <a:chExt cx="1368681" cy="682918"/>
            </a:xfrm>
          </p:grpSpPr>
          <p:grpSp>
            <p:nvGrpSpPr>
              <p:cNvPr id="4777" name="Google Shape;4777;p82"/>
              <p:cNvGrpSpPr/>
              <p:nvPr/>
            </p:nvGrpSpPr>
            <p:grpSpPr>
              <a:xfrm>
                <a:off x="1498221" y="4047614"/>
                <a:ext cx="529172" cy="240783"/>
                <a:chOff x="1498221" y="4047614"/>
                <a:chExt cx="529172" cy="240783"/>
              </a:xfrm>
            </p:grpSpPr>
            <p:grpSp>
              <p:nvGrpSpPr>
                <p:cNvPr id="4778" name="Google Shape;4778;p82"/>
                <p:cNvGrpSpPr/>
                <p:nvPr/>
              </p:nvGrpSpPr>
              <p:grpSpPr>
                <a:xfrm>
                  <a:off x="1826655" y="4224370"/>
                  <a:ext cx="200738" cy="25631"/>
                  <a:chOff x="1826655" y="4224370"/>
                  <a:chExt cx="200738" cy="25631"/>
                </a:xfrm>
              </p:grpSpPr>
              <p:sp>
                <p:nvSpPr>
                  <p:cNvPr id="4779" name="Google Shape;4779;p82"/>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82"/>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1" name="Google Shape;4781;p82"/>
                <p:cNvGrpSpPr/>
                <p:nvPr/>
              </p:nvGrpSpPr>
              <p:grpSpPr>
                <a:xfrm>
                  <a:off x="1498221" y="4047614"/>
                  <a:ext cx="328444" cy="240783"/>
                  <a:chOff x="1498221" y="4047614"/>
                  <a:chExt cx="328444" cy="240783"/>
                </a:xfrm>
              </p:grpSpPr>
              <p:sp>
                <p:nvSpPr>
                  <p:cNvPr id="4782" name="Google Shape;4782;p82"/>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3" name="Google Shape;4783;p82"/>
                  <p:cNvGrpSpPr/>
                  <p:nvPr/>
                </p:nvGrpSpPr>
                <p:grpSpPr>
                  <a:xfrm>
                    <a:off x="1498221" y="4047614"/>
                    <a:ext cx="150566" cy="190416"/>
                    <a:chOff x="1498221" y="4047614"/>
                    <a:chExt cx="150566" cy="190416"/>
                  </a:xfrm>
                </p:grpSpPr>
                <p:sp>
                  <p:nvSpPr>
                    <p:cNvPr id="4784" name="Google Shape;4784;p82"/>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82"/>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86" name="Google Shape;4786;p82"/>
              <p:cNvGrpSpPr/>
              <p:nvPr/>
            </p:nvGrpSpPr>
            <p:grpSpPr>
              <a:xfrm>
                <a:off x="1560718" y="3800594"/>
                <a:ext cx="532948" cy="302090"/>
                <a:chOff x="1560718" y="3800594"/>
                <a:chExt cx="532948" cy="302090"/>
              </a:xfrm>
            </p:grpSpPr>
            <p:grpSp>
              <p:nvGrpSpPr>
                <p:cNvPr id="4787" name="Google Shape;4787;p82"/>
                <p:cNvGrpSpPr/>
                <p:nvPr/>
              </p:nvGrpSpPr>
              <p:grpSpPr>
                <a:xfrm>
                  <a:off x="1912179" y="3827344"/>
                  <a:ext cx="181487" cy="25631"/>
                  <a:chOff x="1912179" y="3827344"/>
                  <a:chExt cx="181487" cy="25631"/>
                </a:xfrm>
              </p:grpSpPr>
              <p:sp>
                <p:nvSpPr>
                  <p:cNvPr id="4788" name="Google Shape;4788;p82"/>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82"/>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0" name="Google Shape;4790;p82"/>
                <p:cNvGrpSpPr/>
                <p:nvPr/>
              </p:nvGrpSpPr>
              <p:grpSpPr>
                <a:xfrm>
                  <a:off x="1912179" y="4044505"/>
                  <a:ext cx="181487" cy="25622"/>
                  <a:chOff x="1912179" y="4044506"/>
                  <a:chExt cx="181487" cy="25622"/>
                </a:xfrm>
              </p:grpSpPr>
              <p:sp>
                <p:nvSpPr>
                  <p:cNvPr id="4791" name="Google Shape;4791;p82"/>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82"/>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3" name="Google Shape;4793;p82"/>
                <p:cNvGrpSpPr/>
                <p:nvPr/>
              </p:nvGrpSpPr>
              <p:grpSpPr>
                <a:xfrm>
                  <a:off x="1560718" y="3800594"/>
                  <a:ext cx="351472" cy="302090"/>
                  <a:chOff x="1560718" y="3800594"/>
                  <a:chExt cx="351472" cy="302090"/>
                </a:xfrm>
              </p:grpSpPr>
              <p:grpSp>
                <p:nvGrpSpPr>
                  <p:cNvPr id="4794" name="Google Shape;4794;p82"/>
                  <p:cNvGrpSpPr/>
                  <p:nvPr/>
                </p:nvGrpSpPr>
                <p:grpSpPr>
                  <a:xfrm>
                    <a:off x="1560718" y="3842857"/>
                    <a:ext cx="173586" cy="217131"/>
                    <a:chOff x="1560718" y="3842857"/>
                    <a:chExt cx="173586" cy="217131"/>
                  </a:xfrm>
                </p:grpSpPr>
                <p:sp>
                  <p:nvSpPr>
                    <p:cNvPr id="4795" name="Google Shape;4795;p82"/>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82"/>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82"/>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8" name="Google Shape;4798;p82"/>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82"/>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00" name="Google Shape;4800;p82"/>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1" name="Google Shape;4801;p82"/>
              <p:cNvGrpSpPr/>
              <p:nvPr/>
            </p:nvGrpSpPr>
            <p:grpSpPr>
              <a:xfrm>
                <a:off x="785350" y="3605478"/>
                <a:ext cx="535311" cy="249245"/>
                <a:chOff x="785350" y="3605478"/>
                <a:chExt cx="535311" cy="249245"/>
              </a:xfrm>
            </p:grpSpPr>
            <p:grpSp>
              <p:nvGrpSpPr>
                <p:cNvPr id="4802" name="Google Shape;4802;p82"/>
                <p:cNvGrpSpPr/>
                <p:nvPr/>
              </p:nvGrpSpPr>
              <p:grpSpPr>
                <a:xfrm>
                  <a:off x="785350" y="3605478"/>
                  <a:ext cx="376191" cy="102736"/>
                  <a:chOff x="785350" y="3605478"/>
                  <a:chExt cx="376191" cy="102736"/>
                </a:xfrm>
              </p:grpSpPr>
              <p:sp>
                <p:nvSpPr>
                  <p:cNvPr id="4803" name="Google Shape;4803;p82"/>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82"/>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82"/>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6" name="Google Shape;4806;p82"/>
                <p:cNvGrpSpPr/>
                <p:nvPr/>
              </p:nvGrpSpPr>
              <p:grpSpPr>
                <a:xfrm>
                  <a:off x="1161530" y="3655851"/>
                  <a:ext cx="159131" cy="198872"/>
                  <a:chOff x="1161530" y="3655851"/>
                  <a:chExt cx="159131" cy="198872"/>
                </a:xfrm>
              </p:grpSpPr>
              <p:sp>
                <p:nvSpPr>
                  <p:cNvPr id="4807" name="Google Shape;4807;p82"/>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82"/>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9" name="Google Shape;4809;p82"/>
              <p:cNvGrpSpPr/>
              <p:nvPr/>
            </p:nvGrpSpPr>
            <p:grpSpPr>
              <a:xfrm>
                <a:off x="785350" y="4047614"/>
                <a:ext cx="535311" cy="240783"/>
                <a:chOff x="785350" y="4047614"/>
                <a:chExt cx="535311" cy="240783"/>
              </a:xfrm>
            </p:grpSpPr>
            <p:grpSp>
              <p:nvGrpSpPr>
                <p:cNvPr id="4810" name="Google Shape;4810;p82"/>
                <p:cNvGrpSpPr/>
                <p:nvPr/>
              </p:nvGrpSpPr>
              <p:grpSpPr>
                <a:xfrm>
                  <a:off x="1161636" y="4047614"/>
                  <a:ext cx="159025" cy="190415"/>
                  <a:chOff x="1161636" y="4047614"/>
                  <a:chExt cx="159025" cy="190415"/>
                </a:xfrm>
              </p:grpSpPr>
              <p:sp>
                <p:nvSpPr>
                  <p:cNvPr id="4811" name="Google Shape;4811;p82"/>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82"/>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3" name="Google Shape;4813;p82"/>
                <p:cNvGrpSpPr/>
                <p:nvPr/>
              </p:nvGrpSpPr>
              <p:grpSpPr>
                <a:xfrm>
                  <a:off x="785350" y="4185661"/>
                  <a:ext cx="376191" cy="102736"/>
                  <a:chOff x="785350" y="4185661"/>
                  <a:chExt cx="376191" cy="102736"/>
                </a:xfrm>
              </p:grpSpPr>
              <p:sp>
                <p:nvSpPr>
                  <p:cNvPr id="4814" name="Google Shape;4814;p82"/>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82"/>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82"/>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7" name="Google Shape;4817;p82"/>
              <p:cNvGrpSpPr/>
              <p:nvPr/>
            </p:nvGrpSpPr>
            <p:grpSpPr>
              <a:xfrm>
                <a:off x="1501054" y="3605478"/>
                <a:ext cx="526340" cy="249240"/>
                <a:chOff x="1501054" y="3605478"/>
                <a:chExt cx="526340" cy="249240"/>
              </a:xfrm>
            </p:grpSpPr>
            <p:grpSp>
              <p:nvGrpSpPr>
                <p:cNvPr id="4818" name="Google Shape;4818;p82"/>
                <p:cNvGrpSpPr/>
                <p:nvPr/>
              </p:nvGrpSpPr>
              <p:grpSpPr>
                <a:xfrm>
                  <a:off x="1834208" y="3643867"/>
                  <a:ext cx="193185" cy="25622"/>
                  <a:chOff x="1834208" y="3643867"/>
                  <a:chExt cx="193185" cy="25622"/>
                </a:xfrm>
              </p:grpSpPr>
              <p:sp>
                <p:nvSpPr>
                  <p:cNvPr id="4819" name="Google Shape;4819;p82"/>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82"/>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1" name="Google Shape;4821;p82"/>
                <p:cNvGrpSpPr/>
                <p:nvPr/>
              </p:nvGrpSpPr>
              <p:grpSpPr>
                <a:xfrm>
                  <a:off x="1501054" y="3605478"/>
                  <a:ext cx="333165" cy="249240"/>
                  <a:chOff x="1501054" y="3605478"/>
                  <a:chExt cx="333165" cy="249240"/>
                </a:xfrm>
              </p:grpSpPr>
              <p:sp>
                <p:nvSpPr>
                  <p:cNvPr id="4822" name="Google Shape;4822;p82"/>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3" name="Google Shape;4823;p82"/>
                  <p:cNvGrpSpPr/>
                  <p:nvPr/>
                </p:nvGrpSpPr>
                <p:grpSpPr>
                  <a:xfrm>
                    <a:off x="1501054" y="3655851"/>
                    <a:ext cx="155286" cy="198867"/>
                    <a:chOff x="1501054" y="3655851"/>
                    <a:chExt cx="155286" cy="198867"/>
                  </a:xfrm>
                </p:grpSpPr>
                <p:sp>
                  <p:nvSpPr>
                    <p:cNvPr id="4824" name="Google Shape;4824;p82"/>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82"/>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26" name="Google Shape;4826;p82"/>
              <p:cNvGrpSpPr/>
              <p:nvPr/>
            </p:nvGrpSpPr>
            <p:grpSpPr>
              <a:xfrm>
                <a:off x="724986" y="3800594"/>
                <a:ext cx="532950" cy="302090"/>
                <a:chOff x="724986" y="3800594"/>
                <a:chExt cx="532950" cy="302090"/>
              </a:xfrm>
            </p:grpSpPr>
            <p:grpSp>
              <p:nvGrpSpPr>
                <p:cNvPr id="4827" name="Google Shape;4827;p82"/>
                <p:cNvGrpSpPr/>
                <p:nvPr/>
              </p:nvGrpSpPr>
              <p:grpSpPr>
                <a:xfrm>
                  <a:off x="724986" y="4044367"/>
                  <a:ext cx="181314" cy="25626"/>
                  <a:chOff x="724986" y="4044367"/>
                  <a:chExt cx="181314" cy="25626"/>
                </a:xfrm>
              </p:grpSpPr>
              <p:sp>
                <p:nvSpPr>
                  <p:cNvPr id="4828" name="Google Shape;4828;p82"/>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82"/>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0" name="Google Shape;4830;p82"/>
                <p:cNvGrpSpPr/>
                <p:nvPr/>
              </p:nvGrpSpPr>
              <p:grpSpPr>
                <a:xfrm>
                  <a:off x="906290" y="3800594"/>
                  <a:ext cx="351646" cy="302090"/>
                  <a:chOff x="906290" y="3800594"/>
                  <a:chExt cx="351646" cy="302090"/>
                </a:xfrm>
              </p:grpSpPr>
              <p:grpSp>
                <p:nvGrpSpPr>
                  <p:cNvPr id="4831" name="Google Shape;4831;p82"/>
                  <p:cNvGrpSpPr/>
                  <p:nvPr/>
                </p:nvGrpSpPr>
                <p:grpSpPr>
                  <a:xfrm>
                    <a:off x="1084172" y="3842857"/>
                    <a:ext cx="173764" cy="217131"/>
                    <a:chOff x="1084172" y="3842857"/>
                    <a:chExt cx="173764" cy="217131"/>
                  </a:xfrm>
                </p:grpSpPr>
                <p:grpSp>
                  <p:nvGrpSpPr>
                    <p:cNvPr id="4832" name="Google Shape;4832;p82"/>
                    <p:cNvGrpSpPr/>
                    <p:nvPr/>
                  </p:nvGrpSpPr>
                  <p:grpSpPr>
                    <a:xfrm>
                      <a:off x="1156862" y="3936509"/>
                      <a:ext cx="101073" cy="25622"/>
                      <a:chOff x="1156862" y="3936509"/>
                      <a:chExt cx="101073" cy="25622"/>
                    </a:xfrm>
                  </p:grpSpPr>
                  <p:sp>
                    <p:nvSpPr>
                      <p:cNvPr id="4833" name="Google Shape;4833;p82"/>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82"/>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5" name="Google Shape;4835;p82"/>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6" name="Google Shape;4836;p82"/>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82"/>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8" name="Google Shape;4838;p82"/>
                <p:cNvGrpSpPr/>
                <p:nvPr/>
              </p:nvGrpSpPr>
              <p:grpSpPr>
                <a:xfrm>
                  <a:off x="724986" y="3830189"/>
                  <a:ext cx="189533" cy="25626"/>
                  <a:chOff x="724986" y="3830189"/>
                  <a:chExt cx="189533" cy="25626"/>
                </a:xfrm>
              </p:grpSpPr>
              <p:sp>
                <p:nvSpPr>
                  <p:cNvPr id="4839" name="Google Shape;4839;p82"/>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82"/>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841" name="Google Shape;4841;p82"/>
          <p:cNvGrpSpPr/>
          <p:nvPr/>
        </p:nvGrpSpPr>
        <p:grpSpPr>
          <a:xfrm>
            <a:off x="2249438" y="2249669"/>
            <a:ext cx="948701" cy="935378"/>
            <a:chOff x="2253298" y="2428317"/>
            <a:chExt cx="948701" cy="935378"/>
          </a:xfrm>
        </p:grpSpPr>
        <p:sp>
          <p:nvSpPr>
            <p:cNvPr id="4842" name="Google Shape;4842;p82"/>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82"/>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82"/>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82"/>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82"/>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82"/>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82"/>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82"/>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82"/>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82"/>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82"/>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82"/>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82"/>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82"/>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82"/>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82"/>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82"/>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82"/>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82"/>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82"/>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82"/>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82"/>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82"/>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82"/>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82"/>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82"/>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82"/>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82"/>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82"/>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82"/>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82"/>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82"/>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82"/>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78"/>
        <p:cNvGrpSpPr/>
        <p:nvPr/>
      </p:nvGrpSpPr>
      <p:grpSpPr>
        <a:xfrm>
          <a:off x="0" y="0"/>
          <a:ext cx="0" cy="0"/>
          <a:chOff x="0" y="0"/>
          <a:chExt cx="0" cy="0"/>
        </a:xfrm>
      </p:grpSpPr>
      <p:grpSp>
        <p:nvGrpSpPr>
          <p:cNvPr id="4879" name="Google Shape;4879;p83"/>
          <p:cNvGrpSpPr/>
          <p:nvPr/>
        </p:nvGrpSpPr>
        <p:grpSpPr>
          <a:xfrm>
            <a:off x="3339745" y="952988"/>
            <a:ext cx="2363393" cy="1017867"/>
            <a:chOff x="3292400" y="1219146"/>
            <a:chExt cx="2615240" cy="1110239"/>
          </a:xfrm>
        </p:grpSpPr>
        <p:sp>
          <p:nvSpPr>
            <p:cNvPr id="4880" name="Google Shape;4880;p83"/>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4881" name="Google Shape;4881;p83"/>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82" name="Google Shape;4882;p83"/>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4883" name="Google Shape;4883;p83"/>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4884" name="Google Shape;4884;p83"/>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4885" name="Google Shape;4885;p83"/>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4886" name="Google Shape;4886;p83"/>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4887" name="Google Shape;4887;p83"/>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4888" name="Google Shape;4888;p83"/>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4889" name="Google Shape;4889;p83"/>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4890" name="Google Shape;4890;p83"/>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891" name="Google Shape;4891;p83"/>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892" name="Google Shape;4892;p83"/>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893" name="Google Shape;4893;p83"/>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894" name="Google Shape;4894;p83"/>
            <p:cNvGrpSpPr/>
            <p:nvPr/>
          </p:nvGrpSpPr>
          <p:grpSpPr>
            <a:xfrm>
              <a:off x="3748438" y="1378608"/>
              <a:ext cx="2159202" cy="903971"/>
              <a:chOff x="1683525" y="2179850"/>
              <a:chExt cx="4519050" cy="2134525"/>
            </a:xfrm>
          </p:grpSpPr>
          <p:sp>
            <p:nvSpPr>
              <p:cNvPr id="4895" name="Google Shape;4895;p83"/>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96" name="Google Shape;4896;p83"/>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97" name="Google Shape;4897;p83"/>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98" name="Google Shape;4898;p83"/>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99" name="Google Shape;4899;p83"/>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00" name="Google Shape;4900;p83"/>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01" name="Google Shape;4901;p83"/>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02" name="Google Shape;4902;p83"/>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03" name="Google Shape;4903;p83"/>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04" name="Google Shape;4904;p83"/>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05" name="Google Shape;4905;p83"/>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06" name="Google Shape;4906;p83"/>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4907" name="Google Shape;4907;p83"/>
          <p:cNvGraphicFramePr/>
          <p:nvPr/>
        </p:nvGraphicFramePr>
        <p:xfrm>
          <a:off x="5935838" y="2130461"/>
          <a:ext cx="3000000" cy="3000000"/>
        </p:xfrm>
        <a:graphic>
          <a:graphicData uri="http://schemas.openxmlformats.org/drawingml/2006/table">
            <a:tbl>
              <a:tblPr>
                <a:noFill/>
                <a:tableStyleId>{155E2902-FEB5-4475-A66E-37F127023FA9}</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908" name="Google Shape;4908;p83"/>
          <p:cNvGrpSpPr/>
          <p:nvPr/>
        </p:nvGrpSpPr>
        <p:grpSpPr>
          <a:xfrm>
            <a:off x="5935948" y="3189058"/>
            <a:ext cx="2496964" cy="1001454"/>
            <a:chOff x="1919611" y="789980"/>
            <a:chExt cx="1474179" cy="606868"/>
          </a:xfrm>
        </p:grpSpPr>
        <p:cxnSp>
          <p:nvCxnSpPr>
            <p:cNvPr id="4909" name="Google Shape;4909;p83"/>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10" name="Google Shape;4910;p83"/>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11" name="Google Shape;4911;p83"/>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912" name="Google Shape;4912;p83"/>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4913" name="Google Shape;4913;p83"/>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4914" name="Google Shape;4914;p83"/>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4915" name="Google Shape;4915;p83"/>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4916" name="Google Shape;4916;p83"/>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83"/>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83"/>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83"/>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83"/>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83"/>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83"/>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923" name="Google Shape;4923;p83"/>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924" name="Google Shape;4924;p83"/>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925" name="Google Shape;4925;p83"/>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6" name="Google Shape;4926;p83"/>
          <p:cNvGrpSpPr/>
          <p:nvPr/>
        </p:nvGrpSpPr>
        <p:grpSpPr>
          <a:xfrm>
            <a:off x="712562" y="998017"/>
            <a:ext cx="2394370" cy="976502"/>
            <a:chOff x="749309" y="1112739"/>
            <a:chExt cx="2371603" cy="976502"/>
          </a:xfrm>
        </p:grpSpPr>
        <p:sp>
          <p:nvSpPr>
            <p:cNvPr id="4927" name="Google Shape;4927;p83"/>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83"/>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83"/>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83"/>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83"/>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83"/>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83"/>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83"/>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83"/>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83"/>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83"/>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83"/>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83"/>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83"/>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83"/>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83"/>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83"/>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83"/>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83"/>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83"/>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83"/>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83"/>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83"/>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83"/>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83"/>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83"/>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83"/>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83"/>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83"/>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83"/>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83"/>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83"/>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959" name="Google Shape;4959;p83"/>
          <p:cNvGraphicFramePr/>
          <p:nvPr/>
        </p:nvGraphicFramePr>
        <p:xfrm>
          <a:off x="5935863" y="996311"/>
          <a:ext cx="3000000" cy="3000000"/>
        </p:xfrm>
        <a:graphic>
          <a:graphicData uri="http://schemas.openxmlformats.org/drawingml/2006/table">
            <a:tbl>
              <a:tblPr>
                <a:noFill/>
                <a:tableStyleId>{155E2902-FEB5-4475-A66E-37F127023FA9}</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960" name="Google Shape;4960;p83"/>
          <p:cNvGraphicFramePr/>
          <p:nvPr/>
        </p:nvGraphicFramePr>
        <p:xfrm>
          <a:off x="3342575" y="2130461"/>
          <a:ext cx="3000000" cy="3000000"/>
        </p:xfrm>
        <a:graphic>
          <a:graphicData uri="http://schemas.openxmlformats.org/drawingml/2006/table">
            <a:tbl>
              <a:tblPr>
                <a:noFill/>
                <a:tableStyleId>{155E2902-FEB5-4475-A66E-37F127023FA9}</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61" name="Google Shape;4961;p83"/>
          <p:cNvGrpSpPr/>
          <p:nvPr/>
        </p:nvGrpSpPr>
        <p:grpSpPr>
          <a:xfrm>
            <a:off x="4086505" y="2517104"/>
            <a:ext cx="1517436" cy="74460"/>
            <a:chOff x="3980086" y="2804397"/>
            <a:chExt cx="1227600" cy="66900"/>
          </a:xfrm>
        </p:grpSpPr>
        <p:sp>
          <p:nvSpPr>
            <p:cNvPr id="4962" name="Google Shape;4962;p83"/>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83"/>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4" name="Google Shape;4964;p83"/>
          <p:cNvGrpSpPr/>
          <p:nvPr/>
        </p:nvGrpSpPr>
        <p:grpSpPr>
          <a:xfrm>
            <a:off x="4711569" y="2809692"/>
            <a:ext cx="892956" cy="74460"/>
            <a:chOff x="3980086" y="2804397"/>
            <a:chExt cx="1227600" cy="66900"/>
          </a:xfrm>
        </p:grpSpPr>
        <p:sp>
          <p:nvSpPr>
            <p:cNvPr id="4965" name="Google Shape;4965;p83"/>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83"/>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7" name="Google Shape;4967;p83"/>
          <p:cNvGrpSpPr/>
          <p:nvPr/>
        </p:nvGrpSpPr>
        <p:grpSpPr>
          <a:xfrm>
            <a:off x="3344661" y="3168575"/>
            <a:ext cx="2363244" cy="1005943"/>
            <a:chOff x="3358415" y="3361302"/>
            <a:chExt cx="2363244" cy="1024695"/>
          </a:xfrm>
        </p:grpSpPr>
        <p:grpSp>
          <p:nvGrpSpPr>
            <p:cNvPr id="4968" name="Google Shape;4968;p83"/>
            <p:cNvGrpSpPr/>
            <p:nvPr/>
          </p:nvGrpSpPr>
          <p:grpSpPr>
            <a:xfrm>
              <a:off x="3358415" y="3361302"/>
              <a:ext cx="441300" cy="1024695"/>
              <a:chOff x="3358415" y="3361302"/>
              <a:chExt cx="441300" cy="1024695"/>
            </a:xfrm>
          </p:grpSpPr>
          <p:sp>
            <p:nvSpPr>
              <p:cNvPr id="4969" name="Google Shape;4969;p83"/>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83"/>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83"/>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83"/>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83"/>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83"/>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5" name="Google Shape;4975;p83"/>
            <p:cNvGrpSpPr/>
            <p:nvPr/>
          </p:nvGrpSpPr>
          <p:grpSpPr>
            <a:xfrm>
              <a:off x="3838901" y="3361302"/>
              <a:ext cx="441300" cy="1024695"/>
              <a:chOff x="3838901" y="3361302"/>
              <a:chExt cx="441300" cy="1024695"/>
            </a:xfrm>
          </p:grpSpPr>
          <p:sp>
            <p:nvSpPr>
              <p:cNvPr id="4976" name="Google Shape;4976;p83"/>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83"/>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83"/>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83"/>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83"/>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83"/>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2" name="Google Shape;4982;p83"/>
            <p:cNvGrpSpPr/>
            <p:nvPr/>
          </p:nvGrpSpPr>
          <p:grpSpPr>
            <a:xfrm>
              <a:off x="4319387" y="3361302"/>
              <a:ext cx="441300" cy="1024695"/>
              <a:chOff x="4319387" y="3361302"/>
              <a:chExt cx="441300" cy="1024695"/>
            </a:xfrm>
          </p:grpSpPr>
          <p:sp>
            <p:nvSpPr>
              <p:cNvPr id="4983" name="Google Shape;4983;p83"/>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83"/>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83"/>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83"/>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83"/>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83"/>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9" name="Google Shape;4989;p83"/>
            <p:cNvGrpSpPr/>
            <p:nvPr/>
          </p:nvGrpSpPr>
          <p:grpSpPr>
            <a:xfrm>
              <a:off x="4799873" y="3361302"/>
              <a:ext cx="441300" cy="1024695"/>
              <a:chOff x="4799873" y="3361302"/>
              <a:chExt cx="441300" cy="1024695"/>
            </a:xfrm>
          </p:grpSpPr>
          <p:sp>
            <p:nvSpPr>
              <p:cNvPr id="4990" name="Google Shape;4990;p83"/>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83"/>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83"/>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83"/>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83"/>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83"/>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6" name="Google Shape;4996;p83"/>
            <p:cNvGrpSpPr/>
            <p:nvPr/>
          </p:nvGrpSpPr>
          <p:grpSpPr>
            <a:xfrm>
              <a:off x="5280360" y="3361302"/>
              <a:ext cx="441300" cy="1024695"/>
              <a:chOff x="5280360" y="3361302"/>
              <a:chExt cx="441300" cy="1024695"/>
            </a:xfrm>
          </p:grpSpPr>
          <p:sp>
            <p:nvSpPr>
              <p:cNvPr id="4997" name="Google Shape;4997;p83"/>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83"/>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83"/>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83"/>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83"/>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83"/>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003" name="Google Shape;5003;p83"/>
          <p:cNvGraphicFramePr/>
          <p:nvPr/>
        </p:nvGraphicFramePr>
        <p:xfrm>
          <a:off x="711088" y="2130461"/>
          <a:ext cx="3000000" cy="3000000"/>
        </p:xfrm>
        <a:graphic>
          <a:graphicData uri="http://schemas.openxmlformats.org/drawingml/2006/table">
            <a:tbl>
              <a:tblPr>
                <a:noFill/>
                <a:tableStyleId>{155E2902-FEB5-4475-A66E-37F127023FA9}</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04" name="Google Shape;5004;p83"/>
          <p:cNvGrpSpPr/>
          <p:nvPr/>
        </p:nvGrpSpPr>
        <p:grpSpPr>
          <a:xfrm>
            <a:off x="712613" y="3180186"/>
            <a:ext cx="2403614" cy="1005900"/>
            <a:chOff x="726450" y="3372825"/>
            <a:chExt cx="2403614" cy="1005900"/>
          </a:xfrm>
        </p:grpSpPr>
        <p:grpSp>
          <p:nvGrpSpPr>
            <p:cNvPr id="5005" name="Google Shape;5005;p83"/>
            <p:cNvGrpSpPr/>
            <p:nvPr/>
          </p:nvGrpSpPr>
          <p:grpSpPr>
            <a:xfrm>
              <a:off x="726450" y="3696000"/>
              <a:ext cx="2403614" cy="500898"/>
              <a:chOff x="726450" y="3696000"/>
              <a:chExt cx="2403614" cy="500898"/>
            </a:xfrm>
          </p:grpSpPr>
          <p:sp>
            <p:nvSpPr>
              <p:cNvPr id="5006" name="Google Shape;5006;p83"/>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7" name="Google Shape;5007;p83"/>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08" name="Google Shape;5008;p83"/>
            <p:cNvGrpSpPr/>
            <p:nvPr/>
          </p:nvGrpSpPr>
          <p:grpSpPr>
            <a:xfrm>
              <a:off x="1348050" y="3372825"/>
              <a:ext cx="1720425" cy="1005900"/>
              <a:chOff x="1348050" y="3372825"/>
              <a:chExt cx="1720425" cy="1005900"/>
            </a:xfrm>
          </p:grpSpPr>
          <p:sp>
            <p:nvSpPr>
              <p:cNvPr id="5009" name="Google Shape;5009;p83"/>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0" name="Google Shape;5010;p83"/>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1" name="Google Shape;5011;p83"/>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2" name="Google Shape;5012;p83"/>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3" name="Google Shape;5013;p83"/>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14" name="Google Shape;5014;p83"/>
            <p:cNvGrpSpPr/>
            <p:nvPr/>
          </p:nvGrpSpPr>
          <p:grpSpPr>
            <a:xfrm>
              <a:off x="1455707" y="3731058"/>
              <a:ext cx="1491150" cy="417657"/>
              <a:chOff x="1455707" y="3731058"/>
              <a:chExt cx="1491150" cy="417657"/>
            </a:xfrm>
          </p:grpSpPr>
          <p:grpSp>
            <p:nvGrpSpPr>
              <p:cNvPr id="5015" name="Google Shape;5015;p83"/>
              <p:cNvGrpSpPr/>
              <p:nvPr/>
            </p:nvGrpSpPr>
            <p:grpSpPr>
              <a:xfrm>
                <a:off x="1472938" y="3745828"/>
                <a:ext cx="72126" cy="53788"/>
                <a:chOff x="1472938" y="3745828"/>
                <a:chExt cx="72126" cy="53788"/>
              </a:xfrm>
            </p:grpSpPr>
            <p:sp>
              <p:nvSpPr>
                <p:cNvPr id="5016" name="Google Shape;5016;p83"/>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83"/>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8" name="Google Shape;5018;p83"/>
              <p:cNvGrpSpPr/>
              <p:nvPr/>
            </p:nvGrpSpPr>
            <p:grpSpPr>
              <a:xfrm>
                <a:off x="1819181" y="4089633"/>
                <a:ext cx="72126" cy="53788"/>
                <a:chOff x="1819181" y="4089633"/>
                <a:chExt cx="72126" cy="53788"/>
              </a:xfrm>
            </p:grpSpPr>
            <p:sp>
              <p:nvSpPr>
                <p:cNvPr id="5019" name="Google Shape;5019;p83"/>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83"/>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1" name="Google Shape;5021;p83"/>
              <p:cNvGrpSpPr/>
              <p:nvPr/>
            </p:nvGrpSpPr>
            <p:grpSpPr>
              <a:xfrm>
                <a:off x="1455707" y="4084171"/>
                <a:ext cx="64321" cy="64544"/>
                <a:chOff x="1455707" y="4084171"/>
                <a:chExt cx="64321" cy="64544"/>
              </a:xfrm>
            </p:grpSpPr>
            <p:sp>
              <p:nvSpPr>
                <p:cNvPr id="5022" name="Google Shape;5022;p83"/>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83"/>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4" name="Google Shape;5024;p83"/>
              <p:cNvGrpSpPr/>
              <p:nvPr/>
            </p:nvGrpSpPr>
            <p:grpSpPr>
              <a:xfrm>
                <a:off x="1818610" y="3731058"/>
                <a:ext cx="64321" cy="64544"/>
                <a:chOff x="1818610" y="3731058"/>
                <a:chExt cx="64321" cy="64544"/>
              </a:xfrm>
            </p:grpSpPr>
            <p:sp>
              <p:nvSpPr>
                <p:cNvPr id="5025" name="Google Shape;5025;p83"/>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83"/>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7" name="Google Shape;5027;p83"/>
              <p:cNvGrpSpPr/>
              <p:nvPr/>
            </p:nvGrpSpPr>
            <p:grpSpPr>
              <a:xfrm>
                <a:off x="2172491" y="4089633"/>
                <a:ext cx="72126" cy="53788"/>
                <a:chOff x="2172491" y="4089633"/>
                <a:chExt cx="72126" cy="53788"/>
              </a:xfrm>
            </p:grpSpPr>
            <p:sp>
              <p:nvSpPr>
                <p:cNvPr id="5028" name="Google Shape;5028;p83"/>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83"/>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0" name="Google Shape;5030;p83"/>
              <p:cNvGrpSpPr/>
              <p:nvPr/>
            </p:nvGrpSpPr>
            <p:grpSpPr>
              <a:xfrm>
                <a:off x="2171920" y="3731058"/>
                <a:ext cx="64321" cy="64544"/>
                <a:chOff x="2171920" y="3731058"/>
                <a:chExt cx="64321" cy="64544"/>
              </a:xfrm>
            </p:grpSpPr>
            <p:sp>
              <p:nvSpPr>
                <p:cNvPr id="5031" name="Google Shape;5031;p83"/>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83"/>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3" name="Google Shape;5033;p83"/>
              <p:cNvGrpSpPr/>
              <p:nvPr/>
            </p:nvGrpSpPr>
            <p:grpSpPr>
              <a:xfrm>
                <a:off x="2874730" y="3745828"/>
                <a:ext cx="72126" cy="53788"/>
                <a:chOff x="2874730" y="3745828"/>
                <a:chExt cx="72126" cy="53788"/>
              </a:xfrm>
            </p:grpSpPr>
            <p:sp>
              <p:nvSpPr>
                <p:cNvPr id="5034" name="Google Shape;5034;p83"/>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83"/>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6" name="Google Shape;5036;p83"/>
              <p:cNvGrpSpPr/>
              <p:nvPr/>
            </p:nvGrpSpPr>
            <p:grpSpPr>
              <a:xfrm>
                <a:off x="2878589" y="4081481"/>
                <a:ext cx="64321" cy="64544"/>
                <a:chOff x="2878589" y="4081481"/>
                <a:chExt cx="64321" cy="64544"/>
              </a:xfrm>
            </p:grpSpPr>
            <p:sp>
              <p:nvSpPr>
                <p:cNvPr id="5037" name="Google Shape;5037;p83"/>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83"/>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9" name="Google Shape;5039;p83"/>
              <p:cNvGrpSpPr/>
              <p:nvPr/>
            </p:nvGrpSpPr>
            <p:grpSpPr>
              <a:xfrm>
                <a:off x="2525796" y="4089633"/>
                <a:ext cx="72126" cy="53788"/>
                <a:chOff x="2525796" y="4089633"/>
                <a:chExt cx="72126" cy="53788"/>
              </a:xfrm>
            </p:grpSpPr>
            <p:sp>
              <p:nvSpPr>
                <p:cNvPr id="5040" name="Google Shape;5040;p83"/>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83"/>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2" name="Google Shape;5042;p83"/>
              <p:cNvGrpSpPr/>
              <p:nvPr/>
            </p:nvGrpSpPr>
            <p:grpSpPr>
              <a:xfrm>
                <a:off x="2525225" y="3731058"/>
                <a:ext cx="64321" cy="64544"/>
                <a:chOff x="2525225" y="3731058"/>
                <a:chExt cx="64321" cy="64544"/>
              </a:xfrm>
            </p:grpSpPr>
            <p:sp>
              <p:nvSpPr>
                <p:cNvPr id="5043" name="Google Shape;5043;p83"/>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83"/>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48"/>
        <p:cNvGrpSpPr/>
        <p:nvPr/>
      </p:nvGrpSpPr>
      <p:grpSpPr>
        <a:xfrm>
          <a:off x="0" y="0"/>
          <a:ext cx="0" cy="0"/>
          <a:chOff x="0" y="0"/>
          <a:chExt cx="0" cy="0"/>
        </a:xfrm>
      </p:grpSpPr>
      <p:grpSp>
        <p:nvGrpSpPr>
          <p:cNvPr id="5049" name="Google Shape;5049;p84"/>
          <p:cNvGrpSpPr/>
          <p:nvPr/>
        </p:nvGrpSpPr>
        <p:grpSpPr>
          <a:xfrm>
            <a:off x="5780153" y="1859606"/>
            <a:ext cx="671400" cy="674856"/>
            <a:chOff x="5780148" y="1859605"/>
            <a:chExt cx="671400" cy="674856"/>
          </a:xfrm>
        </p:grpSpPr>
        <p:sp>
          <p:nvSpPr>
            <p:cNvPr id="5050" name="Google Shape;5050;p84"/>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84"/>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84"/>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84"/>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84"/>
          <p:cNvGrpSpPr/>
          <p:nvPr/>
        </p:nvGrpSpPr>
        <p:grpSpPr>
          <a:xfrm>
            <a:off x="716996" y="971307"/>
            <a:ext cx="845921" cy="690752"/>
            <a:chOff x="732428" y="1198513"/>
            <a:chExt cx="845921" cy="690752"/>
          </a:xfrm>
        </p:grpSpPr>
        <p:grpSp>
          <p:nvGrpSpPr>
            <p:cNvPr id="5055" name="Google Shape;5055;p84"/>
            <p:cNvGrpSpPr/>
            <p:nvPr/>
          </p:nvGrpSpPr>
          <p:grpSpPr>
            <a:xfrm>
              <a:off x="823030" y="1198513"/>
              <a:ext cx="755319" cy="690752"/>
              <a:chOff x="823030" y="1198513"/>
              <a:chExt cx="755319" cy="690752"/>
            </a:xfrm>
          </p:grpSpPr>
          <p:sp>
            <p:nvSpPr>
              <p:cNvPr id="5056" name="Google Shape;5056;p84"/>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84"/>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8" name="Google Shape;5058;p84"/>
            <p:cNvGrpSpPr/>
            <p:nvPr/>
          </p:nvGrpSpPr>
          <p:grpSpPr>
            <a:xfrm>
              <a:off x="732428" y="1239937"/>
              <a:ext cx="739912" cy="607886"/>
              <a:chOff x="732428" y="1239937"/>
              <a:chExt cx="739912" cy="607886"/>
            </a:xfrm>
          </p:grpSpPr>
          <p:sp>
            <p:nvSpPr>
              <p:cNvPr id="5059" name="Google Shape;5059;p84"/>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84"/>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84"/>
            <p:cNvGrpSpPr/>
            <p:nvPr/>
          </p:nvGrpSpPr>
          <p:grpSpPr>
            <a:xfrm>
              <a:off x="732428" y="1277018"/>
              <a:ext cx="702832" cy="533758"/>
              <a:chOff x="732428" y="1277018"/>
              <a:chExt cx="702832" cy="533758"/>
            </a:xfrm>
          </p:grpSpPr>
          <p:sp>
            <p:nvSpPr>
              <p:cNvPr id="5062" name="Google Shape;5062;p84"/>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84"/>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4" name="Google Shape;5064;p84"/>
            <p:cNvGrpSpPr/>
            <p:nvPr/>
          </p:nvGrpSpPr>
          <p:grpSpPr>
            <a:xfrm>
              <a:off x="931170" y="1306653"/>
              <a:ext cx="647179" cy="474455"/>
              <a:chOff x="931170" y="1306653"/>
              <a:chExt cx="647179" cy="474455"/>
            </a:xfrm>
          </p:grpSpPr>
          <p:sp>
            <p:nvSpPr>
              <p:cNvPr id="5065" name="Google Shape;5065;p84"/>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84"/>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7" name="Google Shape;5067;p84"/>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84"/>
          <p:cNvGrpSpPr/>
          <p:nvPr/>
        </p:nvGrpSpPr>
        <p:grpSpPr>
          <a:xfrm>
            <a:off x="3948605" y="971313"/>
            <a:ext cx="634656" cy="699982"/>
            <a:chOff x="5985650" y="2860025"/>
            <a:chExt cx="1396075" cy="1539775"/>
          </a:xfrm>
        </p:grpSpPr>
        <p:sp>
          <p:nvSpPr>
            <p:cNvPr id="5069" name="Google Shape;5069;p84"/>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84"/>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84"/>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84"/>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84"/>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84"/>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84"/>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84"/>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84"/>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84"/>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84"/>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84"/>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84"/>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84"/>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84"/>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84"/>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84"/>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84"/>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84"/>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84"/>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84"/>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84"/>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84"/>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84"/>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84"/>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84"/>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84"/>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84"/>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84"/>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84"/>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84"/>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84"/>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1" name="Google Shape;5101;p84"/>
          <p:cNvGrpSpPr/>
          <p:nvPr/>
        </p:nvGrpSpPr>
        <p:grpSpPr>
          <a:xfrm>
            <a:off x="4704254" y="971307"/>
            <a:ext cx="725845" cy="699975"/>
            <a:chOff x="4249973" y="1201875"/>
            <a:chExt cx="1958568" cy="1888762"/>
          </a:xfrm>
        </p:grpSpPr>
        <p:sp>
          <p:nvSpPr>
            <p:cNvPr id="5102" name="Google Shape;5102;p84"/>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3" name="Google Shape;5103;p84"/>
            <p:cNvGrpSpPr/>
            <p:nvPr/>
          </p:nvGrpSpPr>
          <p:grpSpPr>
            <a:xfrm>
              <a:off x="5853086" y="1789142"/>
              <a:ext cx="355454" cy="1048099"/>
              <a:chOff x="5576108" y="2016725"/>
              <a:chExt cx="565200" cy="1666560"/>
            </a:xfrm>
          </p:grpSpPr>
          <p:sp>
            <p:nvSpPr>
              <p:cNvPr id="5104" name="Google Shape;5104;p84"/>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5" name="Google Shape;5105;p84"/>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6" name="Google Shape;5106;p84"/>
            <p:cNvGrpSpPr/>
            <p:nvPr/>
          </p:nvGrpSpPr>
          <p:grpSpPr>
            <a:xfrm>
              <a:off x="4869455" y="2691676"/>
              <a:ext cx="1013897" cy="398961"/>
              <a:chOff x="4012057" y="3451825"/>
              <a:chExt cx="1612175" cy="634379"/>
            </a:xfrm>
          </p:grpSpPr>
          <p:sp>
            <p:nvSpPr>
              <p:cNvPr id="5107" name="Google Shape;5107;p84"/>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8" name="Google Shape;5108;p84"/>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9" name="Google Shape;5109;p84"/>
            <p:cNvGrpSpPr/>
            <p:nvPr/>
          </p:nvGrpSpPr>
          <p:grpSpPr>
            <a:xfrm>
              <a:off x="4276937" y="2155961"/>
              <a:ext cx="651965" cy="891358"/>
              <a:chOff x="3069908" y="2599997"/>
              <a:chExt cx="1036675" cy="1417328"/>
            </a:xfrm>
          </p:grpSpPr>
          <p:sp>
            <p:nvSpPr>
              <p:cNvPr id="5110" name="Google Shape;5110;p84"/>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11" name="Google Shape;5111;p84"/>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2" name="Google Shape;5112;p84"/>
            <p:cNvGrpSpPr/>
            <p:nvPr/>
          </p:nvGrpSpPr>
          <p:grpSpPr>
            <a:xfrm>
              <a:off x="5054918" y="1201875"/>
              <a:ext cx="999548" cy="602711"/>
              <a:chOff x="4306958" y="1082925"/>
              <a:chExt cx="1589359" cy="958358"/>
            </a:xfrm>
          </p:grpSpPr>
          <p:sp>
            <p:nvSpPr>
              <p:cNvPr id="5113" name="Google Shape;5113;p84"/>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14" name="Google Shape;5114;p84"/>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84"/>
            <p:cNvGrpSpPr/>
            <p:nvPr/>
          </p:nvGrpSpPr>
          <p:grpSpPr>
            <a:xfrm>
              <a:off x="4249973" y="1303451"/>
              <a:ext cx="799317" cy="841334"/>
              <a:chOff x="3027033" y="1244439"/>
              <a:chExt cx="1270977" cy="1337786"/>
            </a:xfrm>
          </p:grpSpPr>
          <p:sp>
            <p:nvSpPr>
              <p:cNvPr id="5116" name="Google Shape;5116;p84"/>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17" name="Google Shape;5117;p84"/>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8" name="Google Shape;5118;p84"/>
          <p:cNvGrpSpPr/>
          <p:nvPr/>
        </p:nvGrpSpPr>
        <p:grpSpPr>
          <a:xfrm>
            <a:off x="4057119" y="1858087"/>
            <a:ext cx="750769" cy="683784"/>
            <a:chOff x="4204684" y="2104422"/>
            <a:chExt cx="699822" cy="637382"/>
          </a:xfrm>
        </p:grpSpPr>
        <p:grpSp>
          <p:nvGrpSpPr>
            <p:cNvPr id="5119" name="Google Shape;5119;p84"/>
            <p:cNvGrpSpPr/>
            <p:nvPr/>
          </p:nvGrpSpPr>
          <p:grpSpPr>
            <a:xfrm>
              <a:off x="4204684" y="2430067"/>
              <a:ext cx="342957" cy="311738"/>
              <a:chOff x="4204684" y="2430067"/>
              <a:chExt cx="342957" cy="311738"/>
            </a:xfrm>
          </p:grpSpPr>
          <p:sp>
            <p:nvSpPr>
              <p:cNvPr id="5120" name="Google Shape;5120;p84"/>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84"/>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2" name="Google Shape;5122;p84"/>
            <p:cNvGrpSpPr/>
            <p:nvPr/>
          </p:nvGrpSpPr>
          <p:grpSpPr>
            <a:xfrm>
              <a:off x="4561586" y="2430067"/>
              <a:ext cx="342920" cy="311738"/>
              <a:chOff x="4561586" y="2430067"/>
              <a:chExt cx="342920" cy="311738"/>
            </a:xfrm>
          </p:grpSpPr>
          <p:sp>
            <p:nvSpPr>
              <p:cNvPr id="5123" name="Google Shape;5123;p84"/>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84"/>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84"/>
            <p:cNvGrpSpPr/>
            <p:nvPr/>
          </p:nvGrpSpPr>
          <p:grpSpPr>
            <a:xfrm>
              <a:off x="4561586" y="2104422"/>
              <a:ext cx="342920" cy="311738"/>
              <a:chOff x="4561586" y="2104422"/>
              <a:chExt cx="342920" cy="311738"/>
            </a:xfrm>
          </p:grpSpPr>
          <p:sp>
            <p:nvSpPr>
              <p:cNvPr id="5126" name="Google Shape;5126;p84"/>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84"/>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8" name="Google Shape;5128;p84"/>
            <p:cNvGrpSpPr/>
            <p:nvPr/>
          </p:nvGrpSpPr>
          <p:grpSpPr>
            <a:xfrm>
              <a:off x="4204684" y="2104422"/>
              <a:ext cx="342957" cy="311664"/>
              <a:chOff x="4204684" y="2104422"/>
              <a:chExt cx="342957" cy="311664"/>
            </a:xfrm>
          </p:grpSpPr>
          <p:sp>
            <p:nvSpPr>
              <p:cNvPr id="5129" name="Google Shape;5129;p84"/>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84"/>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1" name="Google Shape;5131;p84"/>
          <p:cNvGrpSpPr/>
          <p:nvPr/>
        </p:nvGrpSpPr>
        <p:grpSpPr>
          <a:xfrm>
            <a:off x="5521552" y="971301"/>
            <a:ext cx="660591" cy="688867"/>
            <a:chOff x="5830645" y="1267368"/>
            <a:chExt cx="530340" cy="553040"/>
          </a:xfrm>
        </p:grpSpPr>
        <p:sp>
          <p:nvSpPr>
            <p:cNvPr id="5132" name="Google Shape;5132;p84"/>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3" name="Google Shape;5133;p84"/>
            <p:cNvGrpSpPr/>
            <p:nvPr/>
          </p:nvGrpSpPr>
          <p:grpSpPr>
            <a:xfrm>
              <a:off x="5830645" y="1267368"/>
              <a:ext cx="259743" cy="269909"/>
              <a:chOff x="5830645" y="1267368"/>
              <a:chExt cx="259743" cy="269909"/>
            </a:xfrm>
          </p:grpSpPr>
          <p:sp>
            <p:nvSpPr>
              <p:cNvPr id="5134" name="Google Shape;5134;p84"/>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84"/>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84"/>
            <p:cNvGrpSpPr/>
            <p:nvPr/>
          </p:nvGrpSpPr>
          <p:grpSpPr>
            <a:xfrm>
              <a:off x="6101293" y="1267368"/>
              <a:ext cx="259692" cy="269909"/>
              <a:chOff x="6101293" y="1267368"/>
              <a:chExt cx="259692" cy="269909"/>
            </a:xfrm>
          </p:grpSpPr>
          <p:sp>
            <p:nvSpPr>
              <p:cNvPr id="5137" name="Google Shape;5137;p84"/>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84"/>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9" name="Google Shape;5139;p84"/>
            <p:cNvGrpSpPr/>
            <p:nvPr/>
          </p:nvGrpSpPr>
          <p:grpSpPr>
            <a:xfrm>
              <a:off x="5830645" y="1550500"/>
              <a:ext cx="259692" cy="269909"/>
              <a:chOff x="5830645" y="1550500"/>
              <a:chExt cx="259692" cy="269909"/>
            </a:xfrm>
          </p:grpSpPr>
          <p:sp>
            <p:nvSpPr>
              <p:cNvPr id="5140" name="Google Shape;5140;p84"/>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84"/>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2" name="Google Shape;5142;p84"/>
            <p:cNvGrpSpPr/>
            <p:nvPr/>
          </p:nvGrpSpPr>
          <p:grpSpPr>
            <a:xfrm>
              <a:off x="6101293" y="1550500"/>
              <a:ext cx="259692" cy="269909"/>
              <a:chOff x="6101293" y="1550500"/>
              <a:chExt cx="259692" cy="269909"/>
            </a:xfrm>
          </p:grpSpPr>
          <p:sp>
            <p:nvSpPr>
              <p:cNvPr id="5143" name="Google Shape;5143;p84"/>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84"/>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5" name="Google Shape;5145;p84"/>
          <p:cNvGrpSpPr/>
          <p:nvPr/>
        </p:nvGrpSpPr>
        <p:grpSpPr>
          <a:xfrm>
            <a:off x="723705" y="1861761"/>
            <a:ext cx="697154" cy="679574"/>
            <a:chOff x="2679875" y="2361475"/>
            <a:chExt cx="780425" cy="760575"/>
          </a:xfrm>
        </p:grpSpPr>
        <p:sp>
          <p:nvSpPr>
            <p:cNvPr id="5146" name="Google Shape;5146;p84"/>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84"/>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84"/>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84"/>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84"/>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84"/>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84"/>
          <p:cNvGrpSpPr/>
          <p:nvPr/>
        </p:nvGrpSpPr>
        <p:grpSpPr>
          <a:xfrm>
            <a:off x="3122864" y="971353"/>
            <a:ext cx="735829" cy="684547"/>
            <a:chOff x="3351965" y="1148808"/>
            <a:chExt cx="750770" cy="698375"/>
          </a:xfrm>
        </p:grpSpPr>
        <p:grpSp>
          <p:nvGrpSpPr>
            <p:cNvPr id="5153" name="Google Shape;5153;p84"/>
            <p:cNvGrpSpPr/>
            <p:nvPr/>
          </p:nvGrpSpPr>
          <p:grpSpPr>
            <a:xfrm>
              <a:off x="3586796" y="1148808"/>
              <a:ext cx="294857" cy="286830"/>
              <a:chOff x="3750225" y="1774000"/>
              <a:chExt cx="149575" cy="145525"/>
            </a:xfrm>
          </p:grpSpPr>
          <p:sp>
            <p:nvSpPr>
              <p:cNvPr id="5154" name="Google Shape;5154;p84"/>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84"/>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6" name="Google Shape;5156;p84"/>
            <p:cNvGrpSpPr/>
            <p:nvPr/>
          </p:nvGrpSpPr>
          <p:grpSpPr>
            <a:xfrm>
              <a:off x="3779245" y="1375768"/>
              <a:ext cx="323490" cy="286978"/>
              <a:chOff x="3847850" y="1889150"/>
              <a:chExt cx="164100" cy="145600"/>
            </a:xfrm>
          </p:grpSpPr>
          <p:sp>
            <p:nvSpPr>
              <p:cNvPr id="5157" name="Google Shape;5157;p84"/>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84"/>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9" name="Google Shape;5159;p84"/>
            <p:cNvGrpSpPr/>
            <p:nvPr/>
          </p:nvGrpSpPr>
          <p:grpSpPr>
            <a:xfrm>
              <a:off x="3351965" y="1330435"/>
              <a:ext cx="295449" cy="285401"/>
              <a:chOff x="3631100" y="1866150"/>
              <a:chExt cx="149875" cy="144800"/>
            </a:xfrm>
          </p:grpSpPr>
          <p:sp>
            <p:nvSpPr>
              <p:cNvPr id="5160" name="Google Shape;5160;p84"/>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84"/>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84"/>
            <p:cNvGrpSpPr/>
            <p:nvPr/>
          </p:nvGrpSpPr>
          <p:grpSpPr>
            <a:xfrm>
              <a:off x="3548208" y="1560352"/>
              <a:ext cx="294808" cy="286830"/>
              <a:chOff x="3730650" y="1982800"/>
              <a:chExt cx="149550" cy="145525"/>
            </a:xfrm>
          </p:grpSpPr>
          <p:sp>
            <p:nvSpPr>
              <p:cNvPr id="5163" name="Google Shape;5163;p84"/>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84"/>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65" name="Google Shape;5165;p84"/>
          <p:cNvGrpSpPr/>
          <p:nvPr/>
        </p:nvGrpSpPr>
        <p:grpSpPr>
          <a:xfrm>
            <a:off x="7624517" y="971307"/>
            <a:ext cx="804565" cy="677795"/>
            <a:chOff x="7636443" y="1204988"/>
            <a:chExt cx="804565" cy="677795"/>
          </a:xfrm>
        </p:grpSpPr>
        <p:grpSp>
          <p:nvGrpSpPr>
            <p:cNvPr id="5166" name="Google Shape;5166;p84"/>
            <p:cNvGrpSpPr/>
            <p:nvPr/>
          </p:nvGrpSpPr>
          <p:grpSpPr>
            <a:xfrm>
              <a:off x="7636443" y="1509705"/>
              <a:ext cx="804565" cy="373078"/>
              <a:chOff x="7636443" y="1509705"/>
              <a:chExt cx="804565" cy="373078"/>
            </a:xfrm>
          </p:grpSpPr>
          <p:sp>
            <p:nvSpPr>
              <p:cNvPr id="5167" name="Google Shape;5167;p84"/>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84"/>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9" name="Google Shape;5169;p84"/>
            <p:cNvGrpSpPr/>
            <p:nvPr/>
          </p:nvGrpSpPr>
          <p:grpSpPr>
            <a:xfrm>
              <a:off x="7636443" y="1408133"/>
              <a:ext cx="804565" cy="373078"/>
              <a:chOff x="7636443" y="1408133"/>
              <a:chExt cx="804565" cy="373078"/>
            </a:xfrm>
          </p:grpSpPr>
          <p:sp>
            <p:nvSpPr>
              <p:cNvPr id="5170" name="Google Shape;5170;p84"/>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84"/>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2" name="Google Shape;5172;p84"/>
            <p:cNvGrpSpPr/>
            <p:nvPr/>
          </p:nvGrpSpPr>
          <p:grpSpPr>
            <a:xfrm>
              <a:off x="7636443" y="1306560"/>
              <a:ext cx="804565" cy="373078"/>
              <a:chOff x="7636443" y="1306560"/>
              <a:chExt cx="804565" cy="373078"/>
            </a:xfrm>
          </p:grpSpPr>
          <p:sp>
            <p:nvSpPr>
              <p:cNvPr id="5173" name="Google Shape;5173;p84"/>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84"/>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5" name="Google Shape;5175;p84"/>
            <p:cNvGrpSpPr/>
            <p:nvPr/>
          </p:nvGrpSpPr>
          <p:grpSpPr>
            <a:xfrm>
              <a:off x="7636443" y="1204988"/>
              <a:ext cx="804565" cy="373078"/>
              <a:chOff x="7636443" y="1204988"/>
              <a:chExt cx="804565" cy="373078"/>
            </a:xfrm>
          </p:grpSpPr>
          <p:sp>
            <p:nvSpPr>
              <p:cNvPr id="5176" name="Google Shape;5176;p84"/>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84"/>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8" name="Google Shape;5178;p84"/>
          <p:cNvGrpSpPr/>
          <p:nvPr/>
        </p:nvGrpSpPr>
        <p:grpSpPr>
          <a:xfrm>
            <a:off x="4963363" y="1878721"/>
            <a:ext cx="661339" cy="661188"/>
            <a:chOff x="3990000" y="975400"/>
            <a:chExt cx="3934200" cy="3933300"/>
          </a:xfrm>
        </p:grpSpPr>
        <p:sp>
          <p:nvSpPr>
            <p:cNvPr id="5179" name="Google Shape;5179;p84"/>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84"/>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84"/>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84"/>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3" name="Google Shape;5183;p84"/>
          <p:cNvGrpSpPr/>
          <p:nvPr/>
        </p:nvGrpSpPr>
        <p:grpSpPr>
          <a:xfrm>
            <a:off x="6607011" y="1857359"/>
            <a:ext cx="868881" cy="684241"/>
            <a:chOff x="6598259" y="2078634"/>
            <a:chExt cx="868881" cy="684241"/>
          </a:xfrm>
        </p:grpSpPr>
        <p:sp>
          <p:nvSpPr>
            <p:cNvPr id="5184" name="Google Shape;5184;p84"/>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84"/>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84"/>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84"/>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84"/>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84"/>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0" name="Google Shape;5190;p84"/>
            <p:cNvGrpSpPr/>
            <p:nvPr/>
          </p:nvGrpSpPr>
          <p:grpSpPr>
            <a:xfrm>
              <a:off x="6808175" y="2078634"/>
              <a:ext cx="452229" cy="684241"/>
              <a:chOff x="6808175" y="2078634"/>
              <a:chExt cx="452229" cy="684241"/>
            </a:xfrm>
          </p:grpSpPr>
          <p:sp>
            <p:nvSpPr>
              <p:cNvPr id="5191" name="Google Shape;5191;p84"/>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84"/>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84"/>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84"/>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84"/>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84"/>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7" name="Google Shape;5197;p84"/>
              <p:cNvGrpSpPr/>
              <p:nvPr/>
            </p:nvGrpSpPr>
            <p:grpSpPr>
              <a:xfrm>
                <a:off x="6821586" y="2078634"/>
                <a:ext cx="426871" cy="684241"/>
                <a:chOff x="6821586" y="2078634"/>
                <a:chExt cx="426871" cy="684241"/>
              </a:xfrm>
            </p:grpSpPr>
            <p:grpSp>
              <p:nvGrpSpPr>
                <p:cNvPr id="5198" name="Google Shape;5198;p84"/>
                <p:cNvGrpSpPr/>
                <p:nvPr/>
              </p:nvGrpSpPr>
              <p:grpSpPr>
                <a:xfrm>
                  <a:off x="6821586" y="2078634"/>
                  <a:ext cx="426871" cy="684241"/>
                  <a:chOff x="6821586" y="2078634"/>
                  <a:chExt cx="426871" cy="684241"/>
                </a:xfrm>
              </p:grpSpPr>
              <p:sp>
                <p:nvSpPr>
                  <p:cNvPr id="5199" name="Google Shape;5199;p84"/>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84"/>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84"/>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84"/>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84"/>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84"/>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84"/>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84"/>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84"/>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84"/>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84"/>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84"/>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84"/>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84"/>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84"/>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84"/>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84"/>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84"/>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84"/>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8" name="Google Shape;5218;p84"/>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84"/>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84"/>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84"/>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84"/>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84"/>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24" name="Google Shape;5224;p84"/>
          <p:cNvGrpSpPr/>
          <p:nvPr/>
        </p:nvGrpSpPr>
        <p:grpSpPr>
          <a:xfrm>
            <a:off x="716994" y="3531369"/>
            <a:ext cx="1340789" cy="640830"/>
            <a:chOff x="238125" y="1151100"/>
            <a:chExt cx="7139450" cy="3412300"/>
          </a:xfrm>
        </p:grpSpPr>
        <p:sp>
          <p:nvSpPr>
            <p:cNvPr id="5225" name="Google Shape;5225;p84"/>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84"/>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84"/>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84"/>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84"/>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84"/>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84"/>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84"/>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84"/>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84"/>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84"/>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84"/>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7" name="Google Shape;5237;p84"/>
          <p:cNvGrpSpPr/>
          <p:nvPr/>
        </p:nvGrpSpPr>
        <p:grpSpPr>
          <a:xfrm>
            <a:off x="5584217" y="2734650"/>
            <a:ext cx="985357" cy="585764"/>
            <a:chOff x="5145061" y="2881789"/>
            <a:chExt cx="1107641" cy="658458"/>
          </a:xfrm>
        </p:grpSpPr>
        <p:grpSp>
          <p:nvGrpSpPr>
            <p:cNvPr id="5238" name="Google Shape;5238;p84"/>
            <p:cNvGrpSpPr/>
            <p:nvPr/>
          </p:nvGrpSpPr>
          <p:grpSpPr>
            <a:xfrm>
              <a:off x="5722989" y="3244587"/>
              <a:ext cx="529713" cy="295659"/>
              <a:chOff x="5722989" y="3244587"/>
              <a:chExt cx="529713" cy="295659"/>
            </a:xfrm>
          </p:grpSpPr>
          <p:sp>
            <p:nvSpPr>
              <p:cNvPr id="5239" name="Google Shape;5239;p84"/>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0" name="Google Shape;5240;p84"/>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1" name="Google Shape;5241;p84"/>
            <p:cNvGrpSpPr/>
            <p:nvPr/>
          </p:nvGrpSpPr>
          <p:grpSpPr>
            <a:xfrm>
              <a:off x="5145061" y="3244587"/>
              <a:ext cx="536807" cy="295659"/>
              <a:chOff x="5145061" y="3244587"/>
              <a:chExt cx="536807" cy="295659"/>
            </a:xfrm>
          </p:grpSpPr>
          <p:sp>
            <p:nvSpPr>
              <p:cNvPr id="5242" name="Google Shape;5242;p84"/>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3" name="Google Shape;5243;p84"/>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4" name="Google Shape;5244;p84"/>
            <p:cNvGrpSpPr/>
            <p:nvPr/>
          </p:nvGrpSpPr>
          <p:grpSpPr>
            <a:xfrm>
              <a:off x="5341327" y="2898245"/>
              <a:ext cx="532309" cy="614891"/>
              <a:chOff x="5341327" y="2898245"/>
              <a:chExt cx="532309" cy="614891"/>
            </a:xfrm>
          </p:grpSpPr>
          <p:sp>
            <p:nvSpPr>
              <p:cNvPr id="5245" name="Google Shape;5245;p84"/>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6" name="Google Shape;5246;p84"/>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7" name="Google Shape;5247;p84"/>
            <p:cNvGrpSpPr/>
            <p:nvPr/>
          </p:nvGrpSpPr>
          <p:grpSpPr>
            <a:xfrm>
              <a:off x="5532290" y="2881789"/>
              <a:ext cx="620516" cy="305456"/>
              <a:chOff x="5532290" y="2881789"/>
              <a:chExt cx="620516" cy="305456"/>
            </a:xfrm>
          </p:grpSpPr>
          <p:sp>
            <p:nvSpPr>
              <p:cNvPr id="5248" name="Google Shape;5248;p84"/>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9" name="Google Shape;5249;p84"/>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250" name="Google Shape;5250;p84"/>
          <p:cNvGrpSpPr/>
          <p:nvPr/>
        </p:nvGrpSpPr>
        <p:grpSpPr>
          <a:xfrm>
            <a:off x="8163140" y="3526708"/>
            <a:ext cx="269068" cy="645491"/>
            <a:chOff x="7026852" y="3311869"/>
            <a:chExt cx="434331" cy="1041954"/>
          </a:xfrm>
        </p:grpSpPr>
        <p:sp>
          <p:nvSpPr>
            <p:cNvPr id="5251" name="Google Shape;5251;p84"/>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84"/>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84"/>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4" name="Google Shape;5254;p84"/>
          <p:cNvGrpSpPr/>
          <p:nvPr/>
        </p:nvGrpSpPr>
        <p:grpSpPr>
          <a:xfrm>
            <a:off x="6179721" y="3565945"/>
            <a:ext cx="293882" cy="293836"/>
            <a:chOff x="4873519" y="3311869"/>
            <a:chExt cx="499374" cy="499296"/>
          </a:xfrm>
        </p:grpSpPr>
        <p:sp>
          <p:nvSpPr>
            <p:cNvPr id="5255" name="Google Shape;5255;p84"/>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84"/>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7" name="Google Shape;5257;p84"/>
          <p:cNvGrpSpPr/>
          <p:nvPr/>
        </p:nvGrpSpPr>
        <p:grpSpPr>
          <a:xfrm>
            <a:off x="6179721" y="3878317"/>
            <a:ext cx="293882" cy="293882"/>
            <a:chOff x="4873519" y="3875839"/>
            <a:chExt cx="499374" cy="499374"/>
          </a:xfrm>
        </p:grpSpPr>
        <p:sp>
          <p:nvSpPr>
            <p:cNvPr id="5258" name="Google Shape;5258;p84"/>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84"/>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0" name="Google Shape;5260;p84"/>
          <p:cNvGrpSpPr/>
          <p:nvPr/>
        </p:nvGrpSpPr>
        <p:grpSpPr>
          <a:xfrm>
            <a:off x="2410248" y="1850269"/>
            <a:ext cx="698104" cy="698208"/>
            <a:chOff x="2565073" y="2075876"/>
            <a:chExt cx="672482" cy="672518"/>
          </a:xfrm>
        </p:grpSpPr>
        <p:sp>
          <p:nvSpPr>
            <p:cNvPr id="5261" name="Google Shape;5261;p84"/>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84"/>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84"/>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84"/>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84"/>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84"/>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7" name="Google Shape;5267;p84"/>
          <p:cNvGrpSpPr/>
          <p:nvPr/>
        </p:nvGrpSpPr>
        <p:grpSpPr>
          <a:xfrm>
            <a:off x="5633660" y="3534870"/>
            <a:ext cx="438354" cy="637329"/>
            <a:chOff x="1697726" y="3244179"/>
            <a:chExt cx="788124" cy="1146069"/>
          </a:xfrm>
        </p:grpSpPr>
        <p:sp>
          <p:nvSpPr>
            <p:cNvPr id="5268" name="Google Shape;5268;p84"/>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84"/>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0" name="Google Shape;5270;p84"/>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1" name="Google Shape;5271;p84"/>
          <p:cNvGrpSpPr/>
          <p:nvPr/>
        </p:nvGrpSpPr>
        <p:grpSpPr>
          <a:xfrm>
            <a:off x="7634874" y="1863232"/>
            <a:ext cx="799565" cy="670282"/>
            <a:chOff x="7617850" y="2063282"/>
            <a:chExt cx="799565" cy="670282"/>
          </a:xfrm>
        </p:grpSpPr>
        <p:cxnSp>
          <p:nvCxnSpPr>
            <p:cNvPr id="5272" name="Google Shape;5272;p84"/>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3" name="Google Shape;5273;p84"/>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4" name="Google Shape;5274;p84"/>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5" name="Google Shape;5275;p84"/>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6" name="Google Shape;5276;p84"/>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277" name="Google Shape;5277;p84"/>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278" name="Google Shape;5278;p84"/>
            <p:cNvGrpSpPr/>
            <p:nvPr/>
          </p:nvGrpSpPr>
          <p:grpSpPr>
            <a:xfrm>
              <a:off x="7734309" y="2063282"/>
              <a:ext cx="570957" cy="620095"/>
              <a:chOff x="7734309" y="2063282"/>
              <a:chExt cx="570957" cy="620095"/>
            </a:xfrm>
          </p:grpSpPr>
          <p:grpSp>
            <p:nvGrpSpPr>
              <p:cNvPr id="5279" name="Google Shape;5279;p84"/>
              <p:cNvGrpSpPr/>
              <p:nvPr/>
            </p:nvGrpSpPr>
            <p:grpSpPr>
              <a:xfrm>
                <a:off x="8031573" y="2063282"/>
                <a:ext cx="273693" cy="620095"/>
                <a:chOff x="8031573" y="2063282"/>
                <a:chExt cx="273693" cy="620095"/>
              </a:xfrm>
            </p:grpSpPr>
            <p:sp>
              <p:nvSpPr>
                <p:cNvPr id="5280" name="Google Shape;5280;p84"/>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84"/>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84"/>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84"/>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4" name="Google Shape;5284;p84"/>
              <p:cNvGrpSpPr/>
              <p:nvPr/>
            </p:nvGrpSpPr>
            <p:grpSpPr>
              <a:xfrm flipH="1">
                <a:off x="7734309" y="2063282"/>
                <a:ext cx="273693" cy="620095"/>
                <a:chOff x="8031573" y="2063282"/>
                <a:chExt cx="273693" cy="620095"/>
              </a:xfrm>
            </p:grpSpPr>
            <p:sp>
              <p:nvSpPr>
                <p:cNvPr id="5285" name="Google Shape;5285;p84"/>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84"/>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84"/>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84"/>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89" name="Google Shape;5289;p84"/>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84"/>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1" name="Google Shape;5291;p84"/>
          <p:cNvGrpSpPr/>
          <p:nvPr/>
        </p:nvGrpSpPr>
        <p:grpSpPr>
          <a:xfrm>
            <a:off x="7821480" y="2716716"/>
            <a:ext cx="602567" cy="601884"/>
            <a:chOff x="1186975" y="238125"/>
            <a:chExt cx="5244275" cy="5238325"/>
          </a:xfrm>
        </p:grpSpPr>
        <p:sp>
          <p:nvSpPr>
            <p:cNvPr id="5292" name="Google Shape;5292;p84"/>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84"/>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84"/>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84"/>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6" name="Google Shape;5296;p84"/>
          <p:cNvGrpSpPr/>
          <p:nvPr/>
        </p:nvGrpSpPr>
        <p:grpSpPr>
          <a:xfrm>
            <a:off x="3264218" y="1856199"/>
            <a:ext cx="651848" cy="687338"/>
            <a:chOff x="3400515" y="2056248"/>
            <a:chExt cx="698134" cy="735987"/>
          </a:xfrm>
        </p:grpSpPr>
        <p:grpSp>
          <p:nvGrpSpPr>
            <p:cNvPr id="5297" name="Google Shape;5297;p84"/>
            <p:cNvGrpSpPr/>
            <p:nvPr/>
          </p:nvGrpSpPr>
          <p:grpSpPr>
            <a:xfrm>
              <a:off x="3400515" y="2283913"/>
              <a:ext cx="312919" cy="219900"/>
              <a:chOff x="3400515" y="2283913"/>
              <a:chExt cx="312919" cy="219900"/>
            </a:xfrm>
          </p:grpSpPr>
          <p:sp>
            <p:nvSpPr>
              <p:cNvPr id="5298" name="Google Shape;5298;p84"/>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99" name="Google Shape;5299;p84"/>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300" name="Google Shape;5300;p84"/>
            <p:cNvGrpSpPr/>
            <p:nvPr/>
          </p:nvGrpSpPr>
          <p:grpSpPr>
            <a:xfrm>
              <a:off x="3547823" y="2461089"/>
              <a:ext cx="219900" cy="331146"/>
              <a:chOff x="3547823" y="2461089"/>
              <a:chExt cx="219900" cy="331146"/>
            </a:xfrm>
          </p:grpSpPr>
          <p:sp>
            <p:nvSpPr>
              <p:cNvPr id="5301" name="Google Shape;5301;p84"/>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2" name="Google Shape;5302;p84"/>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303" name="Google Shape;5303;p84"/>
            <p:cNvGrpSpPr/>
            <p:nvPr/>
          </p:nvGrpSpPr>
          <p:grpSpPr>
            <a:xfrm>
              <a:off x="3734138" y="2461089"/>
              <a:ext cx="219900" cy="331146"/>
              <a:chOff x="3734138" y="2461089"/>
              <a:chExt cx="219900" cy="331146"/>
            </a:xfrm>
          </p:grpSpPr>
          <p:sp>
            <p:nvSpPr>
              <p:cNvPr id="5304" name="Google Shape;5304;p84"/>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5" name="Google Shape;5305;p84"/>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306" name="Google Shape;5306;p84"/>
            <p:cNvGrpSpPr/>
            <p:nvPr/>
          </p:nvGrpSpPr>
          <p:grpSpPr>
            <a:xfrm>
              <a:off x="3787560" y="2281742"/>
              <a:ext cx="311089" cy="219900"/>
              <a:chOff x="3787560" y="2281742"/>
              <a:chExt cx="311089" cy="219900"/>
            </a:xfrm>
          </p:grpSpPr>
          <p:sp>
            <p:nvSpPr>
              <p:cNvPr id="5307" name="Google Shape;5307;p84"/>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8" name="Google Shape;5308;p84"/>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309" name="Google Shape;5309;p84"/>
            <p:cNvGrpSpPr/>
            <p:nvPr/>
          </p:nvGrpSpPr>
          <p:grpSpPr>
            <a:xfrm>
              <a:off x="3637290" y="2056248"/>
              <a:ext cx="219900" cy="330736"/>
              <a:chOff x="3637290" y="2056248"/>
              <a:chExt cx="219900" cy="330736"/>
            </a:xfrm>
          </p:grpSpPr>
          <p:sp>
            <p:nvSpPr>
              <p:cNvPr id="5310" name="Google Shape;5310;p84"/>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311" name="Google Shape;5311;p84"/>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12" name="Google Shape;5312;p84"/>
          <p:cNvGrpSpPr/>
          <p:nvPr/>
        </p:nvGrpSpPr>
        <p:grpSpPr>
          <a:xfrm>
            <a:off x="2555923" y="2726206"/>
            <a:ext cx="1268144" cy="592394"/>
            <a:chOff x="238125" y="1188750"/>
            <a:chExt cx="7140450" cy="3335550"/>
          </a:xfrm>
        </p:grpSpPr>
        <p:sp>
          <p:nvSpPr>
            <p:cNvPr id="5313" name="Google Shape;5313;p84"/>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84"/>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84"/>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84"/>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84"/>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8" name="Google Shape;5318;p84"/>
          <p:cNvGrpSpPr/>
          <p:nvPr/>
        </p:nvGrpSpPr>
        <p:grpSpPr>
          <a:xfrm>
            <a:off x="6663824" y="2728360"/>
            <a:ext cx="1053944" cy="590147"/>
            <a:chOff x="238125" y="1335475"/>
            <a:chExt cx="5418735" cy="3034175"/>
          </a:xfrm>
        </p:grpSpPr>
        <p:sp>
          <p:nvSpPr>
            <p:cNvPr id="5319" name="Google Shape;5319;p84"/>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84"/>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84"/>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2" name="Google Shape;5322;p84"/>
          <p:cNvGrpSpPr/>
          <p:nvPr/>
        </p:nvGrpSpPr>
        <p:grpSpPr>
          <a:xfrm>
            <a:off x="4094633" y="3533260"/>
            <a:ext cx="1268207" cy="638939"/>
            <a:chOff x="3967651" y="3645904"/>
            <a:chExt cx="1479304" cy="745292"/>
          </a:xfrm>
        </p:grpSpPr>
        <p:grpSp>
          <p:nvGrpSpPr>
            <p:cNvPr id="5323" name="Google Shape;5323;p84"/>
            <p:cNvGrpSpPr/>
            <p:nvPr/>
          </p:nvGrpSpPr>
          <p:grpSpPr>
            <a:xfrm>
              <a:off x="3967651" y="4009026"/>
              <a:ext cx="1479304" cy="382170"/>
              <a:chOff x="3967651" y="4009026"/>
              <a:chExt cx="1479304" cy="382170"/>
            </a:xfrm>
          </p:grpSpPr>
          <p:grpSp>
            <p:nvGrpSpPr>
              <p:cNvPr id="5324" name="Google Shape;5324;p84"/>
              <p:cNvGrpSpPr/>
              <p:nvPr/>
            </p:nvGrpSpPr>
            <p:grpSpPr>
              <a:xfrm>
                <a:off x="4892216" y="4195630"/>
                <a:ext cx="554739" cy="195566"/>
                <a:chOff x="3604375" y="4892160"/>
                <a:chExt cx="1651500" cy="582215"/>
              </a:xfrm>
            </p:grpSpPr>
            <p:sp>
              <p:nvSpPr>
                <p:cNvPr id="5325" name="Google Shape;5325;p84"/>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84"/>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7" name="Google Shape;5327;p84"/>
              <p:cNvGrpSpPr/>
              <p:nvPr/>
            </p:nvGrpSpPr>
            <p:grpSpPr>
              <a:xfrm>
                <a:off x="3967651" y="4146303"/>
                <a:ext cx="579402" cy="244893"/>
                <a:chOff x="851875" y="4745310"/>
                <a:chExt cx="1724925" cy="729065"/>
              </a:xfrm>
            </p:grpSpPr>
            <p:sp>
              <p:nvSpPr>
                <p:cNvPr id="5328" name="Google Shape;5328;p84"/>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84"/>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0" name="Google Shape;5330;p84"/>
              <p:cNvGrpSpPr/>
              <p:nvPr/>
            </p:nvGrpSpPr>
            <p:grpSpPr>
              <a:xfrm>
                <a:off x="4460753" y="4009026"/>
                <a:ext cx="493110" cy="382170"/>
                <a:chOff x="2319875" y="4336625"/>
                <a:chExt cx="1468025" cy="1137750"/>
              </a:xfrm>
            </p:grpSpPr>
            <p:sp>
              <p:nvSpPr>
                <p:cNvPr id="5331" name="Google Shape;5331;p84"/>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84"/>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3" name="Google Shape;5333;p84"/>
            <p:cNvGrpSpPr/>
            <p:nvPr/>
          </p:nvGrpSpPr>
          <p:grpSpPr>
            <a:xfrm>
              <a:off x="4479443" y="3645904"/>
              <a:ext cx="455965" cy="388789"/>
              <a:chOff x="2957425" y="238100"/>
              <a:chExt cx="1910200" cy="1628775"/>
            </a:xfrm>
          </p:grpSpPr>
          <p:sp>
            <p:nvSpPr>
              <p:cNvPr id="5334" name="Google Shape;5334;p84"/>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84"/>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84"/>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84"/>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84"/>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84"/>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84"/>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84"/>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84"/>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84"/>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4" name="Google Shape;5344;p84"/>
          <p:cNvGrpSpPr/>
          <p:nvPr/>
        </p:nvGrpSpPr>
        <p:grpSpPr>
          <a:xfrm>
            <a:off x="2480746" y="3534460"/>
            <a:ext cx="1243128" cy="637739"/>
            <a:chOff x="2496310" y="3693351"/>
            <a:chExt cx="1342906" cy="688926"/>
          </a:xfrm>
        </p:grpSpPr>
        <p:grpSp>
          <p:nvGrpSpPr>
            <p:cNvPr id="5345" name="Google Shape;5345;p84"/>
            <p:cNvGrpSpPr/>
            <p:nvPr/>
          </p:nvGrpSpPr>
          <p:grpSpPr>
            <a:xfrm>
              <a:off x="2496310" y="3693351"/>
              <a:ext cx="1342906" cy="688875"/>
              <a:chOff x="2496310" y="3693351"/>
              <a:chExt cx="1342906" cy="688875"/>
            </a:xfrm>
          </p:grpSpPr>
          <p:sp>
            <p:nvSpPr>
              <p:cNvPr id="5346" name="Google Shape;5346;p84"/>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84"/>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84"/>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84"/>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84"/>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84"/>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2" name="Google Shape;5352;p84"/>
              <p:cNvCxnSpPr>
                <a:stCxn id="5350"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353" name="Google Shape;5353;p84"/>
              <p:cNvCxnSpPr>
                <a:stCxn id="5347"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354" name="Google Shape;5354;p84"/>
              <p:cNvCxnSpPr>
                <a:stCxn id="5348"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5" name="Google Shape;5355;p84"/>
              <p:cNvCxnSpPr>
                <a:stCxn id="5351"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6" name="Google Shape;5356;p84"/>
              <p:cNvCxnSpPr>
                <a:stCxn id="5349"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357" name="Google Shape;5357;p84"/>
            <p:cNvGrpSpPr/>
            <p:nvPr/>
          </p:nvGrpSpPr>
          <p:grpSpPr>
            <a:xfrm>
              <a:off x="2675275" y="3930557"/>
              <a:ext cx="1003306" cy="451719"/>
              <a:chOff x="2675275" y="4174282"/>
              <a:chExt cx="1003306" cy="451719"/>
            </a:xfrm>
          </p:grpSpPr>
          <p:sp>
            <p:nvSpPr>
              <p:cNvPr id="5358" name="Google Shape;5358;p84"/>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84"/>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84"/>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61" name="Google Shape;5361;p84"/>
          <p:cNvGrpSpPr/>
          <p:nvPr/>
        </p:nvGrpSpPr>
        <p:grpSpPr>
          <a:xfrm>
            <a:off x="1654417" y="971307"/>
            <a:ext cx="574511" cy="874709"/>
            <a:chOff x="1715404" y="1112080"/>
            <a:chExt cx="642270" cy="977984"/>
          </a:xfrm>
        </p:grpSpPr>
        <p:grpSp>
          <p:nvGrpSpPr>
            <p:cNvPr id="5362" name="Google Shape;5362;p84"/>
            <p:cNvGrpSpPr/>
            <p:nvPr/>
          </p:nvGrpSpPr>
          <p:grpSpPr>
            <a:xfrm>
              <a:off x="1715404" y="1112080"/>
              <a:ext cx="642270" cy="977984"/>
              <a:chOff x="1715404" y="1112080"/>
              <a:chExt cx="642270" cy="977984"/>
            </a:xfrm>
          </p:grpSpPr>
          <p:sp>
            <p:nvSpPr>
              <p:cNvPr id="5363" name="Google Shape;5363;p84"/>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84"/>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5" name="Google Shape;5365;p84"/>
            <p:cNvGrpSpPr/>
            <p:nvPr/>
          </p:nvGrpSpPr>
          <p:grpSpPr>
            <a:xfrm>
              <a:off x="1768927" y="1165603"/>
              <a:ext cx="535225" cy="851367"/>
              <a:chOff x="1768927" y="1165603"/>
              <a:chExt cx="535225" cy="851367"/>
            </a:xfrm>
          </p:grpSpPr>
          <p:sp>
            <p:nvSpPr>
              <p:cNvPr id="5366" name="Google Shape;5366;p84"/>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84"/>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8" name="Google Shape;5368;p84"/>
            <p:cNvGrpSpPr/>
            <p:nvPr/>
          </p:nvGrpSpPr>
          <p:grpSpPr>
            <a:xfrm>
              <a:off x="1822449" y="1219125"/>
              <a:ext cx="428180" cy="718859"/>
              <a:chOff x="1822449" y="1219125"/>
              <a:chExt cx="428180" cy="718859"/>
            </a:xfrm>
          </p:grpSpPr>
          <p:sp>
            <p:nvSpPr>
              <p:cNvPr id="5369" name="Google Shape;5369;p84"/>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84"/>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1" name="Google Shape;5371;p84"/>
            <p:cNvGrpSpPr/>
            <p:nvPr/>
          </p:nvGrpSpPr>
          <p:grpSpPr>
            <a:xfrm>
              <a:off x="1875972" y="1272648"/>
              <a:ext cx="321135" cy="586939"/>
              <a:chOff x="1875972" y="1272648"/>
              <a:chExt cx="321135" cy="586939"/>
            </a:xfrm>
          </p:grpSpPr>
          <p:sp>
            <p:nvSpPr>
              <p:cNvPr id="5372" name="Google Shape;5372;p84"/>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84"/>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4" name="Google Shape;5374;p84"/>
          <p:cNvGrpSpPr/>
          <p:nvPr/>
        </p:nvGrpSpPr>
        <p:grpSpPr>
          <a:xfrm>
            <a:off x="7761578" y="3528028"/>
            <a:ext cx="293855" cy="644170"/>
            <a:chOff x="241025" y="3151575"/>
            <a:chExt cx="293855" cy="644170"/>
          </a:xfrm>
        </p:grpSpPr>
        <p:sp>
          <p:nvSpPr>
            <p:cNvPr id="5375" name="Google Shape;5375;p84"/>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84"/>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7" name="Google Shape;5377;p84"/>
          <p:cNvGrpSpPr/>
          <p:nvPr/>
        </p:nvGrpSpPr>
        <p:grpSpPr>
          <a:xfrm>
            <a:off x="709562" y="2728028"/>
            <a:ext cx="1779649" cy="591620"/>
            <a:chOff x="246070" y="1983375"/>
            <a:chExt cx="1855347" cy="616849"/>
          </a:xfrm>
        </p:grpSpPr>
        <p:sp>
          <p:nvSpPr>
            <p:cNvPr id="5378" name="Google Shape;5378;p84"/>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84"/>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84"/>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84"/>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84"/>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84"/>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84"/>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84"/>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84"/>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7" name="Google Shape;5387;p84"/>
          <p:cNvGrpSpPr/>
          <p:nvPr/>
        </p:nvGrpSpPr>
        <p:grpSpPr>
          <a:xfrm>
            <a:off x="2320428" y="971307"/>
            <a:ext cx="711055" cy="745993"/>
            <a:chOff x="2496269" y="1171698"/>
            <a:chExt cx="761953" cy="799392"/>
          </a:xfrm>
        </p:grpSpPr>
        <p:grpSp>
          <p:nvGrpSpPr>
            <p:cNvPr id="5388" name="Google Shape;5388;p84"/>
            <p:cNvGrpSpPr/>
            <p:nvPr/>
          </p:nvGrpSpPr>
          <p:grpSpPr>
            <a:xfrm>
              <a:off x="2496269" y="1171698"/>
              <a:ext cx="761953" cy="723022"/>
              <a:chOff x="2496269" y="1171698"/>
              <a:chExt cx="761953" cy="723022"/>
            </a:xfrm>
          </p:grpSpPr>
          <p:sp>
            <p:nvSpPr>
              <p:cNvPr id="5389" name="Google Shape;5389;p84"/>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84"/>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1" name="Google Shape;5391;p84"/>
              <p:cNvGrpSpPr/>
              <p:nvPr/>
            </p:nvGrpSpPr>
            <p:grpSpPr>
              <a:xfrm>
                <a:off x="2496269" y="1171698"/>
                <a:ext cx="761953" cy="723022"/>
                <a:chOff x="2496269" y="1120652"/>
                <a:chExt cx="761953" cy="723022"/>
              </a:xfrm>
            </p:grpSpPr>
            <p:grpSp>
              <p:nvGrpSpPr>
                <p:cNvPr id="5392" name="Google Shape;5392;p84"/>
                <p:cNvGrpSpPr/>
                <p:nvPr/>
              </p:nvGrpSpPr>
              <p:grpSpPr>
                <a:xfrm>
                  <a:off x="2496269" y="1120652"/>
                  <a:ext cx="761953" cy="723022"/>
                  <a:chOff x="2496269" y="1120652"/>
                  <a:chExt cx="761953" cy="723022"/>
                </a:xfrm>
              </p:grpSpPr>
              <p:grpSp>
                <p:nvGrpSpPr>
                  <p:cNvPr id="5393" name="Google Shape;5393;p84"/>
                  <p:cNvGrpSpPr/>
                  <p:nvPr/>
                </p:nvGrpSpPr>
                <p:grpSpPr>
                  <a:xfrm>
                    <a:off x="2496269" y="1304589"/>
                    <a:ext cx="407089" cy="305057"/>
                    <a:chOff x="2496269" y="1304589"/>
                    <a:chExt cx="407089" cy="305057"/>
                  </a:xfrm>
                </p:grpSpPr>
                <p:sp>
                  <p:nvSpPr>
                    <p:cNvPr id="5394" name="Google Shape;5394;p84"/>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84"/>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6" name="Google Shape;5396;p84"/>
                  <p:cNvGrpSpPr/>
                  <p:nvPr/>
                </p:nvGrpSpPr>
                <p:grpSpPr>
                  <a:xfrm>
                    <a:off x="2586468" y="1493376"/>
                    <a:ext cx="358850" cy="349656"/>
                    <a:chOff x="2586468" y="1493376"/>
                    <a:chExt cx="358850" cy="349656"/>
                  </a:xfrm>
                </p:grpSpPr>
                <p:sp>
                  <p:nvSpPr>
                    <p:cNvPr id="5397" name="Google Shape;5397;p84"/>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84"/>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9" name="Google Shape;5399;p84"/>
                  <p:cNvGrpSpPr/>
                  <p:nvPr/>
                </p:nvGrpSpPr>
                <p:grpSpPr>
                  <a:xfrm>
                    <a:off x="2807939" y="1494024"/>
                    <a:ext cx="358857" cy="349650"/>
                    <a:chOff x="2807939" y="1494024"/>
                    <a:chExt cx="358857" cy="349650"/>
                  </a:xfrm>
                </p:grpSpPr>
                <p:sp>
                  <p:nvSpPr>
                    <p:cNvPr id="5400" name="Google Shape;5400;p84"/>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84"/>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2" name="Google Shape;5402;p84"/>
                  <p:cNvGrpSpPr/>
                  <p:nvPr/>
                </p:nvGrpSpPr>
                <p:grpSpPr>
                  <a:xfrm>
                    <a:off x="2851133" y="1305635"/>
                    <a:ext cx="407089" cy="305057"/>
                    <a:chOff x="2851133" y="1305635"/>
                    <a:chExt cx="407089" cy="305057"/>
                  </a:xfrm>
                </p:grpSpPr>
                <p:sp>
                  <p:nvSpPr>
                    <p:cNvPr id="5403" name="Google Shape;5403;p84"/>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84"/>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5" name="Google Shape;5405;p84"/>
                  <p:cNvGrpSpPr/>
                  <p:nvPr/>
                </p:nvGrpSpPr>
                <p:grpSpPr>
                  <a:xfrm>
                    <a:off x="2727495" y="1120652"/>
                    <a:ext cx="300271" cy="396358"/>
                    <a:chOff x="2727495" y="1120652"/>
                    <a:chExt cx="300271" cy="396358"/>
                  </a:xfrm>
                </p:grpSpPr>
                <p:sp>
                  <p:nvSpPr>
                    <p:cNvPr id="5406" name="Google Shape;5406;p84"/>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84"/>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8" name="Google Shape;5408;p84"/>
                <p:cNvGrpSpPr/>
                <p:nvPr/>
              </p:nvGrpSpPr>
              <p:grpSpPr>
                <a:xfrm>
                  <a:off x="2722305" y="1350460"/>
                  <a:ext cx="308357" cy="308344"/>
                  <a:chOff x="2722305" y="1350460"/>
                  <a:chExt cx="308357" cy="308344"/>
                </a:xfrm>
              </p:grpSpPr>
              <p:sp>
                <p:nvSpPr>
                  <p:cNvPr id="5409" name="Google Shape;5409;p84"/>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0" name="Google Shape;5410;p84"/>
                  <p:cNvGrpSpPr/>
                  <p:nvPr/>
                </p:nvGrpSpPr>
                <p:grpSpPr>
                  <a:xfrm>
                    <a:off x="2725064" y="1364529"/>
                    <a:ext cx="297954" cy="280182"/>
                    <a:chOff x="2725064" y="1364529"/>
                    <a:chExt cx="297954" cy="280182"/>
                  </a:xfrm>
                </p:grpSpPr>
                <p:sp>
                  <p:nvSpPr>
                    <p:cNvPr id="5411" name="Google Shape;5411;p84"/>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84"/>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84"/>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84"/>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84"/>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416" name="Google Shape;5416;p84"/>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84"/>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84"/>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84"/>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84"/>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1" name="Google Shape;5421;p84"/>
          <p:cNvGrpSpPr/>
          <p:nvPr/>
        </p:nvGrpSpPr>
        <p:grpSpPr>
          <a:xfrm>
            <a:off x="3909129" y="2727412"/>
            <a:ext cx="1569144" cy="591015"/>
            <a:chOff x="3820100" y="3023049"/>
            <a:chExt cx="1303926" cy="491162"/>
          </a:xfrm>
        </p:grpSpPr>
        <p:grpSp>
          <p:nvGrpSpPr>
            <p:cNvPr id="5422" name="Google Shape;5422;p84"/>
            <p:cNvGrpSpPr/>
            <p:nvPr/>
          </p:nvGrpSpPr>
          <p:grpSpPr>
            <a:xfrm>
              <a:off x="3820100" y="3023072"/>
              <a:ext cx="1303926" cy="491139"/>
              <a:chOff x="3820100" y="3023072"/>
              <a:chExt cx="1303926" cy="491139"/>
            </a:xfrm>
          </p:grpSpPr>
          <p:sp>
            <p:nvSpPr>
              <p:cNvPr id="5423" name="Google Shape;5423;p84"/>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84"/>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5" name="Google Shape;5425;p84"/>
            <p:cNvGrpSpPr/>
            <p:nvPr/>
          </p:nvGrpSpPr>
          <p:grpSpPr>
            <a:xfrm>
              <a:off x="4132439" y="3023645"/>
              <a:ext cx="393633" cy="177096"/>
              <a:chOff x="4132439" y="3023645"/>
              <a:chExt cx="393633" cy="177096"/>
            </a:xfrm>
          </p:grpSpPr>
          <p:sp>
            <p:nvSpPr>
              <p:cNvPr id="5426" name="Google Shape;5426;p84"/>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84"/>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84"/>
            <p:cNvGrpSpPr/>
            <p:nvPr/>
          </p:nvGrpSpPr>
          <p:grpSpPr>
            <a:xfrm>
              <a:off x="3921811" y="3023049"/>
              <a:ext cx="1002397" cy="388943"/>
              <a:chOff x="3921811" y="3023049"/>
              <a:chExt cx="1002397" cy="388943"/>
            </a:xfrm>
          </p:grpSpPr>
          <p:sp>
            <p:nvSpPr>
              <p:cNvPr id="5429" name="Google Shape;5429;p84"/>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84"/>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1" name="Google Shape;5431;p84"/>
            <p:cNvGrpSpPr/>
            <p:nvPr/>
          </p:nvGrpSpPr>
          <p:grpSpPr>
            <a:xfrm>
              <a:off x="4023645" y="3023049"/>
              <a:ext cx="683032" cy="286722"/>
              <a:chOff x="4023645" y="3023049"/>
              <a:chExt cx="683032" cy="286722"/>
            </a:xfrm>
          </p:grpSpPr>
          <p:sp>
            <p:nvSpPr>
              <p:cNvPr id="5432" name="Google Shape;5432;p84"/>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84"/>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4" name="Google Shape;5434;p84"/>
          <p:cNvGrpSpPr/>
          <p:nvPr/>
        </p:nvGrpSpPr>
        <p:grpSpPr>
          <a:xfrm>
            <a:off x="1541251" y="1854258"/>
            <a:ext cx="713522" cy="688025"/>
            <a:chOff x="1706078" y="2092648"/>
            <a:chExt cx="660913" cy="637296"/>
          </a:xfrm>
        </p:grpSpPr>
        <p:sp>
          <p:nvSpPr>
            <p:cNvPr id="5435" name="Google Shape;5435;p84"/>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6" name="Google Shape;5436;p84"/>
            <p:cNvGrpSpPr/>
            <p:nvPr/>
          </p:nvGrpSpPr>
          <p:grpSpPr>
            <a:xfrm>
              <a:off x="1706078" y="2092648"/>
              <a:ext cx="660913" cy="575241"/>
              <a:chOff x="1706078" y="2092648"/>
              <a:chExt cx="660913" cy="575241"/>
            </a:xfrm>
          </p:grpSpPr>
          <p:sp>
            <p:nvSpPr>
              <p:cNvPr id="5437" name="Google Shape;5437;p84"/>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84"/>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84"/>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40" name="Google Shape;5440;p84"/>
          <p:cNvGrpSpPr/>
          <p:nvPr/>
        </p:nvGrpSpPr>
        <p:grpSpPr>
          <a:xfrm>
            <a:off x="6303109" y="971806"/>
            <a:ext cx="1317459" cy="684168"/>
            <a:chOff x="238125" y="999450"/>
            <a:chExt cx="7140700" cy="3708225"/>
          </a:xfrm>
        </p:grpSpPr>
        <p:sp>
          <p:nvSpPr>
            <p:cNvPr id="5441" name="Google Shape;5441;p84"/>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84"/>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84"/>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84"/>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84"/>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84"/>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84"/>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84"/>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84"/>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453"/>
        <p:cNvGrpSpPr/>
        <p:nvPr/>
      </p:nvGrpSpPr>
      <p:grpSpPr>
        <a:xfrm>
          <a:off x="0" y="0"/>
          <a:ext cx="0" cy="0"/>
          <a:chOff x="0" y="0"/>
          <a:chExt cx="0" cy="0"/>
        </a:xfrm>
      </p:grpSpPr>
      <p:grpSp>
        <p:nvGrpSpPr>
          <p:cNvPr id="5454" name="Google Shape;5454;p85"/>
          <p:cNvGrpSpPr/>
          <p:nvPr/>
        </p:nvGrpSpPr>
        <p:grpSpPr>
          <a:xfrm>
            <a:off x="717027" y="967622"/>
            <a:ext cx="1636117" cy="1526144"/>
            <a:chOff x="729238" y="1179665"/>
            <a:chExt cx="1636117" cy="1526144"/>
          </a:xfrm>
        </p:grpSpPr>
        <p:grpSp>
          <p:nvGrpSpPr>
            <p:cNvPr id="5455" name="Google Shape;5455;p85"/>
            <p:cNvGrpSpPr/>
            <p:nvPr/>
          </p:nvGrpSpPr>
          <p:grpSpPr>
            <a:xfrm>
              <a:off x="729238" y="1179665"/>
              <a:ext cx="80700" cy="1526144"/>
              <a:chOff x="729238" y="1179665"/>
              <a:chExt cx="80700" cy="1526144"/>
            </a:xfrm>
          </p:grpSpPr>
          <p:sp>
            <p:nvSpPr>
              <p:cNvPr id="5456" name="Google Shape;5456;p85"/>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85"/>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85"/>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85"/>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85"/>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85"/>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85"/>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85"/>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85"/>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85"/>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6" name="Google Shape;5466;p85"/>
            <p:cNvGrpSpPr/>
            <p:nvPr/>
          </p:nvGrpSpPr>
          <p:grpSpPr>
            <a:xfrm>
              <a:off x="903098" y="1179665"/>
              <a:ext cx="80700" cy="1526144"/>
              <a:chOff x="903098" y="1179665"/>
              <a:chExt cx="80700" cy="1526144"/>
            </a:xfrm>
          </p:grpSpPr>
          <p:sp>
            <p:nvSpPr>
              <p:cNvPr id="5467" name="Google Shape;5467;p85"/>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85"/>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85"/>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85"/>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85"/>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85"/>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85"/>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85"/>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85"/>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85"/>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7" name="Google Shape;5477;p85"/>
            <p:cNvGrpSpPr/>
            <p:nvPr/>
          </p:nvGrpSpPr>
          <p:grpSpPr>
            <a:xfrm>
              <a:off x="1076958" y="1179665"/>
              <a:ext cx="80700" cy="1526144"/>
              <a:chOff x="1076958" y="1179665"/>
              <a:chExt cx="80700" cy="1526144"/>
            </a:xfrm>
          </p:grpSpPr>
          <p:sp>
            <p:nvSpPr>
              <p:cNvPr id="5478" name="Google Shape;5478;p85"/>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85"/>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85"/>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85"/>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85"/>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85"/>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85"/>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85"/>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85"/>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85"/>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8" name="Google Shape;5488;p85"/>
            <p:cNvGrpSpPr/>
            <p:nvPr/>
          </p:nvGrpSpPr>
          <p:grpSpPr>
            <a:xfrm>
              <a:off x="1247707" y="1179665"/>
              <a:ext cx="80700" cy="1526144"/>
              <a:chOff x="1247707" y="1179665"/>
              <a:chExt cx="80700" cy="1526144"/>
            </a:xfrm>
          </p:grpSpPr>
          <p:sp>
            <p:nvSpPr>
              <p:cNvPr id="5489" name="Google Shape;5489;p85"/>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85"/>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85"/>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85"/>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85"/>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85"/>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85"/>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85"/>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85"/>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85"/>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9" name="Google Shape;5499;p85"/>
            <p:cNvGrpSpPr/>
            <p:nvPr/>
          </p:nvGrpSpPr>
          <p:grpSpPr>
            <a:xfrm>
              <a:off x="1421567" y="1179665"/>
              <a:ext cx="80700" cy="1526144"/>
              <a:chOff x="1421567" y="1179665"/>
              <a:chExt cx="80700" cy="1526144"/>
            </a:xfrm>
          </p:grpSpPr>
          <p:sp>
            <p:nvSpPr>
              <p:cNvPr id="5500" name="Google Shape;5500;p85"/>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85"/>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85"/>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85"/>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85"/>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85"/>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85"/>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85"/>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85"/>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85"/>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0" name="Google Shape;5510;p85"/>
            <p:cNvGrpSpPr/>
            <p:nvPr/>
          </p:nvGrpSpPr>
          <p:grpSpPr>
            <a:xfrm>
              <a:off x="1592327" y="1179665"/>
              <a:ext cx="80700" cy="1526144"/>
              <a:chOff x="1592327" y="1179665"/>
              <a:chExt cx="80700" cy="1526144"/>
            </a:xfrm>
          </p:grpSpPr>
          <p:sp>
            <p:nvSpPr>
              <p:cNvPr id="5511" name="Google Shape;5511;p85"/>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85"/>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85"/>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85"/>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85"/>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85"/>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85"/>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85"/>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85"/>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85"/>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1" name="Google Shape;5521;p85"/>
            <p:cNvGrpSpPr/>
            <p:nvPr/>
          </p:nvGrpSpPr>
          <p:grpSpPr>
            <a:xfrm>
              <a:off x="1766187" y="1179665"/>
              <a:ext cx="80700" cy="1526144"/>
              <a:chOff x="1766187" y="1179665"/>
              <a:chExt cx="80700" cy="1526144"/>
            </a:xfrm>
          </p:grpSpPr>
          <p:sp>
            <p:nvSpPr>
              <p:cNvPr id="5522" name="Google Shape;5522;p85"/>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85"/>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85"/>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85"/>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85"/>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85"/>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85"/>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85"/>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85"/>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85"/>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2" name="Google Shape;5532;p85"/>
            <p:cNvGrpSpPr/>
            <p:nvPr/>
          </p:nvGrpSpPr>
          <p:grpSpPr>
            <a:xfrm>
              <a:off x="1936935" y="1179665"/>
              <a:ext cx="80700" cy="1526144"/>
              <a:chOff x="1936935" y="1179665"/>
              <a:chExt cx="80700" cy="1526144"/>
            </a:xfrm>
          </p:grpSpPr>
          <p:sp>
            <p:nvSpPr>
              <p:cNvPr id="5533" name="Google Shape;5533;p85"/>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85"/>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85"/>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85"/>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85"/>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85"/>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85"/>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85"/>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85"/>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85"/>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3" name="Google Shape;5543;p85"/>
            <p:cNvGrpSpPr/>
            <p:nvPr/>
          </p:nvGrpSpPr>
          <p:grpSpPr>
            <a:xfrm>
              <a:off x="2110795" y="1179665"/>
              <a:ext cx="80700" cy="1526144"/>
              <a:chOff x="2110795" y="1179665"/>
              <a:chExt cx="80700" cy="1526144"/>
            </a:xfrm>
          </p:grpSpPr>
          <p:sp>
            <p:nvSpPr>
              <p:cNvPr id="5544" name="Google Shape;5544;p85"/>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85"/>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85"/>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85"/>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85"/>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85"/>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85"/>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85"/>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85"/>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85"/>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4" name="Google Shape;5554;p85"/>
            <p:cNvGrpSpPr/>
            <p:nvPr/>
          </p:nvGrpSpPr>
          <p:grpSpPr>
            <a:xfrm>
              <a:off x="2284655" y="1179665"/>
              <a:ext cx="80700" cy="1526144"/>
              <a:chOff x="2284655" y="1179665"/>
              <a:chExt cx="80700" cy="1526144"/>
            </a:xfrm>
          </p:grpSpPr>
          <p:sp>
            <p:nvSpPr>
              <p:cNvPr id="5555" name="Google Shape;5555;p85"/>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85"/>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85"/>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85"/>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85"/>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85"/>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85"/>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85"/>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85"/>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85"/>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5" name="Google Shape;5565;p85"/>
          <p:cNvGrpSpPr/>
          <p:nvPr/>
        </p:nvGrpSpPr>
        <p:grpSpPr>
          <a:xfrm>
            <a:off x="2611693" y="986760"/>
            <a:ext cx="1364248" cy="1102133"/>
            <a:chOff x="2623904" y="1198803"/>
            <a:chExt cx="1364248" cy="1102133"/>
          </a:xfrm>
        </p:grpSpPr>
        <p:grpSp>
          <p:nvGrpSpPr>
            <p:cNvPr id="5566" name="Google Shape;5566;p85"/>
            <p:cNvGrpSpPr/>
            <p:nvPr/>
          </p:nvGrpSpPr>
          <p:grpSpPr>
            <a:xfrm>
              <a:off x="2623907" y="1198803"/>
              <a:ext cx="1364245" cy="273000"/>
              <a:chOff x="2623907" y="1198803"/>
              <a:chExt cx="1364245" cy="273000"/>
            </a:xfrm>
          </p:grpSpPr>
          <p:sp>
            <p:nvSpPr>
              <p:cNvPr id="5567" name="Google Shape;5567;p85"/>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85"/>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85"/>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85"/>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85"/>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2" name="Google Shape;5572;p85"/>
            <p:cNvGrpSpPr/>
            <p:nvPr/>
          </p:nvGrpSpPr>
          <p:grpSpPr>
            <a:xfrm>
              <a:off x="2623904" y="1476964"/>
              <a:ext cx="1364245" cy="273000"/>
              <a:chOff x="2623904" y="1476964"/>
              <a:chExt cx="1364245" cy="273000"/>
            </a:xfrm>
          </p:grpSpPr>
          <p:sp>
            <p:nvSpPr>
              <p:cNvPr id="5573" name="Google Shape;5573;p85"/>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85"/>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85"/>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85"/>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85"/>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8" name="Google Shape;5578;p85"/>
            <p:cNvGrpSpPr/>
            <p:nvPr/>
          </p:nvGrpSpPr>
          <p:grpSpPr>
            <a:xfrm>
              <a:off x="2623907" y="1749775"/>
              <a:ext cx="1364245" cy="273000"/>
              <a:chOff x="2623907" y="1749775"/>
              <a:chExt cx="1364245" cy="273000"/>
            </a:xfrm>
          </p:grpSpPr>
          <p:sp>
            <p:nvSpPr>
              <p:cNvPr id="5579" name="Google Shape;5579;p85"/>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85"/>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85"/>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85"/>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85"/>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4" name="Google Shape;5584;p85"/>
            <p:cNvGrpSpPr/>
            <p:nvPr/>
          </p:nvGrpSpPr>
          <p:grpSpPr>
            <a:xfrm>
              <a:off x="2623904" y="2027936"/>
              <a:ext cx="1364245" cy="273000"/>
              <a:chOff x="2623904" y="2027936"/>
              <a:chExt cx="1364245" cy="273000"/>
            </a:xfrm>
          </p:grpSpPr>
          <p:sp>
            <p:nvSpPr>
              <p:cNvPr id="5585" name="Google Shape;5585;p85"/>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85"/>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85"/>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85"/>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85"/>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90" name="Google Shape;5590;p85"/>
          <p:cNvGrpSpPr/>
          <p:nvPr/>
        </p:nvGrpSpPr>
        <p:grpSpPr>
          <a:xfrm>
            <a:off x="2601154" y="2445833"/>
            <a:ext cx="1387541" cy="159124"/>
            <a:chOff x="3200660" y="2180272"/>
            <a:chExt cx="2563824" cy="378237"/>
          </a:xfrm>
        </p:grpSpPr>
        <p:sp>
          <p:nvSpPr>
            <p:cNvPr id="5591" name="Google Shape;5591;p85"/>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85"/>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85"/>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85"/>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85"/>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85"/>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85"/>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85"/>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85"/>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85"/>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85"/>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85"/>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85"/>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85"/>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85"/>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85"/>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85"/>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85"/>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9" name="Google Shape;5609;p85"/>
          <p:cNvGrpSpPr/>
          <p:nvPr/>
        </p:nvGrpSpPr>
        <p:grpSpPr>
          <a:xfrm>
            <a:off x="2597679" y="2723597"/>
            <a:ext cx="1390502" cy="159625"/>
            <a:chOff x="3530150" y="2790075"/>
            <a:chExt cx="1962600" cy="225300"/>
          </a:xfrm>
        </p:grpSpPr>
        <p:sp>
          <p:nvSpPr>
            <p:cNvPr id="5610" name="Google Shape;5610;p85"/>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85"/>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2" name="Google Shape;5612;p85"/>
          <p:cNvGrpSpPr/>
          <p:nvPr/>
        </p:nvGrpSpPr>
        <p:grpSpPr>
          <a:xfrm>
            <a:off x="2597736" y="3001862"/>
            <a:ext cx="1411629" cy="154175"/>
            <a:chOff x="3558802" y="4011244"/>
            <a:chExt cx="1866000" cy="111600"/>
          </a:xfrm>
        </p:grpSpPr>
        <p:sp>
          <p:nvSpPr>
            <p:cNvPr id="5613" name="Google Shape;5613;p85"/>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85"/>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5" name="Google Shape;5615;p85"/>
          <p:cNvGrpSpPr/>
          <p:nvPr/>
        </p:nvGrpSpPr>
        <p:grpSpPr>
          <a:xfrm>
            <a:off x="2598024" y="2207432"/>
            <a:ext cx="1383503" cy="119761"/>
            <a:chOff x="3465975" y="2270258"/>
            <a:chExt cx="1986364" cy="171947"/>
          </a:xfrm>
        </p:grpSpPr>
        <p:sp>
          <p:nvSpPr>
            <p:cNvPr id="5616" name="Google Shape;5616;p85"/>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85"/>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85"/>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85"/>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85"/>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85"/>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85"/>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85"/>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4" name="Google Shape;5624;p85"/>
          <p:cNvGrpSpPr/>
          <p:nvPr/>
        </p:nvGrpSpPr>
        <p:grpSpPr>
          <a:xfrm>
            <a:off x="2609031" y="3571205"/>
            <a:ext cx="1369531" cy="195460"/>
            <a:chOff x="723300" y="4253549"/>
            <a:chExt cx="2276482" cy="324900"/>
          </a:xfrm>
        </p:grpSpPr>
        <p:sp>
          <p:nvSpPr>
            <p:cNvPr id="5625" name="Google Shape;5625;p85"/>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85"/>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85"/>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85"/>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85"/>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0" name="Google Shape;5630;p85"/>
          <p:cNvGrpSpPr/>
          <p:nvPr/>
        </p:nvGrpSpPr>
        <p:grpSpPr>
          <a:xfrm>
            <a:off x="2598592" y="3272446"/>
            <a:ext cx="1389066" cy="180119"/>
            <a:chOff x="705948" y="3788465"/>
            <a:chExt cx="2308953" cy="299400"/>
          </a:xfrm>
        </p:grpSpPr>
        <p:sp>
          <p:nvSpPr>
            <p:cNvPr id="5631" name="Google Shape;5631;p85"/>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85"/>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85"/>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85"/>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85"/>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6" name="Google Shape;5636;p85"/>
          <p:cNvGrpSpPr/>
          <p:nvPr/>
        </p:nvGrpSpPr>
        <p:grpSpPr>
          <a:xfrm>
            <a:off x="4195583" y="1876400"/>
            <a:ext cx="1433821" cy="191501"/>
            <a:chOff x="4273350" y="2088443"/>
            <a:chExt cx="1433821" cy="191501"/>
          </a:xfrm>
        </p:grpSpPr>
        <p:grpSp>
          <p:nvGrpSpPr>
            <p:cNvPr id="5637" name="Google Shape;5637;p85"/>
            <p:cNvGrpSpPr/>
            <p:nvPr/>
          </p:nvGrpSpPr>
          <p:grpSpPr>
            <a:xfrm>
              <a:off x="4273350" y="2088443"/>
              <a:ext cx="1433821" cy="0"/>
              <a:chOff x="5224975" y="2962250"/>
              <a:chExt cx="1544400" cy="0"/>
            </a:xfrm>
          </p:grpSpPr>
          <p:cxnSp>
            <p:nvCxnSpPr>
              <p:cNvPr id="5638" name="Google Shape;5638;p85"/>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39" name="Google Shape;5639;p85"/>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640" name="Google Shape;5640;p85"/>
            <p:cNvGrpSpPr/>
            <p:nvPr/>
          </p:nvGrpSpPr>
          <p:grpSpPr>
            <a:xfrm>
              <a:off x="4273350" y="2279944"/>
              <a:ext cx="1433821" cy="0"/>
              <a:chOff x="5224975" y="2962250"/>
              <a:chExt cx="1544400" cy="0"/>
            </a:xfrm>
          </p:grpSpPr>
          <p:cxnSp>
            <p:nvCxnSpPr>
              <p:cNvPr id="5641" name="Google Shape;5641;p85"/>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42" name="Google Shape;5642;p85"/>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643" name="Google Shape;5643;p85"/>
          <p:cNvGrpSpPr/>
          <p:nvPr/>
        </p:nvGrpSpPr>
        <p:grpSpPr>
          <a:xfrm>
            <a:off x="2646529" y="3885304"/>
            <a:ext cx="1304609" cy="294074"/>
            <a:chOff x="2658741" y="4097347"/>
            <a:chExt cx="1304609" cy="294074"/>
          </a:xfrm>
        </p:grpSpPr>
        <p:grpSp>
          <p:nvGrpSpPr>
            <p:cNvPr id="5644" name="Google Shape;5644;p85"/>
            <p:cNvGrpSpPr/>
            <p:nvPr/>
          </p:nvGrpSpPr>
          <p:grpSpPr>
            <a:xfrm>
              <a:off x="2658741" y="4097347"/>
              <a:ext cx="118572" cy="294074"/>
              <a:chOff x="3343310" y="4475555"/>
              <a:chExt cx="127717" cy="316753"/>
            </a:xfrm>
          </p:grpSpPr>
          <p:sp>
            <p:nvSpPr>
              <p:cNvPr id="5645" name="Google Shape;5645;p85"/>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85"/>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7" name="Google Shape;5647;p85"/>
            <p:cNvGrpSpPr/>
            <p:nvPr/>
          </p:nvGrpSpPr>
          <p:grpSpPr>
            <a:xfrm>
              <a:off x="3815519" y="4098388"/>
              <a:ext cx="147831" cy="291991"/>
              <a:chOff x="3527539" y="4476677"/>
              <a:chExt cx="159232" cy="314510"/>
            </a:xfrm>
          </p:grpSpPr>
          <p:sp>
            <p:nvSpPr>
              <p:cNvPr id="5648" name="Google Shape;5648;p8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8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0" name="Google Shape;5650;p85"/>
            <p:cNvGrpSpPr/>
            <p:nvPr/>
          </p:nvGrpSpPr>
          <p:grpSpPr>
            <a:xfrm>
              <a:off x="3511696" y="4098388"/>
              <a:ext cx="147831" cy="291991"/>
              <a:chOff x="3527539" y="4476677"/>
              <a:chExt cx="159232" cy="314510"/>
            </a:xfrm>
          </p:grpSpPr>
          <p:sp>
            <p:nvSpPr>
              <p:cNvPr id="5651" name="Google Shape;5651;p8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8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3" name="Google Shape;5653;p85"/>
            <p:cNvGrpSpPr/>
            <p:nvPr/>
          </p:nvGrpSpPr>
          <p:grpSpPr>
            <a:xfrm>
              <a:off x="3207874" y="4098388"/>
              <a:ext cx="147831" cy="291991"/>
              <a:chOff x="3527539" y="4476677"/>
              <a:chExt cx="159232" cy="314510"/>
            </a:xfrm>
          </p:grpSpPr>
          <p:sp>
            <p:nvSpPr>
              <p:cNvPr id="5654" name="Google Shape;5654;p8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8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5656;p85"/>
            <p:cNvGrpSpPr/>
            <p:nvPr/>
          </p:nvGrpSpPr>
          <p:grpSpPr>
            <a:xfrm>
              <a:off x="2933305" y="4097347"/>
              <a:ext cx="118572" cy="294074"/>
              <a:chOff x="3343310" y="4475555"/>
              <a:chExt cx="127717" cy="316753"/>
            </a:xfrm>
          </p:grpSpPr>
          <p:sp>
            <p:nvSpPr>
              <p:cNvPr id="5657" name="Google Shape;5657;p85"/>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5"/>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9" name="Google Shape;5659;p85"/>
          <p:cNvGrpSpPr/>
          <p:nvPr/>
        </p:nvGrpSpPr>
        <p:grpSpPr>
          <a:xfrm>
            <a:off x="4197138" y="963998"/>
            <a:ext cx="1430711" cy="751237"/>
            <a:chOff x="5159450" y="1919950"/>
            <a:chExt cx="1541050" cy="862500"/>
          </a:xfrm>
        </p:grpSpPr>
        <p:sp>
          <p:nvSpPr>
            <p:cNvPr id="5660" name="Google Shape;5660;p85"/>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661" name="Google Shape;5661;p85"/>
            <p:cNvGrpSpPr/>
            <p:nvPr/>
          </p:nvGrpSpPr>
          <p:grpSpPr>
            <a:xfrm>
              <a:off x="5159450" y="1919950"/>
              <a:ext cx="1541050" cy="862500"/>
              <a:chOff x="5159450" y="1919950"/>
              <a:chExt cx="1541050" cy="862500"/>
            </a:xfrm>
          </p:grpSpPr>
          <p:cxnSp>
            <p:nvCxnSpPr>
              <p:cNvPr id="5662" name="Google Shape;5662;p85"/>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663" name="Google Shape;5663;p85"/>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664" name="Google Shape;5664;p85"/>
          <p:cNvGrpSpPr/>
          <p:nvPr/>
        </p:nvGrpSpPr>
        <p:grpSpPr>
          <a:xfrm>
            <a:off x="4245275" y="2227768"/>
            <a:ext cx="1334436" cy="967914"/>
            <a:chOff x="4294923" y="2439811"/>
            <a:chExt cx="1334436" cy="967914"/>
          </a:xfrm>
        </p:grpSpPr>
        <p:grpSp>
          <p:nvGrpSpPr>
            <p:cNvPr id="5665" name="Google Shape;5665;p85"/>
            <p:cNvGrpSpPr/>
            <p:nvPr/>
          </p:nvGrpSpPr>
          <p:grpSpPr>
            <a:xfrm>
              <a:off x="4960455" y="2469658"/>
              <a:ext cx="668904" cy="885524"/>
              <a:chOff x="4960455" y="2469658"/>
              <a:chExt cx="668904" cy="885524"/>
            </a:xfrm>
          </p:grpSpPr>
          <p:sp>
            <p:nvSpPr>
              <p:cNvPr id="5666" name="Google Shape;5666;p85"/>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85"/>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85"/>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85"/>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85"/>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85"/>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2" name="Google Shape;5672;p85"/>
            <p:cNvGrpSpPr/>
            <p:nvPr/>
          </p:nvGrpSpPr>
          <p:grpSpPr>
            <a:xfrm>
              <a:off x="4294923" y="2469658"/>
              <a:ext cx="668951" cy="885524"/>
              <a:chOff x="4294923" y="2469658"/>
              <a:chExt cx="668951" cy="885524"/>
            </a:xfrm>
          </p:grpSpPr>
          <p:sp>
            <p:nvSpPr>
              <p:cNvPr id="5673" name="Google Shape;5673;p85"/>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85"/>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85"/>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85"/>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85"/>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85"/>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9" name="Google Shape;5679;p85"/>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0" name="Google Shape;5680;p85"/>
          <p:cNvGrpSpPr/>
          <p:nvPr/>
        </p:nvGrpSpPr>
        <p:grpSpPr>
          <a:xfrm>
            <a:off x="4231478" y="3282213"/>
            <a:ext cx="1430949" cy="897289"/>
            <a:chOff x="4351371" y="3547942"/>
            <a:chExt cx="1345130" cy="843475"/>
          </a:xfrm>
        </p:grpSpPr>
        <p:grpSp>
          <p:nvGrpSpPr>
            <p:cNvPr id="5681" name="Google Shape;5681;p85"/>
            <p:cNvGrpSpPr/>
            <p:nvPr/>
          </p:nvGrpSpPr>
          <p:grpSpPr>
            <a:xfrm>
              <a:off x="4351371" y="4209917"/>
              <a:ext cx="1345130" cy="181500"/>
              <a:chOff x="4351371" y="4209917"/>
              <a:chExt cx="1345130" cy="181500"/>
            </a:xfrm>
          </p:grpSpPr>
          <p:sp>
            <p:nvSpPr>
              <p:cNvPr id="5682" name="Google Shape;5682;p85"/>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3" name="Google Shape;5683;p85"/>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684" name="Google Shape;5684;p85"/>
            <p:cNvGrpSpPr/>
            <p:nvPr/>
          </p:nvGrpSpPr>
          <p:grpSpPr>
            <a:xfrm>
              <a:off x="4403010" y="3985221"/>
              <a:ext cx="1109518" cy="181500"/>
              <a:chOff x="4403010" y="3985221"/>
              <a:chExt cx="1109518" cy="181500"/>
            </a:xfrm>
          </p:grpSpPr>
          <p:sp>
            <p:nvSpPr>
              <p:cNvPr id="5685" name="Google Shape;5685;p85"/>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6" name="Google Shape;5686;p85"/>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687" name="Google Shape;5687;p85"/>
            <p:cNvGrpSpPr/>
            <p:nvPr/>
          </p:nvGrpSpPr>
          <p:grpSpPr>
            <a:xfrm>
              <a:off x="4618704" y="3766582"/>
              <a:ext cx="807858" cy="181500"/>
              <a:chOff x="4618704" y="3766582"/>
              <a:chExt cx="807858" cy="181500"/>
            </a:xfrm>
          </p:grpSpPr>
          <p:sp>
            <p:nvSpPr>
              <p:cNvPr id="5688" name="Google Shape;5688;p85"/>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9" name="Google Shape;5689;p85"/>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690" name="Google Shape;5690;p85"/>
            <p:cNvGrpSpPr/>
            <p:nvPr/>
          </p:nvGrpSpPr>
          <p:grpSpPr>
            <a:xfrm>
              <a:off x="4735238" y="3547942"/>
              <a:ext cx="462839" cy="181500"/>
              <a:chOff x="4735238" y="3547942"/>
              <a:chExt cx="462839" cy="181500"/>
            </a:xfrm>
          </p:grpSpPr>
          <p:sp>
            <p:nvSpPr>
              <p:cNvPr id="5691" name="Google Shape;5691;p85"/>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2" name="Google Shape;5692;p85"/>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693" name="Google Shape;5693;p85"/>
          <p:cNvGrpSpPr/>
          <p:nvPr/>
        </p:nvGrpSpPr>
        <p:grpSpPr>
          <a:xfrm>
            <a:off x="7407836" y="2217537"/>
            <a:ext cx="1020955" cy="928853"/>
            <a:chOff x="926675" y="238125"/>
            <a:chExt cx="5755100" cy="5232975"/>
          </a:xfrm>
        </p:grpSpPr>
        <p:sp>
          <p:nvSpPr>
            <p:cNvPr id="5694" name="Google Shape;5694;p85"/>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85"/>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85"/>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85"/>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8" name="Google Shape;5698;p85"/>
          <p:cNvGrpSpPr/>
          <p:nvPr/>
        </p:nvGrpSpPr>
        <p:grpSpPr>
          <a:xfrm>
            <a:off x="715210" y="2616272"/>
            <a:ext cx="1695374" cy="1560837"/>
            <a:chOff x="727421" y="2828315"/>
            <a:chExt cx="1695374" cy="1560837"/>
          </a:xfrm>
        </p:grpSpPr>
        <p:grpSp>
          <p:nvGrpSpPr>
            <p:cNvPr id="5699" name="Google Shape;5699;p85"/>
            <p:cNvGrpSpPr/>
            <p:nvPr/>
          </p:nvGrpSpPr>
          <p:grpSpPr>
            <a:xfrm>
              <a:off x="727421" y="2828315"/>
              <a:ext cx="1695374" cy="1560837"/>
              <a:chOff x="734799" y="2782450"/>
              <a:chExt cx="1571100" cy="1577400"/>
            </a:xfrm>
          </p:grpSpPr>
          <p:cxnSp>
            <p:nvCxnSpPr>
              <p:cNvPr id="5700" name="Google Shape;5700;p85"/>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701" name="Google Shape;5701;p85"/>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702" name="Google Shape;5702;p85"/>
            <p:cNvGrpSpPr/>
            <p:nvPr/>
          </p:nvGrpSpPr>
          <p:grpSpPr>
            <a:xfrm>
              <a:off x="819108" y="2882501"/>
              <a:ext cx="1556791" cy="1426186"/>
              <a:chOff x="819108" y="2882501"/>
              <a:chExt cx="1556791" cy="1426186"/>
            </a:xfrm>
          </p:grpSpPr>
          <p:grpSp>
            <p:nvGrpSpPr>
              <p:cNvPr id="5703" name="Google Shape;5703;p85"/>
              <p:cNvGrpSpPr/>
              <p:nvPr/>
            </p:nvGrpSpPr>
            <p:grpSpPr>
              <a:xfrm>
                <a:off x="819108" y="2882501"/>
                <a:ext cx="103104" cy="1426186"/>
                <a:chOff x="4674013" y="3100904"/>
                <a:chExt cx="122758" cy="1698043"/>
              </a:xfrm>
            </p:grpSpPr>
            <p:sp>
              <p:nvSpPr>
                <p:cNvPr id="5704" name="Google Shape;5704;p85"/>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85"/>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85"/>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5"/>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85"/>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85"/>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85"/>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1" name="Google Shape;5711;p85"/>
              <p:cNvGrpSpPr/>
              <p:nvPr/>
            </p:nvGrpSpPr>
            <p:grpSpPr>
              <a:xfrm>
                <a:off x="1062475" y="2882501"/>
                <a:ext cx="103104" cy="1426186"/>
                <a:chOff x="4940438" y="3100904"/>
                <a:chExt cx="122758" cy="1698043"/>
              </a:xfrm>
            </p:grpSpPr>
            <p:sp>
              <p:nvSpPr>
                <p:cNvPr id="5712" name="Google Shape;5712;p85"/>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85"/>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85"/>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5"/>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85"/>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85"/>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85"/>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85"/>
              <p:cNvGrpSpPr/>
              <p:nvPr/>
            </p:nvGrpSpPr>
            <p:grpSpPr>
              <a:xfrm>
                <a:off x="1299324" y="2882501"/>
                <a:ext cx="103104" cy="1426186"/>
                <a:chOff x="5206863" y="3100904"/>
                <a:chExt cx="122758" cy="1698043"/>
              </a:xfrm>
            </p:grpSpPr>
            <p:sp>
              <p:nvSpPr>
                <p:cNvPr id="5720" name="Google Shape;5720;p85"/>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85"/>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85"/>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85"/>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85"/>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5"/>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85"/>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7" name="Google Shape;5727;p85"/>
              <p:cNvGrpSpPr/>
              <p:nvPr/>
            </p:nvGrpSpPr>
            <p:grpSpPr>
              <a:xfrm>
                <a:off x="1786057" y="2882501"/>
                <a:ext cx="103104" cy="1426186"/>
                <a:chOff x="6006138" y="3143629"/>
                <a:chExt cx="122758" cy="1698043"/>
              </a:xfrm>
            </p:grpSpPr>
            <p:sp>
              <p:nvSpPr>
                <p:cNvPr id="5728" name="Google Shape;5728;p85"/>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85"/>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85"/>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85"/>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85"/>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85"/>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85"/>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5" name="Google Shape;5735;p85"/>
              <p:cNvGrpSpPr/>
              <p:nvPr/>
            </p:nvGrpSpPr>
            <p:grpSpPr>
              <a:xfrm>
                <a:off x="2029422" y="2882501"/>
                <a:ext cx="103104" cy="1426186"/>
                <a:chOff x="6805413" y="3100904"/>
                <a:chExt cx="122758" cy="1698043"/>
              </a:xfrm>
            </p:grpSpPr>
            <p:sp>
              <p:nvSpPr>
                <p:cNvPr id="5736" name="Google Shape;5736;p85"/>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85"/>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85"/>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85"/>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85"/>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85"/>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85"/>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3" name="Google Shape;5743;p85"/>
              <p:cNvGrpSpPr/>
              <p:nvPr/>
            </p:nvGrpSpPr>
            <p:grpSpPr>
              <a:xfrm>
                <a:off x="2272795" y="2882501"/>
                <a:ext cx="103104" cy="1426186"/>
                <a:chOff x="5206863" y="3100904"/>
                <a:chExt cx="122758" cy="1698043"/>
              </a:xfrm>
            </p:grpSpPr>
            <p:sp>
              <p:nvSpPr>
                <p:cNvPr id="5744" name="Google Shape;5744;p85"/>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85"/>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85"/>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85"/>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85"/>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85"/>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85"/>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1" name="Google Shape;5751;p85"/>
              <p:cNvGrpSpPr/>
              <p:nvPr/>
            </p:nvGrpSpPr>
            <p:grpSpPr>
              <a:xfrm>
                <a:off x="1542694" y="2882501"/>
                <a:ext cx="103104" cy="1426186"/>
                <a:chOff x="6006138" y="3143629"/>
                <a:chExt cx="122758" cy="1698043"/>
              </a:xfrm>
            </p:grpSpPr>
            <p:sp>
              <p:nvSpPr>
                <p:cNvPr id="5752" name="Google Shape;5752;p85"/>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85"/>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85"/>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85"/>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85"/>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85"/>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85"/>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59" name="Google Shape;5759;p85"/>
          <p:cNvGrpSpPr/>
          <p:nvPr/>
        </p:nvGrpSpPr>
        <p:grpSpPr>
          <a:xfrm>
            <a:off x="5671260" y="3305994"/>
            <a:ext cx="2749952" cy="870677"/>
            <a:chOff x="238125" y="1725700"/>
            <a:chExt cx="7139025" cy="2260325"/>
          </a:xfrm>
        </p:grpSpPr>
        <p:sp>
          <p:nvSpPr>
            <p:cNvPr id="5760" name="Google Shape;5760;p85"/>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85"/>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85"/>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85"/>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85"/>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85"/>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85"/>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85"/>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85"/>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85"/>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85"/>
          <p:cNvGrpSpPr/>
          <p:nvPr/>
        </p:nvGrpSpPr>
        <p:grpSpPr>
          <a:xfrm>
            <a:off x="5941424" y="2247740"/>
            <a:ext cx="1105452" cy="916747"/>
            <a:chOff x="5249100" y="1210600"/>
            <a:chExt cx="3502700" cy="2904775"/>
          </a:xfrm>
        </p:grpSpPr>
        <p:sp>
          <p:nvSpPr>
            <p:cNvPr id="5771" name="Google Shape;5771;p85"/>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85"/>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85"/>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85"/>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5" name="Google Shape;5775;p85"/>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776" name="Google Shape;5776;p85"/>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777" name="Google Shape;5777;p85"/>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778" name="Google Shape;5778;p85"/>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779" name="Google Shape;5779;p85"/>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0" name="Google Shape;5780;p85"/>
          <p:cNvGrpSpPr/>
          <p:nvPr/>
        </p:nvGrpSpPr>
        <p:grpSpPr>
          <a:xfrm>
            <a:off x="7123972" y="967158"/>
            <a:ext cx="1304650" cy="1124856"/>
            <a:chOff x="7287122" y="1165658"/>
            <a:chExt cx="1219413" cy="1051365"/>
          </a:xfrm>
        </p:grpSpPr>
        <p:grpSp>
          <p:nvGrpSpPr>
            <p:cNvPr id="5781" name="Google Shape;5781;p85"/>
            <p:cNvGrpSpPr/>
            <p:nvPr/>
          </p:nvGrpSpPr>
          <p:grpSpPr>
            <a:xfrm>
              <a:off x="7287122" y="1969723"/>
              <a:ext cx="1219413" cy="247300"/>
              <a:chOff x="7287122" y="1969723"/>
              <a:chExt cx="1219413" cy="247300"/>
            </a:xfrm>
          </p:grpSpPr>
          <p:sp>
            <p:nvSpPr>
              <p:cNvPr id="5782" name="Google Shape;5782;p85"/>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3" name="Google Shape;5783;p85"/>
              <p:cNvGrpSpPr/>
              <p:nvPr/>
            </p:nvGrpSpPr>
            <p:grpSpPr>
              <a:xfrm>
                <a:off x="7287122" y="2063892"/>
                <a:ext cx="1151753" cy="73428"/>
                <a:chOff x="7287122" y="2063892"/>
                <a:chExt cx="1151753" cy="73428"/>
              </a:xfrm>
            </p:grpSpPr>
            <p:sp>
              <p:nvSpPr>
                <p:cNvPr id="5784" name="Google Shape;5784;p85"/>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5" name="Google Shape;5785;p85"/>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786" name="Google Shape;5786;p85"/>
            <p:cNvGrpSpPr/>
            <p:nvPr/>
          </p:nvGrpSpPr>
          <p:grpSpPr>
            <a:xfrm>
              <a:off x="7287122" y="1712201"/>
              <a:ext cx="1219403" cy="246767"/>
              <a:chOff x="7287122" y="1712201"/>
              <a:chExt cx="1219403" cy="246767"/>
            </a:xfrm>
          </p:grpSpPr>
          <p:sp>
            <p:nvSpPr>
              <p:cNvPr id="5787" name="Google Shape;5787;p85"/>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8" name="Google Shape;5788;p85"/>
              <p:cNvGrpSpPr/>
              <p:nvPr/>
            </p:nvGrpSpPr>
            <p:grpSpPr>
              <a:xfrm>
                <a:off x="7287122" y="1842861"/>
                <a:ext cx="1005303" cy="73419"/>
                <a:chOff x="7287122" y="1842861"/>
                <a:chExt cx="1005303" cy="73419"/>
              </a:xfrm>
            </p:grpSpPr>
            <p:sp>
              <p:nvSpPr>
                <p:cNvPr id="5789" name="Google Shape;5789;p85"/>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0" name="Google Shape;5790;p85"/>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791" name="Google Shape;5791;p85"/>
            <p:cNvGrpSpPr/>
            <p:nvPr/>
          </p:nvGrpSpPr>
          <p:grpSpPr>
            <a:xfrm>
              <a:off x="7287122" y="1447520"/>
              <a:ext cx="1219403" cy="286667"/>
              <a:chOff x="7287122" y="1447520"/>
              <a:chExt cx="1219403" cy="286667"/>
            </a:xfrm>
          </p:grpSpPr>
          <p:sp>
            <p:nvSpPr>
              <p:cNvPr id="5792" name="Google Shape;5792;p85"/>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3" name="Google Shape;5793;p85"/>
              <p:cNvGrpSpPr/>
              <p:nvPr/>
            </p:nvGrpSpPr>
            <p:grpSpPr>
              <a:xfrm>
                <a:off x="7287122" y="1581977"/>
                <a:ext cx="852803" cy="73428"/>
                <a:chOff x="7287122" y="1581977"/>
                <a:chExt cx="852803" cy="73428"/>
              </a:xfrm>
            </p:grpSpPr>
            <p:sp>
              <p:nvSpPr>
                <p:cNvPr id="5794" name="Google Shape;5794;p85"/>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5" name="Google Shape;5795;p85"/>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796" name="Google Shape;5796;p85"/>
            <p:cNvGrpSpPr/>
            <p:nvPr/>
          </p:nvGrpSpPr>
          <p:grpSpPr>
            <a:xfrm>
              <a:off x="7287122" y="1165658"/>
              <a:ext cx="1219403" cy="344253"/>
              <a:chOff x="7287122" y="1165658"/>
              <a:chExt cx="1219403" cy="344253"/>
            </a:xfrm>
          </p:grpSpPr>
          <p:sp>
            <p:nvSpPr>
              <p:cNvPr id="5797" name="Google Shape;5797;p85"/>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8" name="Google Shape;5798;p85"/>
              <p:cNvGrpSpPr/>
              <p:nvPr/>
            </p:nvGrpSpPr>
            <p:grpSpPr>
              <a:xfrm>
                <a:off x="7287122" y="1341025"/>
                <a:ext cx="695703" cy="73419"/>
                <a:chOff x="7287122" y="1341025"/>
                <a:chExt cx="695703" cy="73419"/>
              </a:xfrm>
            </p:grpSpPr>
            <p:sp>
              <p:nvSpPr>
                <p:cNvPr id="5799" name="Google Shape;5799;p85"/>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0" name="Google Shape;5800;p85"/>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801" name="Google Shape;5801;p85"/>
          <p:cNvGrpSpPr/>
          <p:nvPr/>
        </p:nvGrpSpPr>
        <p:grpSpPr>
          <a:xfrm>
            <a:off x="5790464" y="973181"/>
            <a:ext cx="1397729" cy="1098540"/>
            <a:chOff x="5900602" y="1193063"/>
            <a:chExt cx="1299851" cy="1021707"/>
          </a:xfrm>
        </p:grpSpPr>
        <p:grpSp>
          <p:nvGrpSpPr>
            <p:cNvPr id="5802" name="Google Shape;5802;p85"/>
            <p:cNvGrpSpPr/>
            <p:nvPr/>
          </p:nvGrpSpPr>
          <p:grpSpPr>
            <a:xfrm>
              <a:off x="6520337" y="1193063"/>
              <a:ext cx="341815" cy="799959"/>
              <a:chOff x="6520337" y="1193063"/>
              <a:chExt cx="341815" cy="799959"/>
            </a:xfrm>
          </p:grpSpPr>
          <p:grpSp>
            <p:nvGrpSpPr>
              <p:cNvPr id="5803" name="Google Shape;5803;p85"/>
              <p:cNvGrpSpPr/>
              <p:nvPr/>
            </p:nvGrpSpPr>
            <p:grpSpPr>
              <a:xfrm>
                <a:off x="6520337" y="1589527"/>
                <a:ext cx="213950" cy="403494"/>
                <a:chOff x="6520337" y="1589527"/>
                <a:chExt cx="213950" cy="403494"/>
              </a:xfrm>
            </p:grpSpPr>
            <p:sp>
              <p:nvSpPr>
                <p:cNvPr id="5804" name="Google Shape;5804;p85"/>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85"/>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6" name="Google Shape;5806;p85"/>
              <p:cNvGrpSpPr/>
              <p:nvPr/>
            </p:nvGrpSpPr>
            <p:grpSpPr>
              <a:xfrm>
                <a:off x="6577204" y="1193063"/>
                <a:ext cx="284947" cy="464512"/>
                <a:chOff x="6577204" y="1193063"/>
                <a:chExt cx="284947" cy="464512"/>
              </a:xfrm>
            </p:grpSpPr>
            <p:sp>
              <p:nvSpPr>
                <p:cNvPr id="5807" name="Google Shape;5807;p85"/>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8" name="Google Shape;5808;p85"/>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809" name="Google Shape;5809;p85"/>
            <p:cNvGrpSpPr/>
            <p:nvPr/>
          </p:nvGrpSpPr>
          <p:grpSpPr>
            <a:xfrm>
              <a:off x="6238903" y="1193063"/>
              <a:ext cx="300475" cy="900152"/>
              <a:chOff x="6238903" y="1193063"/>
              <a:chExt cx="300475" cy="900152"/>
            </a:xfrm>
          </p:grpSpPr>
          <p:grpSp>
            <p:nvGrpSpPr>
              <p:cNvPr id="5810" name="Google Shape;5810;p85"/>
              <p:cNvGrpSpPr/>
              <p:nvPr/>
            </p:nvGrpSpPr>
            <p:grpSpPr>
              <a:xfrm>
                <a:off x="6290865" y="1489315"/>
                <a:ext cx="248514" cy="603900"/>
                <a:chOff x="6290865" y="1489315"/>
                <a:chExt cx="248514" cy="603900"/>
              </a:xfrm>
            </p:grpSpPr>
            <p:sp>
              <p:nvSpPr>
                <p:cNvPr id="5811" name="Google Shape;5811;p85"/>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85"/>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3" name="Google Shape;5813;p85"/>
              <p:cNvGrpSpPr/>
              <p:nvPr/>
            </p:nvGrpSpPr>
            <p:grpSpPr>
              <a:xfrm>
                <a:off x="6238903" y="1193063"/>
                <a:ext cx="284947" cy="333087"/>
                <a:chOff x="6238903" y="1193063"/>
                <a:chExt cx="284947" cy="333087"/>
              </a:xfrm>
            </p:grpSpPr>
            <p:sp>
              <p:nvSpPr>
                <p:cNvPr id="5814" name="Google Shape;5814;p85"/>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5" name="Google Shape;5815;p85"/>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816" name="Google Shape;5816;p85"/>
            <p:cNvGrpSpPr/>
            <p:nvPr/>
          </p:nvGrpSpPr>
          <p:grpSpPr>
            <a:xfrm>
              <a:off x="5900602" y="1193063"/>
              <a:ext cx="444345" cy="1021707"/>
              <a:chOff x="5900602" y="1193063"/>
              <a:chExt cx="444345" cy="1021707"/>
            </a:xfrm>
          </p:grpSpPr>
          <p:grpSp>
            <p:nvGrpSpPr>
              <p:cNvPr id="5817" name="Google Shape;5817;p85"/>
              <p:cNvGrpSpPr/>
              <p:nvPr/>
            </p:nvGrpSpPr>
            <p:grpSpPr>
              <a:xfrm>
                <a:off x="6046501" y="1367785"/>
                <a:ext cx="298446" cy="846986"/>
                <a:chOff x="6046501" y="1367785"/>
                <a:chExt cx="298446" cy="846986"/>
              </a:xfrm>
            </p:grpSpPr>
            <p:sp>
              <p:nvSpPr>
                <p:cNvPr id="5818" name="Google Shape;5818;p85"/>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85"/>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0" name="Google Shape;5820;p85"/>
              <p:cNvGrpSpPr/>
              <p:nvPr/>
            </p:nvGrpSpPr>
            <p:grpSpPr>
              <a:xfrm>
                <a:off x="5900602" y="1193063"/>
                <a:ext cx="284947" cy="182312"/>
                <a:chOff x="5900602" y="1193063"/>
                <a:chExt cx="284947" cy="182312"/>
              </a:xfrm>
            </p:grpSpPr>
            <p:sp>
              <p:nvSpPr>
                <p:cNvPr id="5821" name="Google Shape;5821;p85"/>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2" name="Google Shape;5822;p85"/>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823" name="Google Shape;5823;p85"/>
            <p:cNvGrpSpPr/>
            <p:nvPr/>
          </p:nvGrpSpPr>
          <p:grpSpPr>
            <a:xfrm>
              <a:off x="6738300" y="1193063"/>
              <a:ext cx="462153" cy="707634"/>
              <a:chOff x="6738300" y="1193063"/>
              <a:chExt cx="462153" cy="707634"/>
            </a:xfrm>
          </p:grpSpPr>
          <p:grpSp>
            <p:nvGrpSpPr>
              <p:cNvPr id="5824" name="Google Shape;5824;p85"/>
              <p:cNvGrpSpPr/>
              <p:nvPr/>
            </p:nvGrpSpPr>
            <p:grpSpPr>
              <a:xfrm>
                <a:off x="6915505" y="1193063"/>
                <a:ext cx="284947" cy="597387"/>
                <a:chOff x="6915505" y="1193063"/>
                <a:chExt cx="284947" cy="597387"/>
              </a:xfrm>
            </p:grpSpPr>
            <p:sp>
              <p:nvSpPr>
                <p:cNvPr id="5825" name="Google Shape;5825;p85"/>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6" name="Google Shape;5826;p85"/>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827" name="Google Shape;5827;p85"/>
              <p:cNvGrpSpPr/>
              <p:nvPr/>
            </p:nvGrpSpPr>
            <p:grpSpPr>
              <a:xfrm>
                <a:off x="6738300" y="1684725"/>
                <a:ext cx="230066" cy="215971"/>
                <a:chOff x="6738300" y="1684725"/>
                <a:chExt cx="230066" cy="215971"/>
              </a:xfrm>
            </p:grpSpPr>
            <p:sp>
              <p:nvSpPr>
                <p:cNvPr id="5828" name="Google Shape;5828;p85"/>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85"/>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33"/>
        <p:cNvGrpSpPr/>
        <p:nvPr/>
      </p:nvGrpSpPr>
      <p:grpSpPr>
        <a:xfrm>
          <a:off x="0" y="0"/>
          <a:ext cx="0" cy="0"/>
          <a:chOff x="0" y="0"/>
          <a:chExt cx="0" cy="0"/>
        </a:xfrm>
      </p:grpSpPr>
      <p:grpSp>
        <p:nvGrpSpPr>
          <p:cNvPr id="5834" name="Google Shape;5834;p86"/>
          <p:cNvGrpSpPr/>
          <p:nvPr/>
        </p:nvGrpSpPr>
        <p:grpSpPr>
          <a:xfrm>
            <a:off x="821785" y="2307635"/>
            <a:ext cx="339235" cy="298186"/>
            <a:chOff x="898875" y="244725"/>
            <a:chExt cx="481800" cy="423500"/>
          </a:xfrm>
        </p:grpSpPr>
        <p:sp>
          <p:nvSpPr>
            <p:cNvPr id="5835" name="Google Shape;5835;p86"/>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86"/>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7" name="Google Shape;5837;p86"/>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8" name="Google Shape;5838;p86"/>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9" name="Google Shape;5839;p86"/>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0" name="Google Shape;5840;p86"/>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1" name="Google Shape;5841;p86"/>
          <p:cNvGrpSpPr/>
          <p:nvPr/>
        </p:nvGrpSpPr>
        <p:grpSpPr>
          <a:xfrm>
            <a:off x="1260167" y="2287103"/>
            <a:ext cx="298169" cy="339253"/>
            <a:chOff x="1529350" y="258825"/>
            <a:chExt cx="423475" cy="481825"/>
          </a:xfrm>
        </p:grpSpPr>
        <p:sp>
          <p:nvSpPr>
            <p:cNvPr id="5842" name="Google Shape;5842;p86"/>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86"/>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4" name="Google Shape;5844;p86"/>
          <p:cNvGrpSpPr/>
          <p:nvPr/>
        </p:nvGrpSpPr>
        <p:grpSpPr>
          <a:xfrm>
            <a:off x="2102437" y="2287102"/>
            <a:ext cx="298169" cy="339253"/>
            <a:chOff x="2707500" y="249400"/>
            <a:chExt cx="423475" cy="481825"/>
          </a:xfrm>
        </p:grpSpPr>
        <p:sp>
          <p:nvSpPr>
            <p:cNvPr id="5845" name="Google Shape;5845;p86"/>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86"/>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7" name="Google Shape;5847;p86"/>
          <p:cNvGrpSpPr/>
          <p:nvPr/>
        </p:nvGrpSpPr>
        <p:grpSpPr>
          <a:xfrm>
            <a:off x="2516052" y="2287428"/>
            <a:ext cx="305386" cy="338602"/>
            <a:chOff x="3300325" y="249875"/>
            <a:chExt cx="433725" cy="480900"/>
          </a:xfrm>
        </p:grpSpPr>
        <p:sp>
          <p:nvSpPr>
            <p:cNvPr id="5848" name="Google Shape;5848;p86"/>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9" name="Google Shape;5849;p86"/>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0" name="Google Shape;5850;p86"/>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1" name="Google Shape;5851;p86"/>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2" name="Google Shape;5852;p86"/>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86"/>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4" name="Google Shape;5854;p86"/>
          <p:cNvGrpSpPr/>
          <p:nvPr/>
        </p:nvGrpSpPr>
        <p:grpSpPr>
          <a:xfrm>
            <a:off x="1653142" y="2367273"/>
            <a:ext cx="340890" cy="178912"/>
            <a:chOff x="2084325" y="363300"/>
            <a:chExt cx="484150" cy="254100"/>
          </a:xfrm>
        </p:grpSpPr>
        <p:sp>
          <p:nvSpPr>
            <p:cNvPr id="5855" name="Google Shape;5855;p86"/>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6" name="Google Shape;5856;p86"/>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7" name="Google Shape;5857;p86"/>
          <p:cNvGrpSpPr/>
          <p:nvPr/>
        </p:nvGrpSpPr>
        <p:grpSpPr>
          <a:xfrm>
            <a:off x="2905137" y="2287349"/>
            <a:ext cx="352349" cy="338760"/>
            <a:chOff x="3854700" y="249750"/>
            <a:chExt cx="500425" cy="481125"/>
          </a:xfrm>
        </p:grpSpPr>
        <p:sp>
          <p:nvSpPr>
            <p:cNvPr id="5858" name="Google Shape;5858;p86"/>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9" name="Google Shape;5859;p86"/>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86"/>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86"/>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2" name="Google Shape;5862;p86"/>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3" name="Google Shape;5863;p86"/>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86"/>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86"/>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6" name="Google Shape;5866;p86"/>
          <p:cNvGrpSpPr/>
          <p:nvPr/>
        </p:nvGrpSpPr>
        <p:grpSpPr>
          <a:xfrm>
            <a:off x="3323126" y="2287349"/>
            <a:ext cx="352349" cy="338760"/>
            <a:chOff x="4447550" y="249750"/>
            <a:chExt cx="500425" cy="481125"/>
          </a:xfrm>
        </p:grpSpPr>
        <p:sp>
          <p:nvSpPr>
            <p:cNvPr id="5867" name="Google Shape;5867;p86"/>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8" name="Google Shape;5868;p86"/>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9" name="Google Shape;5869;p86"/>
          <p:cNvGrpSpPr/>
          <p:nvPr/>
        </p:nvGrpSpPr>
        <p:grpSpPr>
          <a:xfrm>
            <a:off x="3752328" y="2287102"/>
            <a:ext cx="339253" cy="339253"/>
            <a:chOff x="5049725" y="249400"/>
            <a:chExt cx="481825" cy="481825"/>
          </a:xfrm>
        </p:grpSpPr>
        <p:sp>
          <p:nvSpPr>
            <p:cNvPr id="5870" name="Google Shape;5870;p86"/>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86"/>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2" name="Google Shape;5872;p86"/>
          <p:cNvGrpSpPr/>
          <p:nvPr/>
        </p:nvGrpSpPr>
        <p:grpSpPr>
          <a:xfrm>
            <a:off x="4166269" y="2287102"/>
            <a:ext cx="339253" cy="339253"/>
            <a:chOff x="5660400" y="238125"/>
            <a:chExt cx="481825" cy="481825"/>
          </a:xfrm>
        </p:grpSpPr>
        <p:sp>
          <p:nvSpPr>
            <p:cNvPr id="5873" name="Google Shape;5873;p86"/>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4" name="Google Shape;5874;p86"/>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5" name="Google Shape;5875;p86"/>
          <p:cNvGrpSpPr/>
          <p:nvPr/>
        </p:nvGrpSpPr>
        <p:grpSpPr>
          <a:xfrm>
            <a:off x="4582955" y="2287102"/>
            <a:ext cx="339253" cy="339253"/>
            <a:chOff x="6235400" y="249400"/>
            <a:chExt cx="481825" cy="481825"/>
          </a:xfrm>
        </p:grpSpPr>
        <p:sp>
          <p:nvSpPr>
            <p:cNvPr id="5876" name="Google Shape;5876;p86"/>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7" name="Google Shape;5877;p86"/>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86"/>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9" name="Google Shape;5879;p86"/>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86"/>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1" name="Google Shape;5881;p86"/>
          <p:cNvGrpSpPr/>
          <p:nvPr/>
        </p:nvGrpSpPr>
        <p:grpSpPr>
          <a:xfrm>
            <a:off x="821301" y="2731810"/>
            <a:ext cx="340204" cy="298116"/>
            <a:chOff x="899850" y="871450"/>
            <a:chExt cx="483175" cy="423400"/>
          </a:xfrm>
        </p:grpSpPr>
        <p:sp>
          <p:nvSpPr>
            <p:cNvPr id="5882" name="Google Shape;5882;p86"/>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3" name="Google Shape;5883;p86"/>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4" name="Google Shape;5884;p86"/>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86"/>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86" name="Google Shape;5886;p86"/>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87" name="Google Shape;5887;p86"/>
          <p:cNvGrpSpPr/>
          <p:nvPr/>
        </p:nvGrpSpPr>
        <p:grpSpPr>
          <a:xfrm>
            <a:off x="1653301" y="2711232"/>
            <a:ext cx="340573" cy="339271"/>
            <a:chOff x="2085450" y="842250"/>
            <a:chExt cx="483700" cy="481850"/>
          </a:xfrm>
        </p:grpSpPr>
        <p:sp>
          <p:nvSpPr>
            <p:cNvPr id="5888" name="Google Shape;5888;p86"/>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9" name="Google Shape;5889;p86"/>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86"/>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1" name="Google Shape;5891;p86"/>
          <p:cNvGrpSpPr/>
          <p:nvPr/>
        </p:nvGrpSpPr>
        <p:grpSpPr>
          <a:xfrm>
            <a:off x="2081868" y="2711241"/>
            <a:ext cx="339306" cy="339253"/>
            <a:chOff x="2685825" y="840375"/>
            <a:chExt cx="481900" cy="481825"/>
          </a:xfrm>
        </p:grpSpPr>
        <p:sp>
          <p:nvSpPr>
            <p:cNvPr id="5892" name="Google Shape;5892;p86"/>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86"/>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4" name="Google Shape;5894;p86"/>
          <p:cNvGrpSpPr/>
          <p:nvPr/>
        </p:nvGrpSpPr>
        <p:grpSpPr>
          <a:xfrm>
            <a:off x="2493529" y="2710924"/>
            <a:ext cx="350431" cy="339887"/>
            <a:chOff x="3270675" y="841800"/>
            <a:chExt cx="497700" cy="482725"/>
          </a:xfrm>
        </p:grpSpPr>
        <p:sp>
          <p:nvSpPr>
            <p:cNvPr id="5895" name="Google Shape;5895;p86"/>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6" name="Google Shape;5896;p86"/>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86"/>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98" name="Google Shape;5898;p86"/>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99" name="Google Shape;5899;p86"/>
          <p:cNvGrpSpPr/>
          <p:nvPr/>
        </p:nvGrpSpPr>
        <p:grpSpPr>
          <a:xfrm>
            <a:off x="3329675" y="2731783"/>
            <a:ext cx="339253" cy="298169"/>
            <a:chOff x="4467200" y="877100"/>
            <a:chExt cx="481825" cy="423475"/>
          </a:xfrm>
        </p:grpSpPr>
        <p:sp>
          <p:nvSpPr>
            <p:cNvPr id="5900" name="Google Shape;5900;p86"/>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1" name="Google Shape;5901;p86"/>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2" name="Google Shape;5902;p86"/>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86"/>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4" name="Google Shape;5904;p86"/>
          <p:cNvGrpSpPr/>
          <p:nvPr/>
        </p:nvGrpSpPr>
        <p:grpSpPr>
          <a:xfrm>
            <a:off x="3744565" y="2711232"/>
            <a:ext cx="354778" cy="339271"/>
            <a:chOff x="5045500" y="842250"/>
            <a:chExt cx="503875" cy="481850"/>
          </a:xfrm>
        </p:grpSpPr>
        <p:sp>
          <p:nvSpPr>
            <p:cNvPr id="5905" name="Google Shape;5905;p86"/>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6" name="Google Shape;5906;p86"/>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7" name="Google Shape;5907;p86"/>
          <p:cNvGrpSpPr/>
          <p:nvPr/>
        </p:nvGrpSpPr>
        <p:grpSpPr>
          <a:xfrm>
            <a:off x="4167413" y="2737451"/>
            <a:ext cx="336965" cy="286833"/>
            <a:chOff x="5645200" y="879425"/>
            <a:chExt cx="478575" cy="407375"/>
          </a:xfrm>
        </p:grpSpPr>
        <p:sp>
          <p:nvSpPr>
            <p:cNvPr id="5908" name="Google Shape;5908;p86"/>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9" name="Google Shape;5909;p86"/>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86"/>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1" name="Google Shape;5911;p86"/>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2" name="Google Shape;5912;p86"/>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86"/>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4" name="Google Shape;5914;p86"/>
          <p:cNvGrpSpPr/>
          <p:nvPr/>
        </p:nvGrpSpPr>
        <p:grpSpPr>
          <a:xfrm>
            <a:off x="4603488" y="2711241"/>
            <a:ext cx="298186" cy="339253"/>
            <a:chOff x="6264525" y="842250"/>
            <a:chExt cx="423500" cy="481825"/>
          </a:xfrm>
        </p:grpSpPr>
        <p:sp>
          <p:nvSpPr>
            <p:cNvPr id="5915" name="Google Shape;5915;p86"/>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6" name="Google Shape;5916;p86"/>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86"/>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86"/>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86"/>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86"/>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1" name="Google Shape;5921;p86"/>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2" name="Google Shape;5922;p86"/>
          <p:cNvGrpSpPr/>
          <p:nvPr/>
        </p:nvGrpSpPr>
        <p:grpSpPr>
          <a:xfrm>
            <a:off x="821776" y="3125895"/>
            <a:ext cx="339253" cy="339253"/>
            <a:chOff x="900750" y="1436075"/>
            <a:chExt cx="481825" cy="481825"/>
          </a:xfrm>
        </p:grpSpPr>
        <p:sp>
          <p:nvSpPr>
            <p:cNvPr id="5923" name="Google Shape;5923;p86"/>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4" name="Google Shape;5924;p86"/>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5" name="Google Shape;5925;p86"/>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86"/>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7" name="Google Shape;5927;p86"/>
          <p:cNvGrpSpPr/>
          <p:nvPr/>
        </p:nvGrpSpPr>
        <p:grpSpPr>
          <a:xfrm>
            <a:off x="1239624" y="3186183"/>
            <a:ext cx="339253" cy="218676"/>
            <a:chOff x="1492675" y="1520750"/>
            <a:chExt cx="481825" cy="310575"/>
          </a:xfrm>
        </p:grpSpPr>
        <p:sp>
          <p:nvSpPr>
            <p:cNvPr id="5928" name="Google Shape;5928;p86"/>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86"/>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0" name="Google Shape;5930;p86"/>
          <p:cNvGrpSpPr/>
          <p:nvPr/>
        </p:nvGrpSpPr>
        <p:grpSpPr>
          <a:xfrm>
            <a:off x="1647421" y="3125877"/>
            <a:ext cx="352332" cy="339288"/>
            <a:chOff x="2071000" y="1435025"/>
            <a:chExt cx="500400" cy="481875"/>
          </a:xfrm>
        </p:grpSpPr>
        <p:sp>
          <p:nvSpPr>
            <p:cNvPr id="5931" name="Google Shape;5931;p86"/>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86"/>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86"/>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4" name="Google Shape;5934;p86"/>
          <p:cNvGrpSpPr/>
          <p:nvPr/>
        </p:nvGrpSpPr>
        <p:grpSpPr>
          <a:xfrm>
            <a:off x="2075584" y="3146709"/>
            <a:ext cx="351874" cy="297623"/>
            <a:chOff x="2678350" y="1464650"/>
            <a:chExt cx="499750" cy="422700"/>
          </a:xfrm>
        </p:grpSpPr>
        <p:sp>
          <p:nvSpPr>
            <p:cNvPr id="5935" name="Google Shape;5935;p86"/>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6" name="Google Shape;5936;p86"/>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7" name="Google Shape;5937;p86"/>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8" name="Google Shape;5938;p86"/>
          <p:cNvGrpSpPr/>
          <p:nvPr/>
        </p:nvGrpSpPr>
        <p:grpSpPr>
          <a:xfrm>
            <a:off x="2499118" y="3125895"/>
            <a:ext cx="339253" cy="339253"/>
            <a:chOff x="3271200" y="1435075"/>
            <a:chExt cx="481825" cy="481825"/>
          </a:xfrm>
        </p:grpSpPr>
        <p:sp>
          <p:nvSpPr>
            <p:cNvPr id="5939" name="Google Shape;5939;p86"/>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0" name="Google Shape;5940;p86"/>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1" name="Google Shape;5941;p86"/>
          <p:cNvGrpSpPr/>
          <p:nvPr/>
        </p:nvGrpSpPr>
        <p:grpSpPr>
          <a:xfrm>
            <a:off x="2909591" y="3125877"/>
            <a:ext cx="343442" cy="339288"/>
            <a:chOff x="3858100" y="1435075"/>
            <a:chExt cx="487775" cy="481875"/>
          </a:xfrm>
        </p:grpSpPr>
        <p:sp>
          <p:nvSpPr>
            <p:cNvPr id="5942" name="Google Shape;5942;p86"/>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3" name="Google Shape;5943;p86"/>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86"/>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86"/>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86"/>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7" name="Google Shape;5947;p86"/>
          <p:cNvGrpSpPr/>
          <p:nvPr/>
        </p:nvGrpSpPr>
        <p:grpSpPr>
          <a:xfrm>
            <a:off x="3329674" y="3125895"/>
            <a:ext cx="339253" cy="339253"/>
            <a:chOff x="4456875" y="1435075"/>
            <a:chExt cx="481825" cy="481825"/>
          </a:xfrm>
        </p:grpSpPr>
        <p:sp>
          <p:nvSpPr>
            <p:cNvPr id="5948" name="Google Shape;5948;p86"/>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9" name="Google Shape;5949;p86"/>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86"/>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86"/>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86"/>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86"/>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4" name="Google Shape;5954;p86"/>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5" name="Google Shape;5955;p86"/>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86"/>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86"/>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8" name="Google Shape;5958;p86"/>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86"/>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86"/>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1" name="Google Shape;5961;p86"/>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86"/>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86"/>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86"/>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86"/>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6" name="Google Shape;5966;p86"/>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7" name="Google Shape;5967;p86"/>
          <p:cNvGrpSpPr/>
          <p:nvPr/>
        </p:nvGrpSpPr>
        <p:grpSpPr>
          <a:xfrm>
            <a:off x="3750665" y="3125886"/>
            <a:ext cx="342580" cy="339271"/>
            <a:chOff x="5049725" y="1435050"/>
            <a:chExt cx="486550" cy="481850"/>
          </a:xfrm>
        </p:grpSpPr>
        <p:sp>
          <p:nvSpPr>
            <p:cNvPr id="5968" name="Google Shape;5968;p86"/>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86"/>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86"/>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86"/>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2" name="Google Shape;5972;p86"/>
          <p:cNvGrpSpPr/>
          <p:nvPr/>
        </p:nvGrpSpPr>
        <p:grpSpPr>
          <a:xfrm>
            <a:off x="4166216" y="3125895"/>
            <a:ext cx="339359" cy="339253"/>
            <a:chOff x="5642475" y="1435075"/>
            <a:chExt cx="481975" cy="481825"/>
          </a:xfrm>
        </p:grpSpPr>
        <p:sp>
          <p:nvSpPr>
            <p:cNvPr id="5973" name="Google Shape;5973;p86"/>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86"/>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86"/>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6" name="Google Shape;5976;p86"/>
          <p:cNvGrpSpPr/>
          <p:nvPr/>
        </p:nvGrpSpPr>
        <p:grpSpPr>
          <a:xfrm>
            <a:off x="4580702" y="3125886"/>
            <a:ext cx="343759" cy="339271"/>
            <a:chOff x="6232000" y="1435050"/>
            <a:chExt cx="488225" cy="481850"/>
          </a:xfrm>
        </p:grpSpPr>
        <p:sp>
          <p:nvSpPr>
            <p:cNvPr id="5977" name="Google Shape;5977;p86"/>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86"/>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86"/>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86"/>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86"/>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2" name="Google Shape;5982;p86"/>
          <p:cNvGrpSpPr/>
          <p:nvPr/>
        </p:nvGrpSpPr>
        <p:grpSpPr>
          <a:xfrm>
            <a:off x="841438" y="3539545"/>
            <a:ext cx="299929" cy="337792"/>
            <a:chOff x="924450" y="2028975"/>
            <a:chExt cx="425975" cy="479750"/>
          </a:xfrm>
        </p:grpSpPr>
        <p:sp>
          <p:nvSpPr>
            <p:cNvPr id="5983" name="Google Shape;5983;p86"/>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4" name="Google Shape;5984;p86"/>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5" name="Google Shape;5985;p86"/>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6" name="Google Shape;5986;p86"/>
          <p:cNvGrpSpPr/>
          <p:nvPr/>
        </p:nvGrpSpPr>
        <p:grpSpPr>
          <a:xfrm>
            <a:off x="1653934" y="3559347"/>
            <a:ext cx="339306" cy="298186"/>
            <a:chOff x="2085450" y="2057100"/>
            <a:chExt cx="481900" cy="423500"/>
          </a:xfrm>
        </p:grpSpPr>
        <p:sp>
          <p:nvSpPr>
            <p:cNvPr id="5987" name="Google Shape;5987;p86"/>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86"/>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9" name="Google Shape;5989;p86"/>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0" name="Google Shape;5990;p86"/>
          <p:cNvGrpSpPr/>
          <p:nvPr/>
        </p:nvGrpSpPr>
        <p:grpSpPr>
          <a:xfrm>
            <a:off x="2081868" y="3582592"/>
            <a:ext cx="339306" cy="251698"/>
            <a:chOff x="2678275" y="2090100"/>
            <a:chExt cx="481900" cy="357475"/>
          </a:xfrm>
        </p:grpSpPr>
        <p:sp>
          <p:nvSpPr>
            <p:cNvPr id="5991" name="Google Shape;5991;p86"/>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86"/>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86"/>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86"/>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5" name="Google Shape;5995;p86"/>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6" name="Google Shape;5996;p86"/>
          <p:cNvGrpSpPr/>
          <p:nvPr/>
        </p:nvGrpSpPr>
        <p:grpSpPr>
          <a:xfrm>
            <a:off x="2559072" y="3594790"/>
            <a:ext cx="219345" cy="227301"/>
            <a:chOff x="3357325" y="2093500"/>
            <a:chExt cx="311525" cy="322825"/>
          </a:xfrm>
        </p:grpSpPr>
        <p:sp>
          <p:nvSpPr>
            <p:cNvPr id="5997" name="Google Shape;5997;p86"/>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8" name="Google Shape;5998;p86"/>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86"/>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00" name="Google Shape;6000;p86"/>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01" name="Google Shape;6001;p86"/>
          <p:cNvGrpSpPr/>
          <p:nvPr/>
        </p:nvGrpSpPr>
        <p:grpSpPr>
          <a:xfrm>
            <a:off x="3353262" y="3538814"/>
            <a:ext cx="292078" cy="339253"/>
            <a:chOff x="4492800" y="2027925"/>
            <a:chExt cx="414825" cy="481825"/>
          </a:xfrm>
        </p:grpSpPr>
        <p:sp>
          <p:nvSpPr>
            <p:cNvPr id="6002" name="Google Shape;6002;p86"/>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86"/>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4" name="Google Shape;6004;p86"/>
          <p:cNvGrpSpPr/>
          <p:nvPr/>
        </p:nvGrpSpPr>
        <p:grpSpPr>
          <a:xfrm>
            <a:off x="3752354" y="3538805"/>
            <a:ext cx="339200" cy="339271"/>
            <a:chOff x="5049725" y="2027900"/>
            <a:chExt cx="481750" cy="481850"/>
          </a:xfrm>
        </p:grpSpPr>
        <p:sp>
          <p:nvSpPr>
            <p:cNvPr id="6005" name="Google Shape;6005;p86"/>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86"/>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86"/>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86"/>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86"/>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86"/>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86"/>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86"/>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3" name="Google Shape;6013;p86"/>
          <p:cNvGrpSpPr/>
          <p:nvPr/>
        </p:nvGrpSpPr>
        <p:grpSpPr>
          <a:xfrm>
            <a:off x="4225950" y="3538893"/>
            <a:ext cx="219890" cy="339095"/>
            <a:chOff x="5726350" y="2028150"/>
            <a:chExt cx="312300" cy="481600"/>
          </a:xfrm>
        </p:grpSpPr>
        <p:sp>
          <p:nvSpPr>
            <p:cNvPr id="6014" name="Google Shape;6014;p86"/>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86"/>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86"/>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7" name="Google Shape;6017;p86"/>
          <p:cNvGrpSpPr/>
          <p:nvPr/>
        </p:nvGrpSpPr>
        <p:grpSpPr>
          <a:xfrm>
            <a:off x="4586141" y="3542000"/>
            <a:ext cx="332881" cy="332881"/>
            <a:chOff x="6239925" y="2032450"/>
            <a:chExt cx="472775" cy="472775"/>
          </a:xfrm>
        </p:grpSpPr>
        <p:sp>
          <p:nvSpPr>
            <p:cNvPr id="6018" name="Google Shape;6018;p86"/>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86"/>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0" name="Google Shape;6020;p86"/>
          <p:cNvGrpSpPr/>
          <p:nvPr/>
        </p:nvGrpSpPr>
        <p:grpSpPr>
          <a:xfrm>
            <a:off x="5035233" y="2364092"/>
            <a:ext cx="334641" cy="185425"/>
            <a:chOff x="903075" y="2730000"/>
            <a:chExt cx="475275" cy="263350"/>
          </a:xfrm>
        </p:grpSpPr>
        <p:sp>
          <p:nvSpPr>
            <p:cNvPr id="6021" name="Google Shape;6021;p86"/>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86"/>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86"/>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4" name="Google Shape;6024;p86"/>
          <p:cNvGrpSpPr/>
          <p:nvPr/>
        </p:nvGrpSpPr>
        <p:grpSpPr>
          <a:xfrm>
            <a:off x="1239624" y="3538814"/>
            <a:ext cx="339253" cy="339253"/>
            <a:chOff x="1492675" y="2027925"/>
            <a:chExt cx="481825" cy="481825"/>
          </a:xfrm>
        </p:grpSpPr>
        <p:sp>
          <p:nvSpPr>
            <p:cNvPr id="6025" name="Google Shape;6025;p86"/>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86"/>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86"/>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86"/>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86"/>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0" name="Google Shape;6030;p86"/>
          <p:cNvGrpSpPr/>
          <p:nvPr/>
        </p:nvGrpSpPr>
        <p:grpSpPr>
          <a:xfrm>
            <a:off x="5466000" y="2287178"/>
            <a:ext cx="339253" cy="339253"/>
            <a:chOff x="1492675" y="2620775"/>
            <a:chExt cx="481825" cy="481825"/>
          </a:xfrm>
        </p:grpSpPr>
        <p:sp>
          <p:nvSpPr>
            <p:cNvPr id="6031" name="Google Shape;6031;p86"/>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2" name="Google Shape;6032;p86"/>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33" name="Google Shape;6033;p86"/>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34" name="Google Shape;6034;p86"/>
          <p:cNvGrpSpPr/>
          <p:nvPr/>
        </p:nvGrpSpPr>
        <p:grpSpPr>
          <a:xfrm>
            <a:off x="6289754" y="2303161"/>
            <a:ext cx="333585" cy="307287"/>
            <a:chOff x="2682350" y="2643425"/>
            <a:chExt cx="473775" cy="436425"/>
          </a:xfrm>
        </p:grpSpPr>
        <p:sp>
          <p:nvSpPr>
            <p:cNvPr id="6035" name="Google Shape;6035;p86"/>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86"/>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86"/>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86"/>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86"/>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86"/>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86"/>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2" name="Google Shape;6042;p86"/>
          <p:cNvGrpSpPr/>
          <p:nvPr/>
        </p:nvGrpSpPr>
        <p:grpSpPr>
          <a:xfrm>
            <a:off x="6755243" y="2287178"/>
            <a:ext cx="238531" cy="339253"/>
            <a:chOff x="3342725" y="2620775"/>
            <a:chExt cx="338775" cy="481825"/>
          </a:xfrm>
        </p:grpSpPr>
        <p:sp>
          <p:nvSpPr>
            <p:cNvPr id="6043" name="Google Shape;6043;p86"/>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86"/>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86"/>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6" name="Google Shape;6046;p86"/>
          <p:cNvGrpSpPr/>
          <p:nvPr/>
        </p:nvGrpSpPr>
        <p:grpSpPr>
          <a:xfrm>
            <a:off x="7148994" y="2287178"/>
            <a:ext cx="278296" cy="339253"/>
            <a:chOff x="3907325" y="2620775"/>
            <a:chExt cx="395250" cy="481825"/>
          </a:xfrm>
        </p:grpSpPr>
        <p:sp>
          <p:nvSpPr>
            <p:cNvPr id="6047" name="Google Shape;6047;p86"/>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86"/>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86"/>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86"/>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1" name="Google Shape;6051;p86"/>
          <p:cNvGrpSpPr/>
          <p:nvPr/>
        </p:nvGrpSpPr>
        <p:grpSpPr>
          <a:xfrm>
            <a:off x="7542181" y="2297783"/>
            <a:ext cx="339253" cy="318042"/>
            <a:chOff x="4456875" y="2635825"/>
            <a:chExt cx="481825" cy="451700"/>
          </a:xfrm>
        </p:grpSpPr>
        <p:sp>
          <p:nvSpPr>
            <p:cNvPr id="6052" name="Google Shape;6052;p86"/>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3" name="Google Shape;6053;p86"/>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86"/>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86"/>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86"/>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86"/>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8" name="Google Shape;6058;p86"/>
          <p:cNvGrpSpPr/>
          <p:nvPr/>
        </p:nvGrpSpPr>
        <p:grpSpPr>
          <a:xfrm>
            <a:off x="7967105" y="2297783"/>
            <a:ext cx="339253" cy="318042"/>
            <a:chOff x="5049725" y="2635825"/>
            <a:chExt cx="481825" cy="451700"/>
          </a:xfrm>
        </p:grpSpPr>
        <p:sp>
          <p:nvSpPr>
            <p:cNvPr id="6059" name="Google Shape;6059;p86"/>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86"/>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86"/>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2" name="Google Shape;6062;p86"/>
          <p:cNvGrpSpPr/>
          <p:nvPr/>
        </p:nvGrpSpPr>
        <p:grpSpPr>
          <a:xfrm>
            <a:off x="2211475" y="3952243"/>
            <a:ext cx="338566" cy="338373"/>
            <a:chOff x="5643000" y="2621375"/>
            <a:chExt cx="480850" cy="480575"/>
          </a:xfrm>
        </p:grpSpPr>
        <p:sp>
          <p:nvSpPr>
            <p:cNvPr id="6063" name="Google Shape;6063;p86"/>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4" name="Google Shape;6064;p86"/>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86"/>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86"/>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86"/>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86"/>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86"/>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0" name="Google Shape;6070;p86"/>
          <p:cNvGrpSpPr/>
          <p:nvPr/>
        </p:nvGrpSpPr>
        <p:grpSpPr>
          <a:xfrm>
            <a:off x="4032695" y="3951803"/>
            <a:ext cx="339359" cy="339253"/>
            <a:chOff x="6235250" y="2620775"/>
            <a:chExt cx="481975" cy="481825"/>
          </a:xfrm>
        </p:grpSpPr>
        <p:sp>
          <p:nvSpPr>
            <p:cNvPr id="6071" name="Google Shape;6071;p86"/>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86"/>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86"/>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86"/>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86"/>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76" name="Google Shape;6076;p86"/>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77" name="Google Shape;6077;p86"/>
          <p:cNvGrpSpPr/>
          <p:nvPr/>
        </p:nvGrpSpPr>
        <p:grpSpPr>
          <a:xfrm>
            <a:off x="5465078" y="2711317"/>
            <a:ext cx="341101" cy="339253"/>
            <a:chOff x="1535000" y="3223325"/>
            <a:chExt cx="484450" cy="481825"/>
          </a:xfrm>
        </p:grpSpPr>
        <p:sp>
          <p:nvSpPr>
            <p:cNvPr id="6078" name="Google Shape;6078;p86"/>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86"/>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86"/>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1" name="Google Shape;6081;p86"/>
          <p:cNvGrpSpPr/>
          <p:nvPr/>
        </p:nvGrpSpPr>
        <p:grpSpPr>
          <a:xfrm>
            <a:off x="5872645" y="2746618"/>
            <a:ext cx="339253" cy="268649"/>
            <a:chOff x="2085525" y="3263750"/>
            <a:chExt cx="481825" cy="381550"/>
          </a:xfrm>
        </p:grpSpPr>
        <p:sp>
          <p:nvSpPr>
            <p:cNvPr id="6082" name="Google Shape;6082;p86"/>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86"/>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84" name="Google Shape;6084;p86"/>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85" name="Google Shape;6085;p86"/>
          <p:cNvGrpSpPr/>
          <p:nvPr/>
        </p:nvGrpSpPr>
        <p:grpSpPr>
          <a:xfrm>
            <a:off x="6704407" y="2711308"/>
            <a:ext cx="340204" cy="339271"/>
            <a:chOff x="3270450" y="3213625"/>
            <a:chExt cx="483175" cy="481850"/>
          </a:xfrm>
        </p:grpSpPr>
        <p:sp>
          <p:nvSpPr>
            <p:cNvPr id="6086" name="Google Shape;6086;p86"/>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7" name="Google Shape;6087;p86"/>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8" name="Google Shape;6088;p86"/>
          <p:cNvGrpSpPr/>
          <p:nvPr/>
        </p:nvGrpSpPr>
        <p:grpSpPr>
          <a:xfrm>
            <a:off x="7203676" y="2711317"/>
            <a:ext cx="168931" cy="339253"/>
            <a:chOff x="3984950" y="3213600"/>
            <a:chExt cx="239925" cy="481825"/>
          </a:xfrm>
        </p:grpSpPr>
        <p:sp>
          <p:nvSpPr>
            <p:cNvPr id="6089" name="Google Shape;6089;p86"/>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86"/>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91" name="Google Shape;6091;p86"/>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86"/>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93" name="Google Shape;6093;p86"/>
          <p:cNvGrpSpPr/>
          <p:nvPr/>
        </p:nvGrpSpPr>
        <p:grpSpPr>
          <a:xfrm>
            <a:off x="1736111" y="3981487"/>
            <a:ext cx="355218" cy="279880"/>
            <a:chOff x="5629975" y="3255775"/>
            <a:chExt cx="504500" cy="397500"/>
          </a:xfrm>
        </p:grpSpPr>
        <p:sp>
          <p:nvSpPr>
            <p:cNvPr id="6094" name="Google Shape;6094;p86"/>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86"/>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86"/>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86"/>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8" name="Google Shape;6098;p86"/>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9" name="Google Shape;6099;p86"/>
          <p:cNvGrpSpPr/>
          <p:nvPr/>
        </p:nvGrpSpPr>
        <p:grpSpPr>
          <a:xfrm>
            <a:off x="3572294" y="3981593"/>
            <a:ext cx="340256" cy="279669"/>
            <a:chOff x="6234950" y="3255925"/>
            <a:chExt cx="483250" cy="397200"/>
          </a:xfrm>
        </p:grpSpPr>
        <p:sp>
          <p:nvSpPr>
            <p:cNvPr id="6100" name="Google Shape;6100;p86"/>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86"/>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86"/>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86"/>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86"/>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86"/>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6" name="Google Shape;6106;p86"/>
          <p:cNvGrpSpPr/>
          <p:nvPr/>
        </p:nvGrpSpPr>
        <p:grpSpPr>
          <a:xfrm>
            <a:off x="5043532" y="3125970"/>
            <a:ext cx="318042" cy="339253"/>
            <a:chOff x="914900" y="3806450"/>
            <a:chExt cx="451700" cy="481825"/>
          </a:xfrm>
        </p:grpSpPr>
        <p:sp>
          <p:nvSpPr>
            <p:cNvPr id="6107" name="Google Shape;6107;p86"/>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86"/>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9" name="Google Shape;6109;p86"/>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86"/>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86"/>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2" name="Google Shape;6112;p86"/>
          <p:cNvGrpSpPr/>
          <p:nvPr/>
        </p:nvGrpSpPr>
        <p:grpSpPr>
          <a:xfrm>
            <a:off x="5462454" y="3125785"/>
            <a:ext cx="346347" cy="339623"/>
            <a:chOff x="1490050" y="3805975"/>
            <a:chExt cx="491900" cy="482350"/>
          </a:xfrm>
        </p:grpSpPr>
        <p:sp>
          <p:nvSpPr>
            <p:cNvPr id="6113" name="Google Shape;6113;p86"/>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4" name="Google Shape;6114;p86"/>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86"/>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86"/>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7" name="Google Shape;6117;p86"/>
          <p:cNvGrpSpPr/>
          <p:nvPr/>
        </p:nvGrpSpPr>
        <p:grpSpPr>
          <a:xfrm>
            <a:off x="5886322" y="3125970"/>
            <a:ext cx="311899" cy="339253"/>
            <a:chOff x="2104275" y="3806450"/>
            <a:chExt cx="442975" cy="481825"/>
          </a:xfrm>
        </p:grpSpPr>
        <p:sp>
          <p:nvSpPr>
            <p:cNvPr id="6118" name="Google Shape;6118;p86"/>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9" name="Google Shape;6119;p86"/>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0" name="Google Shape;6120;p86"/>
          <p:cNvGrpSpPr/>
          <p:nvPr/>
        </p:nvGrpSpPr>
        <p:grpSpPr>
          <a:xfrm>
            <a:off x="6309839" y="3125970"/>
            <a:ext cx="293416" cy="339253"/>
            <a:chOff x="2710875" y="3806450"/>
            <a:chExt cx="416725" cy="481825"/>
          </a:xfrm>
        </p:grpSpPr>
        <p:sp>
          <p:nvSpPr>
            <p:cNvPr id="6121" name="Google Shape;6121;p86"/>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86"/>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3" name="Google Shape;6123;p86"/>
          <p:cNvGrpSpPr/>
          <p:nvPr/>
        </p:nvGrpSpPr>
        <p:grpSpPr>
          <a:xfrm>
            <a:off x="6704883" y="3166412"/>
            <a:ext cx="339253" cy="258369"/>
            <a:chOff x="3271200" y="3863875"/>
            <a:chExt cx="481825" cy="366950"/>
          </a:xfrm>
        </p:grpSpPr>
        <p:sp>
          <p:nvSpPr>
            <p:cNvPr id="6124" name="Google Shape;6124;p86"/>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5" name="Google Shape;6125;p86"/>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6" name="Google Shape;6126;p86"/>
          <p:cNvGrpSpPr/>
          <p:nvPr/>
        </p:nvGrpSpPr>
        <p:grpSpPr>
          <a:xfrm>
            <a:off x="7140377" y="3126199"/>
            <a:ext cx="295528" cy="338795"/>
            <a:chOff x="3895050" y="3806775"/>
            <a:chExt cx="419725" cy="481175"/>
          </a:xfrm>
        </p:grpSpPr>
        <p:sp>
          <p:nvSpPr>
            <p:cNvPr id="6127" name="Google Shape;6127;p86"/>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8" name="Google Shape;6128;p86"/>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9" name="Google Shape;6129;p86"/>
          <p:cNvGrpSpPr/>
          <p:nvPr/>
        </p:nvGrpSpPr>
        <p:grpSpPr>
          <a:xfrm>
            <a:off x="7543659" y="3125979"/>
            <a:ext cx="336296" cy="339235"/>
            <a:chOff x="4464775" y="3806475"/>
            <a:chExt cx="477625" cy="481800"/>
          </a:xfrm>
        </p:grpSpPr>
        <p:sp>
          <p:nvSpPr>
            <p:cNvPr id="6130" name="Google Shape;6130;p86"/>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86"/>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86"/>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86"/>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86"/>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86"/>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6" name="Google Shape;6136;p86"/>
          <p:cNvGrpSpPr/>
          <p:nvPr/>
        </p:nvGrpSpPr>
        <p:grpSpPr>
          <a:xfrm>
            <a:off x="7967105" y="3125970"/>
            <a:ext cx="339253" cy="339253"/>
            <a:chOff x="5049725" y="3806450"/>
            <a:chExt cx="481825" cy="481825"/>
          </a:xfrm>
        </p:grpSpPr>
        <p:sp>
          <p:nvSpPr>
            <p:cNvPr id="6137" name="Google Shape;6137;p86"/>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8" name="Google Shape;6138;p86"/>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86"/>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0" name="Google Shape;6140;p86"/>
          <p:cNvGrpSpPr/>
          <p:nvPr/>
        </p:nvGrpSpPr>
        <p:grpSpPr>
          <a:xfrm>
            <a:off x="1276714" y="3951798"/>
            <a:ext cx="339253" cy="339253"/>
            <a:chOff x="5651375" y="3806450"/>
            <a:chExt cx="481825" cy="481825"/>
          </a:xfrm>
        </p:grpSpPr>
        <p:sp>
          <p:nvSpPr>
            <p:cNvPr id="6141" name="Google Shape;6141;p86"/>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86"/>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3" name="Google Shape;6143;p86"/>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86"/>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5" name="Google Shape;6145;p86"/>
          <p:cNvGrpSpPr/>
          <p:nvPr/>
        </p:nvGrpSpPr>
        <p:grpSpPr>
          <a:xfrm>
            <a:off x="3153646" y="3953787"/>
            <a:ext cx="298503" cy="335275"/>
            <a:chOff x="6264300" y="3809300"/>
            <a:chExt cx="423950" cy="476175"/>
          </a:xfrm>
        </p:grpSpPr>
        <p:sp>
          <p:nvSpPr>
            <p:cNvPr id="6146" name="Google Shape;6146;p86"/>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86"/>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86"/>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9" name="Google Shape;6149;p86"/>
          <p:cNvGrpSpPr/>
          <p:nvPr/>
        </p:nvGrpSpPr>
        <p:grpSpPr>
          <a:xfrm>
            <a:off x="5032267" y="3538881"/>
            <a:ext cx="340573" cy="339271"/>
            <a:chOff x="898875" y="4399275"/>
            <a:chExt cx="483700" cy="481850"/>
          </a:xfrm>
        </p:grpSpPr>
        <p:sp>
          <p:nvSpPr>
            <p:cNvPr id="6150" name="Google Shape;6150;p86"/>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1" name="Google Shape;6151;p86"/>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86"/>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86"/>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86"/>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86"/>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6" name="Google Shape;6156;p86"/>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7" name="Google Shape;6157;p86"/>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8" name="Google Shape;6158;p86"/>
          <p:cNvGrpSpPr/>
          <p:nvPr/>
        </p:nvGrpSpPr>
        <p:grpSpPr>
          <a:xfrm>
            <a:off x="5466000" y="3554133"/>
            <a:ext cx="339253" cy="308765"/>
            <a:chOff x="1492675" y="4420975"/>
            <a:chExt cx="481825" cy="438525"/>
          </a:xfrm>
        </p:grpSpPr>
        <p:sp>
          <p:nvSpPr>
            <p:cNvPr id="6159" name="Google Shape;6159;p86"/>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86"/>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1" name="Google Shape;6161;p86"/>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2" name="Google Shape;6162;p86"/>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86"/>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4" name="Google Shape;6164;p86"/>
          <p:cNvGrpSpPr/>
          <p:nvPr/>
        </p:nvGrpSpPr>
        <p:grpSpPr>
          <a:xfrm>
            <a:off x="5870982" y="3539558"/>
            <a:ext cx="342580" cy="337915"/>
            <a:chOff x="2084100" y="4400250"/>
            <a:chExt cx="486550" cy="479925"/>
          </a:xfrm>
        </p:grpSpPr>
        <p:sp>
          <p:nvSpPr>
            <p:cNvPr id="6165" name="Google Shape;6165;p86"/>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6" name="Google Shape;6166;p86"/>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7" name="Google Shape;6167;p86"/>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86"/>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86"/>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86"/>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1" name="Google Shape;6171;p86"/>
          <p:cNvGrpSpPr/>
          <p:nvPr/>
        </p:nvGrpSpPr>
        <p:grpSpPr>
          <a:xfrm>
            <a:off x="6307462" y="3538907"/>
            <a:ext cx="298169" cy="339218"/>
            <a:chOff x="2707950" y="4399325"/>
            <a:chExt cx="423475" cy="481775"/>
          </a:xfrm>
        </p:grpSpPr>
        <p:sp>
          <p:nvSpPr>
            <p:cNvPr id="6172" name="Google Shape;6172;p86"/>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3" name="Google Shape;6173;p86"/>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86"/>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86"/>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86"/>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86"/>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86"/>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9" name="Google Shape;6179;p86"/>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0" name="Google Shape;6180;p86"/>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86"/>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86"/>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86"/>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4" name="Google Shape;6184;p86"/>
          <p:cNvGrpSpPr/>
          <p:nvPr/>
        </p:nvGrpSpPr>
        <p:grpSpPr>
          <a:xfrm>
            <a:off x="6736981" y="3538881"/>
            <a:ext cx="275057" cy="339271"/>
            <a:chOff x="3330525" y="4399275"/>
            <a:chExt cx="390650" cy="481850"/>
          </a:xfrm>
        </p:grpSpPr>
        <p:sp>
          <p:nvSpPr>
            <p:cNvPr id="6185" name="Google Shape;6185;p86"/>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86"/>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86"/>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8" name="Google Shape;6188;p86"/>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86"/>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86"/>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1" name="Google Shape;6191;p86"/>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2" name="Google Shape;6192;p86"/>
          <p:cNvGrpSpPr/>
          <p:nvPr/>
        </p:nvGrpSpPr>
        <p:grpSpPr>
          <a:xfrm>
            <a:off x="7161510" y="3538890"/>
            <a:ext cx="253265" cy="339253"/>
            <a:chOff x="3938800" y="4399275"/>
            <a:chExt cx="359700" cy="481825"/>
          </a:xfrm>
        </p:grpSpPr>
        <p:sp>
          <p:nvSpPr>
            <p:cNvPr id="6193" name="Google Shape;6193;p86"/>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86"/>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86"/>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6" name="Google Shape;6196;p86"/>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7" name="Google Shape;6197;p86"/>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8" name="Google Shape;6198;p86"/>
          <p:cNvGrpSpPr/>
          <p:nvPr/>
        </p:nvGrpSpPr>
        <p:grpSpPr>
          <a:xfrm>
            <a:off x="7632288" y="3538890"/>
            <a:ext cx="159039" cy="339253"/>
            <a:chOff x="4584850" y="4399275"/>
            <a:chExt cx="225875" cy="481825"/>
          </a:xfrm>
        </p:grpSpPr>
        <p:sp>
          <p:nvSpPr>
            <p:cNvPr id="6199" name="Google Shape;6199;p86"/>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0" name="Google Shape;6200;p86"/>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01" name="Google Shape;6201;p86"/>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02" name="Google Shape;6202;p86"/>
          <p:cNvGrpSpPr/>
          <p:nvPr/>
        </p:nvGrpSpPr>
        <p:grpSpPr>
          <a:xfrm>
            <a:off x="817316" y="3951795"/>
            <a:ext cx="339253" cy="339253"/>
            <a:chOff x="5642550" y="4399275"/>
            <a:chExt cx="481825" cy="481825"/>
          </a:xfrm>
        </p:grpSpPr>
        <p:sp>
          <p:nvSpPr>
            <p:cNvPr id="6203" name="Google Shape;6203;p86"/>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4" name="Google Shape;6204;p86"/>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5" name="Google Shape;6205;p86"/>
          <p:cNvGrpSpPr/>
          <p:nvPr/>
        </p:nvGrpSpPr>
        <p:grpSpPr>
          <a:xfrm>
            <a:off x="2670186" y="3963703"/>
            <a:ext cx="363316" cy="315437"/>
            <a:chOff x="6218300" y="4416175"/>
            <a:chExt cx="516000" cy="448000"/>
          </a:xfrm>
        </p:grpSpPr>
        <p:sp>
          <p:nvSpPr>
            <p:cNvPr id="6206" name="Google Shape;6206;p86"/>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7" name="Google Shape;6207;p86"/>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8" name="Google Shape;6208;p86"/>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9" name="Google Shape;6209;p86"/>
          <p:cNvGrpSpPr/>
          <p:nvPr/>
        </p:nvGrpSpPr>
        <p:grpSpPr>
          <a:xfrm>
            <a:off x="5870391" y="3951792"/>
            <a:ext cx="339253" cy="339253"/>
            <a:chOff x="899850" y="4992125"/>
            <a:chExt cx="481825" cy="481825"/>
          </a:xfrm>
        </p:grpSpPr>
        <p:sp>
          <p:nvSpPr>
            <p:cNvPr id="6210" name="Google Shape;6210;p86"/>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1" name="Google Shape;6211;p86"/>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2" name="Google Shape;6212;p86"/>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3" name="Google Shape;6213;p86"/>
          <p:cNvGrpSpPr/>
          <p:nvPr/>
        </p:nvGrpSpPr>
        <p:grpSpPr>
          <a:xfrm>
            <a:off x="5410993" y="3951792"/>
            <a:ext cx="339253" cy="339253"/>
            <a:chOff x="1492675" y="4992125"/>
            <a:chExt cx="481825" cy="481825"/>
          </a:xfrm>
        </p:grpSpPr>
        <p:sp>
          <p:nvSpPr>
            <p:cNvPr id="6214" name="Google Shape;6214;p86"/>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5" name="Google Shape;6215;p86"/>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6" name="Google Shape;6216;p86"/>
          <p:cNvGrpSpPr/>
          <p:nvPr/>
        </p:nvGrpSpPr>
        <p:grpSpPr>
          <a:xfrm>
            <a:off x="4951595" y="3951792"/>
            <a:ext cx="339253" cy="339253"/>
            <a:chOff x="2085525" y="4992125"/>
            <a:chExt cx="481825" cy="481825"/>
          </a:xfrm>
        </p:grpSpPr>
        <p:sp>
          <p:nvSpPr>
            <p:cNvPr id="6217" name="Google Shape;6217;p86"/>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8" name="Google Shape;6218;p86"/>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9" name="Google Shape;6219;p86"/>
          <p:cNvGrpSpPr/>
          <p:nvPr/>
        </p:nvGrpSpPr>
        <p:grpSpPr>
          <a:xfrm>
            <a:off x="6789344" y="3951792"/>
            <a:ext cx="339253" cy="339253"/>
            <a:chOff x="2678350" y="4992125"/>
            <a:chExt cx="481825" cy="481825"/>
          </a:xfrm>
        </p:grpSpPr>
        <p:sp>
          <p:nvSpPr>
            <p:cNvPr id="6220" name="Google Shape;6220;p86"/>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1" name="Google Shape;6221;p86"/>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86"/>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3" name="Google Shape;6223;p86"/>
          <p:cNvGrpSpPr/>
          <p:nvPr/>
        </p:nvGrpSpPr>
        <p:grpSpPr>
          <a:xfrm>
            <a:off x="4492198" y="3951792"/>
            <a:ext cx="339253" cy="339253"/>
            <a:chOff x="3271200" y="4992125"/>
            <a:chExt cx="481825" cy="481825"/>
          </a:xfrm>
        </p:grpSpPr>
        <p:sp>
          <p:nvSpPr>
            <p:cNvPr id="6224" name="Google Shape;6224;p86"/>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5" name="Google Shape;6225;p86"/>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6" name="Google Shape;6226;p86"/>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7" name="Google Shape;6227;p86"/>
          <p:cNvGrpSpPr/>
          <p:nvPr/>
        </p:nvGrpSpPr>
        <p:grpSpPr>
          <a:xfrm>
            <a:off x="6329788" y="3952813"/>
            <a:ext cx="339411" cy="337211"/>
            <a:chOff x="5049575" y="4993600"/>
            <a:chExt cx="482050" cy="478925"/>
          </a:xfrm>
        </p:grpSpPr>
        <p:sp>
          <p:nvSpPr>
            <p:cNvPr id="6228" name="Google Shape;6228;p86"/>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86"/>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86"/>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1" name="Google Shape;6231;p86"/>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32" name="Google Shape;6232;p86"/>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6233" name="Google Shape;6233;p8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6234" name="Google Shape;6234;p86"/>
          <p:cNvGrpSpPr/>
          <p:nvPr/>
        </p:nvGrpSpPr>
        <p:grpSpPr>
          <a:xfrm>
            <a:off x="7248742" y="3975375"/>
            <a:ext cx="195300" cy="343772"/>
            <a:chOff x="3999225" y="4364775"/>
            <a:chExt cx="195300" cy="343772"/>
          </a:xfrm>
        </p:grpSpPr>
        <p:grpSp>
          <p:nvGrpSpPr>
            <p:cNvPr id="6235" name="Google Shape;6235;p86"/>
            <p:cNvGrpSpPr/>
            <p:nvPr/>
          </p:nvGrpSpPr>
          <p:grpSpPr>
            <a:xfrm>
              <a:off x="4048568" y="4562577"/>
              <a:ext cx="97317" cy="145970"/>
              <a:chOff x="1529575" y="2222650"/>
              <a:chExt cx="203125" cy="304675"/>
            </a:xfrm>
          </p:grpSpPr>
          <p:sp>
            <p:nvSpPr>
              <p:cNvPr id="6236" name="Google Shape;6236;p86"/>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86"/>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86"/>
            <p:cNvGrpSpPr/>
            <p:nvPr/>
          </p:nvGrpSpPr>
          <p:grpSpPr>
            <a:xfrm>
              <a:off x="3999225" y="4364775"/>
              <a:ext cx="195300" cy="195300"/>
              <a:chOff x="3999225" y="4364775"/>
              <a:chExt cx="195300" cy="195300"/>
            </a:xfrm>
          </p:grpSpPr>
          <p:sp>
            <p:nvSpPr>
              <p:cNvPr id="6239" name="Google Shape;6239;p86"/>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86"/>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41" name="Google Shape;6241;p86"/>
          <p:cNvGrpSpPr/>
          <p:nvPr/>
        </p:nvGrpSpPr>
        <p:grpSpPr>
          <a:xfrm>
            <a:off x="7564186" y="3991627"/>
            <a:ext cx="277088" cy="259611"/>
            <a:chOff x="4335888" y="4398114"/>
            <a:chExt cx="277088" cy="259611"/>
          </a:xfrm>
        </p:grpSpPr>
        <p:grpSp>
          <p:nvGrpSpPr>
            <p:cNvPr id="6242" name="Google Shape;6242;p86"/>
            <p:cNvGrpSpPr/>
            <p:nvPr/>
          </p:nvGrpSpPr>
          <p:grpSpPr>
            <a:xfrm>
              <a:off x="4335888" y="4462425"/>
              <a:ext cx="195300" cy="195300"/>
              <a:chOff x="4335888" y="4462425"/>
              <a:chExt cx="195300" cy="195300"/>
            </a:xfrm>
          </p:grpSpPr>
          <p:sp>
            <p:nvSpPr>
              <p:cNvPr id="6243" name="Google Shape;6243;p86"/>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86"/>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5" name="Google Shape;6245;p86"/>
            <p:cNvGrpSpPr/>
            <p:nvPr/>
          </p:nvGrpSpPr>
          <p:grpSpPr>
            <a:xfrm>
              <a:off x="4509813" y="4398114"/>
              <a:ext cx="103162" cy="103198"/>
              <a:chOff x="2277975" y="2021700"/>
              <a:chExt cx="215325" cy="215400"/>
            </a:xfrm>
          </p:grpSpPr>
          <p:sp>
            <p:nvSpPr>
              <p:cNvPr id="6246" name="Google Shape;6246;p86"/>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6"/>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48" name="Google Shape;6248;p86"/>
          <p:cNvGrpSpPr/>
          <p:nvPr/>
        </p:nvGrpSpPr>
        <p:grpSpPr>
          <a:xfrm>
            <a:off x="7961419" y="4049613"/>
            <a:ext cx="392275" cy="195300"/>
            <a:chOff x="4752588" y="4440200"/>
            <a:chExt cx="392275" cy="195300"/>
          </a:xfrm>
        </p:grpSpPr>
        <p:grpSp>
          <p:nvGrpSpPr>
            <p:cNvPr id="6249" name="Google Shape;6249;p86"/>
            <p:cNvGrpSpPr/>
            <p:nvPr/>
          </p:nvGrpSpPr>
          <p:grpSpPr>
            <a:xfrm>
              <a:off x="4950384" y="4469728"/>
              <a:ext cx="194479" cy="136244"/>
              <a:chOff x="3163375" y="2175125"/>
              <a:chExt cx="405925" cy="284375"/>
            </a:xfrm>
          </p:grpSpPr>
          <p:sp>
            <p:nvSpPr>
              <p:cNvPr id="6250" name="Google Shape;6250;p86"/>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6"/>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86"/>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3" name="Google Shape;6253;p86"/>
            <p:cNvGrpSpPr/>
            <p:nvPr/>
          </p:nvGrpSpPr>
          <p:grpSpPr>
            <a:xfrm>
              <a:off x="4752588" y="4440200"/>
              <a:ext cx="195300" cy="195300"/>
              <a:chOff x="4335888" y="4462425"/>
              <a:chExt cx="195300" cy="195300"/>
            </a:xfrm>
          </p:grpSpPr>
          <p:sp>
            <p:nvSpPr>
              <p:cNvPr id="6254" name="Google Shape;6254;p86"/>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6"/>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42"/>
          <p:cNvSpPr txBox="1">
            <a:spLocks noGrp="1"/>
          </p:cNvSpPr>
          <p:nvPr>
            <p:ph type="title"/>
          </p:nvPr>
        </p:nvSpPr>
        <p:spPr>
          <a:xfrm>
            <a:off x="3076227" y="3185575"/>
            <a:ext cx="5354400" cy="82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Agroecology</a:t>
            </a:r>
            <a:endParaRPr/>
          </a:p>
        </p:txBody>
      </p:sp>
      <p:sp>
        <p:nvSpPr>
          <p:cNvPr id="857" name="Google Shape;857;p42"/>
          <p:cNvSpPr txBox="1">
            <a:spLocks noGrp="1"/>
          </p:cNvSpPr>
          <p:nvPr>
            <p:ph type="title" idx="2"/>
          </p:nvPr>
        </p:nvSpPr>
        <p:spPr>
          <a:xfrm>
            <a:off x="1656575" y="3185576"/>
            <a:ext cx="1419600" cy="1071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858" name="Google Shape;858;p42"/>
          <p:cNvSpPr txBox="1">
            <a:spLocks noGrp="1"/>
          </p:cNvSpPr>
          <p:nvPr>
            <p:ph type="subTitle" idx="1"/>
          </p:nvPr>
        </p:nvSpPr>
        <p:spPr>
          <a:xfrm>
            <a:off x="3076225" y="3933174"/>
            <a:ext cx="5354400" cy="46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a subtitle here if you need it</a:t>
            </a:r>
            <a:endParaRPr/>
          </a:p>
        </p:txBody>
      </p:sp>
      <p:pic>
        <p:nvPicPr>
          <p:cNvPr id="859" name="Google Shape;859;p42"/>
          <p:cNvPicPr preferRelativeResize="0">
            <a:picLocks noGrp="1"/>
          </p:cNvPicPr>
          <p:nvPr>
            <p:ph type="pic" idx="3"/>
          </p:nvPr>
        </p:nvPicPr>
        <p:blipFill rotWithShape="1">
          <a:blip r:embed="rId3">
            <a:alphaModFix/>
          </a:blip>
          <a:srcRect t="50905" b="12862"/>
          <a:stretch/>
        </p:blipFill>
        <p:spPr>
          <a:xfrm>
            <a:off x="713175" y="539490"/>
            <a:ext cx="7717500" cy="2097000"/>
          </a:xfrm>
          <a:prstGeom prst="roundRect">
            <a:avLst>
              <a:gd name="adj" fmla="val 50000"/>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59"/>
        <p:cNvGrpSpPr/>
        <p:nvPr/>
      </p:nvGrpSpPr>
      <p:grpSpPr>
        <a:xfrm>
          <a:off x="0" y="0"/>
          <a:ext cx="0" cy="0"/>
          <a:chOff x="0" y="0"/>
          <a:chExt cx="0" cy="0"/>
        </a:xfrm>
      </p:grpSpPr>
      <p:grpSp>
        <p:nvGrpSpPr>
          <p:cNvPr id="6260" name="Google Shape;6260;p87"/>
          <p:cNvGrpSpPr/>
          <p:nvPr/>
        </p:nvGrpSpPr>
        <p:grpSpPr>
          <a:xfrm>
            <a:off x="856199" y="1311179"/>
            <a:ext cx="322099" cy="370529"/>
            <a:chOff x="-42971725" y="3217825"/>
            <a:chExt cx="275675" cy="317125"/>
          </a:xfrm>
        </p:grpSpPr>
        <p:sp>
          <p:nvSpPr>
            <p:cNvPr id="6261" name="Google Shape;6261;p87"/>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87"/>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7"/>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4" name="Google Shape;6264;p87"/>
          <p:cNvGrpSpPr/>
          <p:nvPr/>
        </p:nvGrpSpPr>
        <p:grpSpPr>
          <a:xfrm>
            <a:off x="828113" y="1779835"/>
            <a:ext cx="378270" cy="337551"/>
            <a:chOff x="-42996150" y="3612600"/>
            <a:chExt cx="323750" cy="288900"/>
          </a:xfrm>
        </p:grpSpPr>
        <p:sp>
          <p:nvSpPr>
            <p:cNvPr id="6265" name="Google Shape;6265;p87"/>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7"/>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7"/>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87"/>
          <p:cNvGrpSpPr/>
          <p:nvPr/>
        </p:nvGrpSpPr>
        <p:grpSpPr>
          <a:xfrm>
            <a:off x="830874" y="2189205"/>
            <a:ext cx="372749" cy="370909"/>
            <a:chOff x="-42994575" y="3950300"/>
            <a:chExt cx="319025" cy="317450"/>
          </a:xfrm>
        </p:grpSpPr>
        <p:sp>
          <p:nvSpPr>
            <p:cNvPr id="6269" name="Google Shape;6269;p87"/>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87"/>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87"/>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2" name="Google Shape;6272;p87"/>
          <p:cNvGrpSpPr/>
          <p:nvPr/>
        </p:nvGrpSpPr>
        <p:grpSpPr>
          <a:xfrm>
            <a:off x="2984269" y="1336037"/>
            <a:ext cx="371785" cy="370879"/>
            <a:chOff x="-41111350" y="3239100"/>
            <a:chExt cx="318200" cy="317425"/>
          </a:xfrm>
        </p:grpSpPr>
        <p:sp>
          <p:nvSpPr>
            <p:cNvPr id="6273" name="Google Shape;6273;p87"/>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87"/>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7"/>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87"/>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87"/>
          <p:cNvGrpSpPr/>
          <p:nvPr/>
        </p:nvGrpSpPr>
        <p:grpSpPr>
          <a:xfrm>
            <a:off x="2980588" y="1771568"/>
            <a:ext cx="379146" cy="370967"/>
            <a:chOff x="-41117650" y="3605525"/>
            <a:chExt cx="324500" cy="317500"/>
          </a:xfrm>
        </p:grpSpPr>
        <p:sp>
          <p:nvSpPr>
            <p:cNvPr id="6278" name="Google Shape;6278;p87"/>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87"/>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87"/>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1" name="Google Shape;6281;p87"/>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2" name="Google Shape;6282;p87"/>
          <p:cNvGrpSpPr/>
          <p:nvPr/>
        </p:nvGrpSpPr>
        <p:grpSpPr>
          <a:xfrm>
            <a:off x="1806843" y="2663092"/>
            <a:ext cx="216271" cy="371814"/>
            <a:chOff x="-39205300" y="3220175"/>
            <a:chExt cx="185100" cy="318225"/>
          </a:xfrm>
        </p:grpSpPr>
        <p:sp>
          <p:nvSpPr>
            <p:cNvPr id="6283" name="Google Shape;6283;p87"/>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7"/>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5" name="Google Shape;6285;p87"/>
          <p:cNvGrpSpPr/>
          <p:nvPr/>
        </p:nvGrpSpPr>
        <p:grpSpPr>
          <a:xfrm>
            <a:off x="1772370" y="3123163"/>
            <a:ext cx="300016" cy="369273"/>
            <a:chOff x="-39248625" y="3588600"/>
            <a:chExt cx="256775" cy="316050"/>
          </a:xfrm>
        </p:grpSpPr>
        <p:sp>
          <p:nvSpPr>
            <p:cNvPr id="6286" name="Google Shape;6286;p87"/>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87"/>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8" name="Google Shape;6288;p87"/>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87"/>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0" name="Google Shape;6290;p87"/>
          <p:cNvGrpSpPr/>
          <p:nvPr/>
        </p:nvGrpSpPr>
        <p:grpSpPr>
          <a:xfrm>
            <a:off x="1223084" y="1311179"/>
            <a:ext cx="429504" cy="370879"/>
            <a:chOff x="-42651700" y="3217825"/>
            <a:chExt cx="367600" cy="317425"/>
          </a:xfrm>
        </p:grpSpPr>
        <p:sp>
          <p:nvSpPr>
            <p:cNvPr id="6291" name="Google Shape;6291;p87"/>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7"/>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7"/>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7"/>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87"/>
          <p:cNvGrpSpPr/>
          <p:nvPr/>
        </p:nvGrpSpPr>
        <p:grpSpPr>
          <a:xfrm>
            <a:off x="1258516" y="1750829"/>
            <a:ext cx="358640" cy="363226"/>
            <a:chOff x="-42617300" y="3587775"/>
            <a:chExt cx="306950" cy="310875"/>
          </a:xfrm>
        </p:grpSpPr>
        <p:sp>
          <p:nvSpPr>
            <p:cNvPr id="6296" name="Google Shape;6296;p87"/>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7"/>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8" name="Google Shape;6298;p87"/>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9" name="Google Shape;6299;p87"/>
          <p:cNvGrpSpPr/>
          <p:nvPr/>
        </p:nvGrpSpPr>
        <p:grpSpPr>
          <a:xfrm>
            <a:off x="3430343" y="1335569"/>
            <a:ext cx="376926" cy="370324"/>
            <a:chOff x="-40748275" y="3238700"/>
            <a:chExt cx="322600" cy="316950"/>
          </a:xfrm>
        </p:grpSpPr>
        <p:sp>
          <p:nvSpPr>
            <p:cNvPr id="6300" name="Google Shape;6300;p87"/>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87"/>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87"/>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87"/>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87"/>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87"/>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6" name="Google Shape;6306;p87"/>
          <p:cNvGrpSpPr/>
          <p:nvPr/>
        </p:nvGrpSpPr>
        <p:grpSpPr>
          <a:xfrm>
            <a:off x="3432899" y="1803553"/>
            <a:ext cx="371814" cy="338690"/>
            <a:chOff x="-40745125" y="3632900"/>
            <a:chExt cx="318225" cy="289875"/>
          </a:xfrm>
        </p:grpSpPr>
        <p:sp>
          <p:nvSpPr>
            <p:cNvPr id="6307" name="Google Shape;6307;p87"/>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87"/>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87"/>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87"/>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7"/>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87"/>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87"/>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4" name="Google Shape;6314;p87"/>
          <p:cNvGrpSpPr/>
          <p:nvPr/>
        </p:nvGrpSpPr>
        <p:grpSpPr>
          <a:xfrm>
            <a:off x="3437047" y="2214764"/>
            <a:ext cx="363518" cy="370178"/>
            <a:chOff x="-40742750" y="3972175"/>
            <a:chExt cx="311125" cy="316825"/>
          </a:xfrm>
        </p:grpSpPr>
        <p:sp>
          <p:nvSpPr>
            <p:cNvPr id="6315" name="Google Shape;6315;p87"/>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87"/>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87"/>
          <p:cNvGrpSpPr/>
          <p:nvPr/>
        </p:nvGrpSpPr>
        <p:grpSpPr>
          <a:xfrm>
            <a:off x="2219708" y="2664932"/>
            <a:ext cx="266892" cy="369974"/>
            <a:chOff x="-38860325" y="3221750"/>
            <a:chExt cx="228425" cy="316650"/>
          </a:xfrm>
        </p:grpSpPr>
        <p:sp>
          <p:nvSpPr>
            <p:cNvPr id="6318" name="Google Shape;6318;p87"/>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87"/>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87"/>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7"/>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2" name="Google Shape;6322;p87"/>
          <p:cNvGrpSpPr/>
          <p:nvPr/>
        </p:nvGrpSpPr>
        <p:grpSpPr>
          <a:xfrm>
            <a:off x="2170515" y="3126989"/>
            <a:ext cx="380081" cy="367111"/>
            <a:chOff x="-38905225" y="3591875"/>
            <a:chExt cx="325300" cy="314200"/>
          </a:xfrm>
        </p:grpSpPr>
        <p:sp>
          <p:nvSpPr>
            <p:cNvPr id="6323" name="Google Shape;6323;p87"/>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87"/>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87"/>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6" name="Google Shape;6326;p87"/>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7" name="Google Shape;6327;p87"/>
          <p:cNvGrpSpPr/>
          <p:nvPr/>
        </p:nvGrpSpPr>
        <p:grpSpPr>
          <a:xfrm>
            <a:off x="3977265" y="3112069"/>
            <a:ext cx="290815" cy="369740"/>
            <a:chOff x="-37370925" y="3579105"/>
            <a:chExt cx="248900" cy="316450"/>
          </a:xfrm>
        </p:grpSpPr>
        <p:sp>
          <p:nvSpPr>
            <p:cNvPr id="6328" name="Google Shape;6328;p87"/>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7"/>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0" name="Google Shape;6330;p87"/>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87"/>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2" name="Google Shape;6332;p87"/>
          <p:cNvGrpSpPr/>
          <p:nvPr/>
        </p:nvGrpSpPr>
        <p:grpSpPr>
          <a:xfrm>
            <a:off x="1670640" y="2190140"/>
            <a:ext cx="371814" cy="369974"/>
            <a:chOff x="-42259725" y="3951100"/>
            <a:chExt cx="318225" cy="316650"/>
          </a:xfrm>
        </p:grpSpPr>
        <p:sp>
          <p:nvSpPr>
            <p:cNvPr id="6333" name="Google Shape;6333;p87"/>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87"/>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5" name="Google Shape;6335;p87"/>
          <p:cNvGrpSpPr/>
          <p:nvPr/>
        </p:nvGrpSpPr>
        <p:grpSpPr>
          <a:xfrm>
            <a:off x="3869002" y="1369161"/>
            <a:ext cx="370879" cy="337755"/>
            <a:chOff x="-40378075" y="3267450"/>
            <a:chExt cx="317425" cy="289075"/>
          </a:xfrm>
        </p:grpSpPr>
        <p:sp>
          <p:nvSpPr>
            <p:cNvPr id="6336" name="Google Shape;6336;p87"/>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87"/>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7"/>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87"/>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6340;p87"/>
          <p:cNvGrpSpPr/>
          <p:nvPr/>
        </p:nvGrpSpPr>
        <p:grpSpPr>
          <a:xfrm>
            <a:off x="3872668" y="1770429"/>
            <a:ext cx="363548" cy="369974"/>
            <a:chOff x="-40372575" y="3604550"/>
            <a:chExt cx="311150" cy="316650"/>
          </a:xfrm>
        </p:grpSpPr>
        <p:sp>
          <p:nvSpPr>
            <p:cNvPr id="6341" name="Google Shape;6341;p87"/>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87"/>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87"/>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4" name="Google Shape;6344;p87"/>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5" name="Google Shape;6345;p87"/>
          <p:cNvGrpSpPr/>
          <p:nvPr/>
        </p:nvGrpSpPr>
        <p:grpSpPr>
          <a:xfrm>
            <a:off x="2596617" y="2663092"/>
            <a:ext cx="399038" cy="372165"/>
            <a:chOff x="-38542250" y="3220175"/>
            <a:chExt cx="341525" cy="318525"/>
          </a:xfrm>
        </p:grpSpPr>
        <p:sp>
          <p:nvSpPr>
            <p:cNvPr id="6346" name="Google Shape;6346;p87"/>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7"/>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87"/>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9" name="Google Shape;6349;p87"/>
          <p:cNvGrpSpPr/>
          <p:nvPr/>
        </p:nvGrpSpPr>
        <p:grpSpPr>
          <a:xfrm>
            <a:off x="2618549" y="3122462"/>
            <a:ext cx="369974" cy="369068"/>
            <a:chOff x="-38537400" y="3588000"/>
            <a:chExt cx="316650" cy="315875"/>
          </a:xfrm>
        </p:grpSpPr>
        <p:sp>
          <p:nvSpPr>
            <p:cNvPr id="6350" name="Google Shape;6350;p87"/>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7"/>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87"/>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87"/>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4" name="Google Shape;6354;p87"/>
          <p:cNvGrpSpPr/>
          <p:nvPr/>
        </p:nvGrpSpPr>
        <p:grpSpPr>
          <a:xfrm>
            <a:off x="2617629" y="3579991"/>
            <a:ext cx="371814" cy="369974"/>
            <a:chOff x="-38538975" y="3954250"/>
            <a:chExt cx="318225" cy="316650"/>
          </a:xfrm>
        </p:grpSpPr>
        <p:sp>
          <p:nvSpPr>
            <p:cNvPr id="6355" name="Google Shape;6355;p87"/>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7"/>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7" name="Google Shape;6357;p87"/>
          <p:cNvGrpSpPr/>
          <p:nvPr/>
        </p:nvGrpSpPr>
        <p:grpSpPr>
          <a:xfrm>
            <a:off x="3934941" y="3574918"/>
            <a:ext cx="375465" cy="371814"/>
            <a:chOff x="-37385100" y="3949908"/>
            <a:chExt cx="321350" cy="318225"/>
          </a:xfrm>
        </p:grpSpPr>
        <p:sp>
          <p:nvSpPr>
            <p:cNvPr id="6358" name="Google Shape;6358;p87"/>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87"/>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0" name="Google Shape;6360;p87"/>
          <p:cNvGrpSpPr/>
          <p:nvPr/>
        </p:nvGrpSpPr>
        <p:grpSpPr>
          <a:xfrm>
            <a:off x="2110600" y="1310478"/>
            <a:ext cx="370909" cy="370675"/>
            <a:chOff x="-41895050" y="3217225"/>
            <a:chExt cx="317450" cy="317250"/>
          </a:xfrm>
        </p:grpSpPr>
        <p:sp>
          <p:nvSpPr>
            <p:cNvPr id="6361" name="Google Shape;6361;p87"/>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87"/>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87"/>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87"/>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7"/>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87"/>
          <p:cNvGrpSpPr/>
          <p:nvPr/>
        </p:nvGrpSpPr>
        <p:grpSpPr>
          <a:xfrm>
            <a:off x="2110148" y="1747412"/>
            <a:ext cx="371814" cy="369974"/>
            <a:chOff x="-41893475" y="3584850"/>
            <a:chExt cx="318225" cy="316650"/>
          </a:xfrm>
        </p:grpSpPr>
        <p:sp>
          <p:nvSpPr>
            <p:cNvPr id="6367" name="Google Shape;6367;p87"/>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7"/>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7"/>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87"/>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1" name="Google Shape;6371;p87"/>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87"/>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3" name="Google Shape;6373;p87"/>
          <p:cNvGrpSpPr/>
          <p:nvPr/>
        </p:nvGrpSpPr>
        <p:grpSpPr>
          <a:xfrm>
            <a:off x="880176" y="3142704"/>
            <a:ext cx="337522" cy="370909"/>
            <a:chOff x="-39998250" y="3605325"/>
            <a:chExt cx="288875" cy="317450"/>
          </a:xfrm>
        </p:grpSpPr>
        <p:sp>
          <p:nvSpPr>
            <p:cNvPr id="6374" name="Google Shape;6374;p87"/>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87"/>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6" name="Google Shape;6376;p87"/>
          <p:cNvGrpSpPr/>
          <p:nvPr/>
        </p:nvGrpSpPr>
        <p:grpSpPr>
          <a:xfrm>
            <a:off x="863950" y="3601168"/>
            <a:ext cx="369974" cy="369945"/>
            <a:chOff x="-40011050" y="3972375"/>
            <a:chExt cx="316650" cy="316625"/>
          </a:xfrm>
        </p:grpSpPr>
        <p:sp>
          <p:nvSpPr>
            <p:cNvPr id="6377" name="Google Shape;6377;p87"/>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87"/>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87"/>
          <p:cNvGrpSpPr/>
          <p:nvPr/>
        </p:nvGrpSpPr>
        <p:grpSpPr>
          <a:xfrm>
            <a:off x="3095881" y="2665867"/>
            <a:ext cx="266921" cy="369039"/>
            <a:chOff x="-38129425" y="3222550"/>
            <a:chExt cx="228450" cy="315850"/>
          </a:xfrm>
        </p:grpSpPr>
        <p:sp>
          <p:nvSpPr>
            <p:cNvPr id="6380" name="Google Shape;6380;p87"/>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7"/>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2" name="Google Shape;6382;p87"/>
          <p:cNvGrpSpPr/>
          <p:nvPr/>
        </p:nvGrpSpPr>
        <p:grpSpPr>
          <a:xfrm>
            <a:off x="3050850" y="3122462"/>
            <a:ext cx="371785" cy="369974"/>
            <a:chOff x="-38172725" y="3588000"/>
            <a:chExt cx="318200" cy="316650"/>
          </a:xfrm>
        </p:grpSpPr>
        <p:sp>
          <p:nvSpPr>
            <p:cNvPr id="6383" name="Google Shape;6383;p87"/>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87"/>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87"/>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87"/>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7"/>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7"/>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87"/>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87"/>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1" name="Google Shape;6391;p87"/>
          <p:cNvGrpSpPr/>
          <p:nvPr/>
        </p:nvGrpSpPr>
        <p:grpSpPr>
          <a:xfrm>
            <a:off x="3126752" y="3580897"/>
            <a:ext cx="219981" cy="369974"/>
            <a:chOff x="-38109725" y="3955025"/>
            <a:chExt cx="188275" cy="316650"/>
          </a:xfrm>
        </p:grpSpPr>
        <p:sp>
          <p:nvSpPr>
            <p:cNvPr id="6392" name="Google Shape;6392;p87"/>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7"/>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4" name="Google Shape;6394;p87"/>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5" name="Google Shape;6395;p87"/>
          <p:cNvGrpSpPr/>
          <p:nvPr/>
        </p:nvGrpSpPr>
        <p:grpSpPr>
          <a:xfrm>
            <a:off x="2542151" y="1312318"/>
            <a:ext cx="373654" cy="369068"/>
            <a:chOff x="-41530375" y="3218800"/>
            <a:chExt cx="319800" cy="315875"/>
          </a:xfrm>
        </p:grpSpPr>
        <p:sp>
          <p:nvSpPr>
            <p:cNvPr id="6396" name="Google Shape;6396;p87"/>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87"/>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8" name="Google Shape;6398;p87"/>
          <p:cNvGrpSpPr/>
          <p:nvPr/>
        </p:nvGrpSpPr>
        <p:grpSpPr>
          <a:xfrm>
            <a:off x="2544444" y="1827476"/>
            <a:ext cx="369068" cy="289004"/>
            <a:chOff x="-41526450" y="3653375"/>
            <a:chExt cx="315875" cy="247350"/>
          </a:xfrm>
        </p:grpSpPr>
        <p:sp>
          <p:nvSpPr>
            <p:cNvPr id="6399" name="Google Shape;6399;p87"/>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87"/>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87"/>
          <p:cNvGrpSpPr/>
          <p:nvPr/>
        </p:nvGrpSpPr>
        <p:grpSpPr>
          <a:xfrm>
            <a:off x="2545831" y="2190140"/>
            <a:ext cx="366293" cy="369974"/>
            <a:chOff x="-41526450" y="3951100"/>
            <a:chExt cx="313500" cy="316650"/>
          </a:xfrm>
        </p:grpSpPr>
        <p:sp>
          <p:nvSpPr>
            <p:cNvPr id="6402" name="Google Shape;6402;p87"/>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7"/>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87"/>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5" name="Google Shape;6405;p87"/>
          <p:cNvGrpSpPr/>
          <p:nvPr/>
        </p:nvGrpSpPr>
        <p:grpSpPr>
          <a:xfrm>
            <a:off x="1311086" y="2684269"/>
            <a:ext cx="339595" cy="371814"/>
            <a:chOff x="-39625900" y="3238300"/>
            <a:chExt cx="290650" cy="318225"/>
          </a:xfrm>
        </p:grpSpPr>
        <p:sp>
          <p:nvSpPr>
            <p:cNvPr id="6406" name="Google Shape;6406;p87"/>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87"/>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8" name="Google Shape;6408;p87"/>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9" name="Google Shape;6409;p87"/>
          <p:cNvGrpSpPr/>
          <p:nvPr/>
        </p:nvGrpSpPr>
        <p:grpSpPr>
          <a:xfrm>
            <a:off x="1305137" y="3600730"/>
            <a:ext cx="366293" cy="370441"/>
            <a:chOff x="-39647175" y="3972000"/>
            <a:chExt cx="313500" cy="317050"/>
          </a:xfrm>
        </p:grpSpPr>
        <p:sp>
          <p:nvSpPr>
            <p:cNvPr id="6410" name="Google Shape;6410;p87"/>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7"/>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7"/>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3" name="Google Shape;6413;p87"/>
          <p:cNvGrpSpPr/>
          <p:nvPr/>
        </p:nvGrpSpPr>
        <p:grpSpPr>
          <a:xfrm>
            <a:off x="3474265" y="2664728"/>
            <a:ext cx="375495" cy="370879"/>
            <a:chOff x="-37808850" y="3221575"/>
            <a:chExt cx="321375" cy="317425"/>
          </a:xfrm>
        </p:grpSpPr>
        <p:sp>
          <p:nvSpPr>
            <p:cNvPr id="6414" name="Google Shape;6414;p87"/>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87"/>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87"/>
          <p:cNvGrpSpPr/>
          <p:nvPr/>
        </p:nvGrpSpPr>
        <p:grpSpPr>
          <a:xfrm>
            <a:off x="3483038" y="3186759"/>
            <a:ext cx="372749" cy="241158"/>
            <a:chOff x="-37806500" y="3643030"/>
            <a:chExt cx="319025" cy="206400"/>
          </a:xfrm>
        </p:grpSpPr>
        <p:sp>
          <p:nvSpPr>
            <p:cNvPr id="6417" name="Google Shape;6417;p87"/>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87"/>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9" name="Google Shape;6419;p87"/>
          <p:cNvGrpSpPr/>
          <p:nvPr/>
        </p:nvGrpSpPr>
        <p:grpSpPr>
          <a:xfrm>
            <a:off x="3485346" y="3579056"/>
            <a:ext cx="368134" cy="371814"/>
            <a:chOff x="-37804925" y="3953450"/>
            <a:chExt cx="315075" cy="318225"/>
          </a:xfrm>
        </p:grpSpPr>
        <p:sp>
          <p:nvSpPr>
            <p:cNvPr id="6420" name="Google Shape;6420;p87"/>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7"/>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87"/>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3" name="Google Shape;6423;p87"/>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4" name="Google Shape;6424;p87"/>
          <p:cNvGrpSpPr/>
          <p:nvPr/>
        </p:nvGrpSpPr>
        <p:grpSpPr>
          <a:xfrm>
            <a:off x="4840364" y="1328538"/>
            <a:ext cx="355663" cy="308725"/>
            <a:chOff x="-28462125" y="3199700"/>
            <a:chExt cx="298550" cy="259150"/>
          </a:xfrm>
        </p:grpSpPr>
        <p:sp>
          <p:nvSpPr>
            <p:cNvPr id="6425" name="Google Shape;6425;p87"/>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87"/>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7"/>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8" name="Google Shape;6428;p87"/>
          <p:cNvGrpSpPr/>
          <p:nvPr/>
        </p:nvGrpSpPr>
        <p:grpSpPr>
          <a:xfrm>
            <a:off x="4841317" y="1763228"/>
            <a:ext cx="353757" cy="352833"/>
            <a:chOff x="-28461325" y="3545475"/>
            <a:chExt cx="296950" cy="296175"/>
          </a:xfrm>
        </p:grpSpPr>
        <p:sp>
          <p:nvSpPr>
            <p:cNvPr id="6429" name="Google Shape;6429;p87"/>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87"/>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87"/>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87"/>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87"/>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87"/>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87"/>
          <p:cNvGrpSpPr/>
          <p:nvPr/>
        </p:nvGrpSpPr>
        <p:grpSpPr>
          <a:xfrm>
            <a:off x="4837550" y="2213272"/>
            <a:ext cx="361292" cy="352803"/>
            <a:chOff x="-28463700" y="3914875"/>
            <a:chExt cx="303275" cy="296150"/>
          </a:xfrm>
        </p:grpSpPr>
        <p:sp>
          <p:nvSpPr>
            <p:cNvPr id="6436" name="Google Shape;6436;p87"/>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87"/>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8" name="Google Shape;6438;p87"/>
          <p:cNvGrpSpPr/>
          <p:nvPr/>
        </p:nvGrpSpPr>
        <p:grpSpPr>
          <a:xfrm>
            <a:off x="7072335" y="1369355"/>
            <a:ext cx="351880" cy="227092"/>
            <a:chOff x="-26573400" y="3224125"/>
            <a:chExt cx="295375" cy="190625"/>
          </a:xfrm>
        </p:grpSpPr>
        <p:sp>
          <p:nvSpPr>
            <p:cNvPr id="6439" name="Google Shape;6439;p87"/>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87"/>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1" name="Google Shape;6441;p87"/>
          <p:cNvGrpSpPr/>
          <p:nvPr/>
        </p:nvGrpSpPr>
        <p:grpSpPr>
          <a:xfrm>
            <a:off x="7072335" y="1763690"/>
            <a:ext cx="351880" cy="351910"/>
            <a:chOff x="-26573400" y="3546250"/>
            <a:chExt cx="295375" cy="295400"/>
          </a:xfrm>
        </p:grpSpPr>
        <p:sp>
          <p:nvSpPr>
            <p:cNvPr id="6442" name="Google Shape;6442;p87"/>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7"/>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87"/>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87"/>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87"/>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7" name="Google Shape;6447;p87"/>
          <p:cNvGrpSpPr/>
          <p:nvPr/>
        </p:nvGrpSpPr>
        <p:grpSpPr>
          <a:xfrm>
            <a:off x="7060615" y="2213599"/>
            <a:ext cx="375319" cy="352148"/>
            <a:chOff x="-26583625" y="3917025"/>
            <a:chExt cx="315050" cy="295600"/>
          </a:xfrm>
        </p:grpSpPr>
        <p:sp>
          <p:nvSpPr>
            <p:cNvPr id="6448" name="Google Shape;6448;p87"/>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87"/>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7"/>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87"/>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2" name="Google Shape;6452;p87"/>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3" name="Google Shape;6453;p87"/>
          <p:cNvGrpSpPr/>
          <p:nvPr/>
        </p:nvGrpSpPr>
        <p:grpSpPr>
          <a:xfrm>
            <a:off x="5759130" y="3172629"/>
            <a:ext cx="289039" cy="352833"/>
            <a:chOff x="-24694925" y="3518700"/>
            <a:chExt cx="242625" cy="296175"/>
          </a:xfrm>
        </p:grpSpPr>
        <p:sp>
          <p:nvSpPr>
            <p:cNvPr id="6454" name="Google Shape;6454;p87"/>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87"/>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87"/>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87"/>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87"/>
          <p:cNvGrpSpPr/>
          <p:nvPr/>
        </p:nvGrpSpPr>
        <p:grpSpPr>
          <a:xfrm>
            <a:off x="5758668" y="3622657"/>
            <a:ext cx="289962" cy="352833"/>
            <a:chOff x="-24709100" y="3888875"/>
            <a:chExt cx="243400" cy="296175"/>
          </a:xfrm>
        </p:grpSpPr>
        <p:sp>
          <p:nvSpPr>
            <p:cNvPr id="6459" name="Google Shape;6459;p87"/>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7"/>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87"/>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2" name="Google Shape;6462;p87"/>
          <p:cNvGrpSpPr/>
          <p:nvPr/>
        </p:nvGrpSpPr>
        <p:grpSpPr>
          <a:xfrm>
            <a:off x="7958668" y="2695320"/>
            <a:ext cx="356556" cy="349557"/>
            <a:chOff x="-22863675" y="3131775"/>
            <a:chExt cx="299300" cy="293425"/>
          </a:xfrm>
        </p:grpSpPr>
        <p:sp>
          <p:nvSpPr>
            <p:cNvPr id="6463" name="Google Shape;6463;p87"/>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7"/>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87"/>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6" name="Google Shape;6466;p87"/>
          <p:cNvGrpSpPr/>
          <p:nvPr/>
        </p:nvGrpSpPr>
        <p:grpSpPr>
          <a:xfrm>
            <a:off x="5301532" y="1306499"/>
            <a:ext cx="310602" cy="352803"/>
            <a:chOff x="-28069875" y="3175300"/>
            <a:chExt cx="260725" cy="296150"/>
          </a:xfrm>
        </p:grpSpPr>
        <p:sp>
          <p:nvSpPr>
            <p:cNvPr id="6467" name="Google Shape;6467;p87"/>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87"/>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87"/>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7"/>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7"/>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87"/>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87"/>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87"/>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87"/>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6" name="Google Shape;6476;p87"/>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7" name="Google Shape;6477;p87"/>
          <p:cNvGrpSpPr/>
          <p:nvPr/>
        </p:nvGrpSpPr>
        <p:grpSpPr>
          <a:xfrm>
            <a:off x="5342810" y="2213733"/>
            <a:ext cx="228045" cy="351880"/>
            <a:chOff x="-28032075" y="3916450"/>
            <a:chExt cx="191425" cy="295375"/>
          </a:xfrm>
        </p:grpSpPr>
        <p:sp>
          <p:nvSpPr>
            <p:cNvPr id="6478" name="Google Shape;6478;p87"/>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87"/>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87"/>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87"/>
          <p:cNvGrpSpPr/>
          <p:nvPr/>
        </p:nvGrpSpPr>
        <p:grpSpPr>
          <a:xfrm>
            <a:off x="7508157" y="1306484"/>
            <a:ext cx="352833" cy="352833"/>
            <a:chOff x="-26201650" y="3176075"/>
            <a:chExt cx="296175" cy="296175"/>
          </a:xfrm>
        </p:grpSpPr>
        <p:sp>
          <p:nvSpPr>
            <p:cNvPr id="6482" name="Google Shape;6482;p87"/>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7"/>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4" name="Google Shape;6484;p87"/>
          <p:cNvGrpSpPr/>
          <p:nvPr/>
        </p:nvGrpSpPr>
        <p:grpSpPr>
          <a:xfrm>
            <a:off x="7507680" y="1763705"/>
            <a:ext cx="353786" cy="351880"/>
            <a:chOff x="-26204800" y="3547050"/>
            <a:chExt cx="296975" cy="295375"/>
          </a:xfrm>
        </p:grpSpPr>
        <p:sp>
          <p:nvSpPr>
            <p:cNvPr id="6485" name="Google Shape;6485;p87"/>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87"/>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7" name="Google Shape;6487;p87"/>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8" name="Google Shape;6488;p87"/>
          <p:cNvGrpSpPr/>
          <p:nvPr/>
        </p:nvGrpSpPr>
        <p:grpSpPr>
          <a:xfrm>
            <a:off x="6178935" y="2693683"/>
            <a:ext cx="345328" cy="352833"/>
            <a:chOff x="-24353875" y="3147725"/>
            <a:chExt cx="289875" cy="296175"/>
          </a:xfrm>
        </p:grpSpPr>
        <p:sp>
          <p:nvSpPr>
            <p:cNvPr id="6489" name="Google Shape;6489;p87"/>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7"/>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1" name="Google Shape;6491;p87"/>
          <p:cNvGrpSpPr/>
          <p:nvPr/>
        </p:nvGrpSpPr>
        <p:grpSpPr>
          <a:xfrm>
            <a:off x="6186917" y="3173090"/>
            <a:ext cx="329365" cy="351910"/>
            <a:chOff x="-24344425" y="3519475"/>
            <a:chExt cx="276475" cy="295400"/>
          </a:xfrm>
        </p:grpSpPr>
        <p:sp>
          <p:nvSpPr>
            <p:cNvPr id="6492" name="Google Shape;6492;p87"/>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87"/>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4" name="Google Shape;6494;p87"/>
          <p:cNvGrpSpPr/>
          <p:nvPr/>
        </p:nvGrpSpPr>
        <p:grpSpPr>
          <a:xfrm>
            <a:off x="6176597" y="3625010"/>
            <a:ext cx="350004" cy="348128"/>
            <a:chOff x="-24353075" y="3891250"/>
            <a:chExt cx="293800" cy="292225"/>
          </a:xfrm>
        </p:grpSpPr>
        <p:sp>
          <p:nvSpPr>
            <p:cNvPr id="6495" name="Google Shape;6495;p87"/>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87"/>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7" name="Google Shape;6497;p87"/>
          <p:cNvGrpSpPr/>
          <p:nvPr/>
        </p:nvGrpSpPr>
        <p:grpSpPr>
          <a:xfrm>
            <a:off x="7960068" y="3173313"/>
            <a:ext cx="353757" cy="351463"/>
            <a:chOff x="-22845575" y="3504075"/>
            <a:chExt cx="296950" cy="295025"/>
          </a:xfrm>
        </p:grpSpPr>
        <p:sp>
          <p:nvSpPr>
            <p:cNvPr id="6498" name="Google Shape;6498;p87"/>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87"/>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0" name="Google Shape;6500;p87"/>
          <p:cNvGrpSpPr/>
          <p:nvPr/>
        </p:nvGrpSpPr>
        <p:grpSpPr>
          <a:xfrm>
            <a:off x="5753249" y="1306961"/>
            <a:ext cx="299344" cy="351880"/>
            <a:chOff x="-27691025" y="3175300"/>
            <a:chExt cx="251275" cy="295375"/>
          </a:xfrm>
        </p:grpSpPr>
        <p:sp>
          <p:nvSpPr>
            <p:cNvPr id="6501" name="Google Shape;6501;p87"/>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7"/>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7"/>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7"/>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87"/>
          <p:cNvGrpSpPr/>
          <p:nvPr/>
        </p:nvGrpSpPr>
        <p:grpSpPr>
          <a:xfrm>
            <a:off x="5725566" y="1825637"/>
            <a:ext cx="354710" cy="228015"/>
            <a:chOff x="-27721750" y="3598250"/>
            <a:chExt cx="297750" cy="191400"/>
          </a:xfrm>
        </p:grpSpPr>
        <p:sp>
          <p:nvSpPr>
            <p:cNvPr id="6506" name="Google Shape;6506;p87"/>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7"/>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87"/>
          <p:cNvGrpSpPr/>
          <p:nvPr/>
        </p:nvGrpSpPr>
        <p:grpSpPr>
          <a:xfrm>
            <a:off x="5726966" y="2219183"/>
            <a:ext cx="351910" cy="340980"/>
            <a:chOff x="-27719400" y="3925600"/>
            <a:chExt cx="295400" cy="286225"/>
          </a:xfrm>
        </p:grpSpPr>
        <p:sp>
          <p:nvSpPr>
            <p:cNvPr id="6509" name="Google Shape;6509;p87"/>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7"/>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1" name="Google Shape;6511;p87"/>
          <p:cNvGrpSpPr/>
          <p:nvPr/>
        </p:nvGrpSpPr>
        <p:grpSpPr>
          <a:xfrm>
            <a:off x="7948238" y="1306023"/>
            <a:ext cx="353757" cy="353757"/>
            <a:chOff x="-25834600" y="3176875"/>
            <a:chExt cx="296950" cy="296950"/>
          </a:xfrm>
        </p:grpSpPr>
        <p:sp>
          <p:nvSpPr>
            <p:cNvPr id="6512" name="Google Shape;6512;p87"/>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7"/>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7"/>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7"/>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87"/>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87"/>
          <p:cNvGrpSpPr/>
          <p:nvPr/>
        </p:nvGrpSpPr>
        <p:grpSpPr>
          <a:xfrm>
            <a:off x="7948238" y="1774024"/>
            <a:ext cx="353757" cy="331241"/>
            <a:chOff x="-25834600" y="3564375"/>
            <a:chExt cx="296950" cy="278050"/>
          </a:xfrm>
        </p:grpSpPr>
        <p:sp>
          <p:nvSpPr>
            <p:cNvPr id="6518" name="Google Shape;6518;p87"/>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7"/>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87"/>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7"/>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7"/>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87"/>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87"/>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87"/>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6" name="Google Shape;6526;p87"/>
          <p:cNvGrpSpPr/>
          <p:nvPr/>
        </p:nvGrpSpPr>
        <p:grpSpPr>
          <a:xfrm>
            <a:off x="7946362" y="2213376"/>
            <a:ext cx="357509" cy="352595"/>
            <a:chOff x="-25834600" y="3915850"/>
            <a:chExt cx="300100" cy="295975"/>
          </a:xfrm>
        </p:grpSpPr>
        <p:sp>
          <p:nvSpPr>
            <p:cNvPr id="6527" name="Google Shape;6527;p87"/>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7"/>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7"/>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0" name="Google Shape;6530;p87"/>
          <p:cNvGrpSpPr/>
          <p:nvPr/>
        </p:nvGrpSpPr>
        <p:grpSpPr>
          <a:xfrm>
            <a:off x="6681790" y="2694606"/>
            <a:ext cx="228968" cy="350987"/>
            <a:chOff x="-23930925" y="3149300"/>
            <a:chExt cx="192200" cy="294625"/>
          </a:xfrm>
        </p:grpSpPr>
        <p:sp>
          <p:nvSpPr>
            <p:cNvPr id="6531" name="Google Shape;6531;p87"/>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7"/>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87"/>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87"/>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5" name="Google Shape;6535;p87"/>
          <p:cNvGrpSpPr/>
          <p:nvPr/>
        </p:nvGrpSpPr>
        <p:grpSpPr>
          <a:xfrm>
            <a:off x="6638620" y="3173090"/>
            <a:ext cx="315307" cy="351910"/>
            <a:chOff x="-23962425" y="3519475"/>
            <a:chExt cx="264675" cy="295400"/>
          </a:xfrm>
        </p:grpSpPr>
        <p:sp>
          <p:nvSpPr>
            <p:cNvPr id="6536" name="Google Shape;6536;p87"/>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7"/>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8" name="Google Shape;6538;p87"/>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9" name="Google Shape;6539;p87"/>
          <p:cNvGrpSpPr/>
          <p:nvPr/>
        </p:nvGrpSpPr>
        <p:grpSpPr>
          <a:xfrm>
            <a:off x="8017295" y="3623134"/>
            <a:ext cx="239302" cy="351880"/>
            <a:chOff x="-22788075" y="3904625"/>
            <a:chExt cx="200875" cy="295375"/>
          </a:xfrm>
        </p:grpSpPr>
        <p:sp>
          <p:nvSpPr>
            <p:cNvPr id="6540" name="Google Shape;6540;p87"/>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7"/>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87"/>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87"/>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87"/>
          <p:cNvGrpSpPr/>
          <p:nvPr/>
        </p:nvGrpSpPr>
        <p:grpSpPr>
          <a:xfrm>
            <a:off x="6172593" y="1306499"/>
            <a:ext cx="354710" cy="352803"/>
            <a:chOff x="-27351575" y="3175300"/>
            <a:chExt cx="297750" cy="296150"/>
          </a:xfrm>
        </p:grpSpPr>
        <p:sp>
          <p:nvSpPr>
            <p:cNvPr id="6545" name="Google Shape;6545;p87"/>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87"/>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87"/>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87"/>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9" name="Google Shape;6549;p87"/>
          <p:cNvGrpSpPr/>
          <p:nvPr/>
        </p:nvGrpSpPr>
        <p:grpSpPr>
          <a:xfrm>
            <a:off x="6218402" y="1758809"/>
            <a:ext cx="269293" cy="353072"/>
            <a:chOff x="-27313750" y="3545275"/>
            <a:chExt cx="226050" cy="296375"/>
          </a:xfrm>
        </p:grpSpPr>
        <p:sp>
          <p:nvSpPr>
            <p:cNvPr id="6550" name="Google Shape;6550;p87"/>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87"/>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7"/>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87"/>
          <p:cNvGrpSpPr/>
          <p:nvPr/>
        </p:nvGrpSpPr>
        <p:grpSpPr>
          <a:xfrm>
            <a:off x="6172593" y="2211380"/>
            <a:ext cx="354710" cy="356586"/>
            <a:chOff x="-27351575" y="3915650"/>
            <a:chExt cx="297750" cy="299325"/>
          </a:xfrm>
        </p:grpSpPr>
        <p:sp>
          <p:nvSpPr>
            <p:cNvPr id="6554" name="Google Shape;6554;p87"/>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7"/>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6" name="Google Shape;6556;p87"/>
          <p:cNvGrpSpPr/>
          <p:nvPr/>
        </p:nvGrpSpPr>
        <p:grpSpPr>
          <a:xfrm>
            <a:off x="4860084" y="2693579"/>
            <a:ext cx="319060" cy="353042"/>
            <a:chOff x="-25445525" y="3175900"/>
            <a:chExt cx="267825" cy="296350"/>
          </a:xfrm>
        </p:grpSpPr>
        <p:sp>
          <p:nvSpPr>
            <p:cNvPr id="6557" name="Google Shape;6557;p87"/>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87"/>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87"/>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0" name="Google Shape;6560;p87"/>
          <p:cNvGrpSpPr/>
          <p:nvPr/>
        </p:nvGrpSpPr>
        <p:grpSpPr>
          <a:xfrm>
            <a:off x="4841797" y="3183902"/>
            <a:ext cx="355633" cy="330288"/>
            <a:chOff x="-25465200" y="3565175"/>
            <a:chExt cx="298525" cy="277250"/>
          </a:xfrm>
        </p:grpSpPr>
        <p:sp>
          <p:nvSpPr>
            <p:cNvPr id="6561" name="Google Shape;6561;p87"/>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7"/>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3" name="Google Shape;6563;p87"/>
          <p:cNvGrpSpPr/>
          <p:nvPr/>
        </p:nvGrpSpPr>
        <p:grpSpPr>
          <a:xfrm>
            <a:off x="4841336" y="3623432"/>
            <a:ext cx="356556" cy="351285"/>
            <a:chOff x="-25465200" y="3916150"/>
            <a:chExt cx="299300" cy="294875"/>
          </a:xfrm>
        </p:grpSpPr>
        <p:sp>
          <p:nvSpPr>
            <p:cNvPr id="6564" name="Google Shape;6564;p87"/>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87"/>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6" name="Google Shape;6566;p87"/>
          <p:cNvGrpSpPr/>
          <p:nvPr/>
        </p:nvGrpSpPr>
        <p:grpSpPr>
          <a:xfrm>
            <a:off x="7068775" y="2693698"/>
            <a:ext cx="351880" cy="352803"/>
            <a:chOff x="-23615075" y="3148525"/>
            <a:chExt cx="295375" cy="296150"/>
          </a:xfrm>
        </p:grpSpPr>
        <p:sp>
          <p:nvSpPr>
            <p:cNvPr id="6567" name="Google Shape;6567;p87"/>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87"/>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87"/>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87"/>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1" name="Google Shape;6571;p87"/>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2" name="Google Shape;6572;p87"/>
          <p:cNvGrpSpPr/>
          <p:nvPr/>
        </p:nvGrpSpPr>
        <p:grpSpPr>
          <a:xfrm>
            <a:off x="7068299" y="3632977"/>
            <a:ext cx="352833" cy="332194"/>
            <a:chOff x="-23615075" y="3906200"/>
            <a:chExt cx="296175" cy="278850"/>
          </a:xfrm>
        </p:grpSpPr>
        <p:sp>
          <p:nvSpPr>
            <p:cNvPr id="6573" name="Google Shape;6573;p87"/>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7"/>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7"/>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6" name="Google Shape;6576;p87"/>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7" name="Google Shape;6577;p87"/>
          <p:cNvGrpSpPr/>
          <p:nvPr/>
        </p:nvGrpSpPr>
        <p:grpSpPr>
          <a:xfrm>
            <a:off x="6617268" y="1306618"/>
            <a:ext cx="353757" cy="352565"/>
            <a:chOff x="-26980600" y="3175500"/>
            <a:chExt cx="296950" cy="295950"/>
          </a:xfrm>
        </p:grpSpPr>
        <p:sp>
          <p:nvSpPr>
            <p:cNvPr id="6578" name="Google Shape;6578;p87"/>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7"/>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87"/>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1" name="Google Shape;6581;p87"/>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2" name="Google Shape;6582;p87"/>
          <p:cNvGrpSpPr/>
          <p:nvPr/>
        </p:nvGrpSpPr>
        <p:grpSpPr>
          <a:xfrm>
            <a:off x="6617744" y="2245154"/>
            <a:ext cx="352803" cy="289039"/>
            <a:chOff x="-26981375" y="3951875"/>
            <a:chExt cx="296150" cy="242625"/>
          </a:xfrm>
        </p:grpSpPr>
        <p:sp>
          <p:nvSpPr>
            <p:cNvPr id="6583" name="Google Shape;6583;p87"/>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87"/>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7"/>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87"/>
          <p:cNvGrpSpPr/>
          <p:nvPr/>
        </p:nvGrpSpPr>
        <p:grpSpPr>
          <a:xfrm>
            <a:off x="5282787" y="2692745"/>
            <a:ext cx="351910" cy="354710"/>
            <a:chOff x="-25094250" y="3176075"/>
            <a:chExt cx="295400" cy="297750"/>
          </a:xfrm>
        </p:grpSpPr>
        <p:sp>
          <p:nvSpPr>
            <p:cNvPr id="6587" name="Google Shape;6587;p87"/>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87"/>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87"/>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0" name="Google Shape;6590;p87"/>
          <p:cNvGrpSpPr/>
          <p:nvPr/>
        </p:nvGrpSpPr>
        <p:grpSpPr>
          <a:xfrm>
            <a:off x="5282787" y="3173106"/>
            <a:ext cx="351910" cy="351880"/>
            <a:chOff x="-25094250" y="3547050"/>
            <a:chExt cx="295400" cy="295375"/>
          </a:xfrm>
        </p:grpSpPr>
        <p:sp>
          <p:nvSpPr>
            <p:cNvPr id="6591" name="Google Shape;6591;p87"/>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87"/>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87"/>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87"/>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87"/>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6" name="Google Shape;6596;p87"/>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7" name="Google Shape;6597;p87"/>
          <p:cNvGrpSpPr/>
          <p:nvPr/>
        </p:nvGrpSpPr>
        <p:grpSpPr>
          <a:xfrm>
            <a:off x="7514864" y="2693698"/>
            <a:ext cx="352803" cy="352803"/>
            <a:chOff x="-23245675" y="3148525"/>
            <a:chExt cx="296150" cy="296150"/>
          </a:xfrm>
        </p:grpSpPr>
        <p:sp>
          <p:nvSpPr>
            <p:cNvPr id="6598" name="Google Shape;6598;p87"/>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87"/>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87"/>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1" name="Google Shape;6601;p87"/>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2" name="Google Shape;6602;p87"/>
          <p:cNvGrpSpPr/>
          <p:nvPr/>
        </p:nvGrpSpPr>
        <p:grpSpPr>
          <a:xfrm>
            <a:off x="7515325" y="3622672"/>
            <a:ext cx="351880" cy="352803"/>
            <a:chOff x="-23244900" y="3888100"/>
            <a:chExt cx="295375" cy="296150"/>
          </a:xfrm>
        </p:grpSpPr>
        <p:sp>
          <p:nvSpPr>
            <p:cNvPr id="6603" name="Google Shape;6603;p87"/>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7"/>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87"/>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87"/>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7"/>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87"/>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87"/>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7"/>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87"/>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87"/>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7"/>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4" name="Google Shape;6614;p87"/>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87"/>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6616" name="Google Shape;6616;p87"/>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20"/>
        <p:cNvGrpSpPr/>
        <p:nvPr/>
      </p:nvGrpSpPr>
      <p:grpSpPr>
        <a:xfrm>
          <a:off x="0" y="0"/>
          <a:ext cx="0" cy="0"/>
          <a:chOff x="0" y="0"/>
          <a:chExt cx="0" cy="0"/>
        </a:xfrm>
      </p:grpSpPr>
      <p:sp>
        <p:nvSpPr>
          <p:cNvPr id="6621" name="Google Shape;6621;p88"/>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2" name="Google Shape;6622;p88"/>
          <p:cNvGrpSpPr/>
          <p:nvPr/>
        </p:nvGrpSpPr>
        <p:grpSpPr>
          <a:xfrm>
            <a:off x="832654" y="1819647"/>
            <a:ext cx="367261" cy="367261"/>
            <a:chOff x="-65145700" y="3727425"/>
            <a:chExt cx="317425" cy="317425"/>
          </a:xfrm>
        </p:grpSpPr>
        <p:sp>
          <p:nvSpPr>
            <p:cNvPr id="6623" name="Google Shape;6623;p88"/>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88"/>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5" name="Google Shape;6625;p88"/>
          <p:cNvGrpSpPr/>
          <p:nvPr/>
        </p:nvGrpSpPr>
        <p:grpSpPr>
          <a:xfrm>
            <a:off x="835851" y="2248561"/>
            <a:ext cx="360868" cy="367261"/>
            <a:chOff x="-65144125" y="4094450"/>
            <a:chExt cx="311900" cy="317425"/>
          </a:xfrm>
        </p:grpSpPr>
        <p:sp>
          <p:nvSpPr>
            <p:cNvPr id="6626" name="Google Shape;6626;p88"/>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8"/>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8"/>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9" name="Google Shape;6629;p88"/>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0" name="Google Shape;6630;p88"/>
          <p:cNvGrpSpPr/>
          <p:nvPr/>
        </p:nvGrpSpPr>
        <p:grpSpPr>
          <a:xfrm>
            <a:off x="3039420" y="1819256"/>
            <a:ext cx="370645" cy="368042"/>
            <a:chOff x="-63250675" y="3744075"/>
            <a:chExt cx="320350" cy="318100"/>
          </a:xfrm>
        </p:grpSpPr>
        <p:sp>
          <p:nvSpPr>
            <p:cNvPr id="6631" name="Google Shape;6631;p88"/>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8"/>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88"/>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4" name="Google Shape;6634;p88"/>
          <p:cNvGrpSpPr/>
          <p:nvPr/>
        </p:nvGrpSpPr>
        <p:grpSpPr>
          <a:xfrm>
            <a:off x="3041112" y="2248561"/>
            <a:ext cx="367261" cy="367261"/>
            <a:chOff x="-63250675" y="4110200"/>
            <a:chExt cx="317425" cy="317425"/>
          </a:xfrm>
        </p:grpSpPr>
        <p:sp>
          <p:nvSpPr>
            <p:cNvPr id="6635" name="Google Shape;6635;p88"/>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88"/>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8"/>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8"/>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88"/>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8"/>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88"/>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88"/>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88"/>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88"/>
          <p:cNvGrpSpPr/>
          <p:nvPr/>
        </p:nvGrpSpPr>
        <p:grpSpPr>
          <a:xfrm>
            <a:off x="1720159" y="2745656"/>
            <a:ext cx="359075" cy="358844"/>
            <a:chOff x="-61351725" y="3372400"/>
            <a:chExt cx="310350" cy="310150"/>
          </a:xfrm>
        </p:grpSpPr>
        <p:sp>
          <p:nvSpPr>
            <p:cNvPr id="6645" name="Google Shape;6645;p88"/>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8"/>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88"/>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8" name="Google Shape;6648;p88"/>
          <p:cNvGrpSpPr/>
          <p:nvPr/>
        </p:nvGrpSpPr>
        <p:grpSpPr>
          <a:xfrm>
            <a:off x="1716514" y="3208713"/>
            <a:ext cx="366364" cy="333534"/>
            <a:chOff x="-61354875" y="3751050"/>
            <a:chExt cx="316650" cy="288275"/>
          </a:xfrm>
        </p:grpSpPr>
        <p:sp>
          <p:nvSpPr>
            <p:cNvPr id="6649" name="Google Shape;6649;p88"/>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8"/>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88"/>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2" name="Google Shape;6652;p88"/>
          <p:cNvGrpSpPr/>
          <p:nvPr/>
        </p:nvGrpSpPr>
        <p:grpSpPr>
          <a:xfrm>
            <a:off x="1716514" y="3650352"/>
            <a:ext cx="366364" cy="367290"/>
            <a:chOff x="-61354875" y="4101525"/>
            <a:chExt cx="316650" cy="317450"/>
          </a:xfrm>
        </p:grpSpPr>
        <p:sp>
          <p:nvSpPr>
            <p:cNvPr id="6653" name="Google Shape;6653;p88"/>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88"/>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5" name="Google Shape;6655;p88"/>
          <p:cNvGrpSpPr/>
          <p:nvPr/>
        </p:nvGrpSpPr>
        <p:grpSpPr>
          <a:xfrm>
            <a:off x="3932949" y="2742228"/>
            <a:ext cx="368157" cy="365699"/>
            <a:chOff x="-59470075" y="3308975"/>
            <a:chExt cx="318200" cy="316075"/>
          </a:xfrm>
        </p:grpSpPr>
        <p:sp>
          <p:nvSpPr>
            <p:cNvPr id="6656" name="Google Shape;6656;p88"/>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88"/>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8"/>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88"/>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88"/>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8"/>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88"/>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88"/>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8"/>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5" name="Google Shape;6665;p88"/>
          <p:cNvGrpSpPr/>
          <p:nvPr/>
        </p:nvGrpSpPr>
        <p:grpSpPr>
          <a:xfrm>
            <a:off x="1278379" y="1377933"/>
            <a:ext cx="367261" cy="364686"/>
            <a:chOff x="-64781025" y="3361050"/>
            <a:chExt cx="317425" cy="315200"/>
          </a:xfrm>
        </p:grpSpPr>
        <p:sp>
          <p:nvSpPr>
            <p:cNvPr id="6666" name="Google Shape;6666;p88"/>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8"/>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88"/>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88"/>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0" name="Google Shape;6670;p88"/>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88"/>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88"/>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3" name="Google Shape;6673;p88"/>
          <p:cNvGrpSpPr/>
          <p:nvPr/>
        </p:nvGrpSpPr>
        <p:grpSpPr>
          <a:xfrm>
            <a:off x="3482779" y="1819372"/>
            <a:ext cx="382765" cy="367810"/>
            <a:chOff x="-62890750" y="3747425"/>
            <a:chExt cx="330825" cy="317900"/>
          </a:xfrm>
        </p:grpSpPr>
        <p:sp>
          <p:nvSpPr>
            <p:cNvPr id="6674" name="Google Shape;6674;p88"/>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8"/>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8"/>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8"/>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88"/>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88"/>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8"/>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8"/>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8"/>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88"/>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88"/>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88"/>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88"/>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88"/>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8" name="Google Shape;6688;p88"/>
          <p:cNvGrpSpPr/>
          <p:nvPr/>
        </p:nvGrpSpPr>
        <p:grpSpPr>
          <a:xfrm>
            <a:off x="3490531" y="2249009"/>
            <a:ext cx="367261" cy="366364"/>
            <a:chOff x="-62884425" y="4111775"/>
            <a:chExt cx="317425" cy="316650"/>
          </a:xfrm>
        </p:grpSpPr>
        <p:sp>
          <p:nvSpPr>
            <p:cNvPr id="6689" name="Google Shape;6689;p88"/>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88"/>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1" name="Google Shape;6691;p88"/>
          <p:cNvGrpSpPr/>
          <p:nvPr/>
        </p:nvGrpSpPr>
        <p:grpSpPr>
          <a:xfrm>
            <a:off x="2163165" y="2745078"/>
            <a:ext cx="365438" cy="360001"/>
            <a:chOff x="-60991775" y="3376900"/>
            <a:chExt cx="315850" cy="311150"/>
          </a:xfrm>
        </p:grpSpPr>
        <p:sp>
          <p:nvSpPr>
            <p:cNvPr id="6692" name="Google Shape;6692;p88"/>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88"/>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88"/>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5" name="Google Shape;6695;p88"/>
          <p:cNvGrpSpPr/>
          <p:nvPr/>
        </p:nvGrpSpPr>
        <p:grpSpPr>
          <a:xfrm>
            <a:off x="2162702" y="3195942"/>
            <a:ext cx="366364" cy="359075"/>
            <a:chOff x="-60988625" y="3740800"/>
            <a:chExt cx="316650" cy="310350"/>
          </a:xfrm>
        </p:grpSpPr>
        <p:sp>
          <p:nvSpPr>
            <p:cNvPr id="6696" name="Google Shape;6696;p88"/>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88"/>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88"/>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9" name="Google Shape;6699;p88"/>
          <p:cNvGrpSpPr/>
          <p:nvPr/>
        </p:nvGrpSpPr>
        <p:grpSpPr>
          <a:xfrm>
            <a:off x="2162702" y="3651393"/>
            <a:ext cx="366364" cy="365207"/>
            <a:chOff x="-60987850" y="4100950"/>
            <a:chExt cx="316650" cy="315650"/>
          </a:xfrm>
        </p:grpSpPr>
        <p:sp>
          <p:nvSpPr>
            <p:cNvPr id="6700" name="Google Shape;6700;p88"/>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88"/>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8"/>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88"/>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88"/>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5" name="Google Shape;6705;p88"/>
          <p:cNvGrpSpPr/>
          <p:nvPr/>
        </p:nvGrpSpPr>
        <p:grpSpPr>
          <a:xfrm>
            <a:off x="3932486" y="3196853"/>
            <a:ext cx="369083" cy="357253"/>
            <a:chOff x="-59447250" y="3706150"/>
            <a:chExt cx="319000" cy="308775"/>
          </a:xfrm>
        </p:grpSpPr>
        <p:sp>
          <p:nvSpPr>
            <p:cNvPr id="6706" name="Google Shape;6706;p88"/>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88"/>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8"/>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88"/>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88"/>
          <p:cNvGrpSpPr/>
          <p:nvPr/>
        </p:nvGrpSpPr>
        <p:grpSpPr>
          <a:xfrm>
            <a:off x="1721214" y="1378164"/>
            <a:ext cx="368186" cy="364224"/>
            <a:chOff x="-64406125" y="3362225"/>
            <a:chExt cx="318225" cy="314800"/>
          </a:xfrm>
        </p:grpSpPr>
        <p:sp>
          <p:nvSpPr>
            <p:cNvPr id="6711" name="Google Shape;6711;p88"/>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88"/>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3" name="Google Shape;6713;p88"/>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4" name="Google Shape;6714;p88"/>
          <p:cNvGrpSpPr/>
          <p:nvPr/>
        </p:nvGrpSpPr>
        <p:grpSpPr>
          <a:xfrm>
            <a:off x="1721677" y="2249009"/>
            <a:ext cx="367261" cy="366364"/>
            <a:chOff x="-64410850" y="4094450"/>
            <a:chExt cx="317425" cy="316650"/>
          </a:xfrm>
        </p:grpSpPr>
        <p:sp>
          <p:nvSpPr>
            <p:cNvPr id="6715" name="Google Shape;6715;p88"/>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88"/>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88"/>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8" name="Google Shape;6718;p88"/>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9" name="Google Shape;6719;p88"/>
          <p:cNvGrpSpPr/>
          <p:nvPr/>
        </p:nvGrpSpPr>
        <p:grpSpPr>
          <a:xfrm>
            <a:off x="3943225" y="1819083"/>
            <a:ext cx="365467" cy="368389"/>
            <a:chOff x="-62516625" y="3743175"/>
            <a:chExt cx="315875" cy="318400"/>
          </a:xfrm>
        </p:grpSpPr>
        <p:sp>
          <p:nvSpPr>
            <p:cNvPr id="6720" name="Google Shape;6720;p88"/>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8"/>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2" name="Google Shape;6722;p88"/>
          <p:cNvGrpSpPr/>
          <p:nvPr/>
        </p:nvGrpSpPr>
        <p:grpSpPr>
          <a:xfrm>
            <a:off x="3950065" y="2269054"/>
            <a:ext cx="351786" cy="326274"/>
            <a:chOff x="-62511900" y="4129100"/>
            <a:chExt cx="304050" cy="282000"/>
          </a:xfrm>
        </p:grpSpPr>
        <p:sp>
          <p:nvSpPr>
            <p:cNvPr id="6723" name="Google Shape;6723;p88"/>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88"/>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88"/>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8"/>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8"/>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8" name="Google Shape;6728;p88"/>
          <p:cNvGrpSpPr/>
          <p:nvPr/>
        </p:nvGrpSpPr>
        <p:grpSpPr>
          <a:xfrm>
            <a:off x="2628187" y="2741448"/>
            <a:ext cx="310770" cy="367261"/>
            <a:chOff x="-60597975" y="3367475"/>
            <a:chExt cx="268600" cy="317425"/>
          </a:xfrm>
        </p:grpSpPr>
        <p:sp>
          <p:nvSpPr>
            <p:cNvPr id="6729" name="Google Shape;6729;p88"/>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88"/>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88"/>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88"/>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88"/>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4" name="Google Shape;6734;p88"/>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5" name="Google Shape;6735;p88"/>
          <p:cNvGrpSpPr/>
          <p:nvPr/>
        </p:nvGrpSpPr>
        <p:grpSpPr>
          <a:xfrm>
            <a:off x="2600390" y="3702764"/>
            <a:ext cx="366364" cy="262465"/>
            <a:chOff x="-60621600" y="4145650"/>
            <a:chExt cx="316650" cy="226850"/>
          </a:xfrm>
        </p:grpSpPr>
        <p:sp>
          <p:nvSpPr>
            <p:cNvPr id="6736" name="Google Shape;6736;p88"/>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8"/>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88"/>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9" name="Google Shape;6739;p88"/>
          <p:cNvGrpSpPr/>
          <p:nvPr/>
        </p:nvGrpSpPr>
        <p:grpSpPr>
          <a:xfrm>
            <a:off x="3937042" y="3651263"/>
            <a:ext cx="359972" cy="365467"/>
            <a:chOff x="-59400775" y="4084200"/>
            <a:chExt cx="311125" cy="315875"/>
          </a:xfrm>
        </p:grpSpPr>
        <p:sp>
          <p:nvSpPr>
            <p:cNvPr id="6740" name="Google Shape;6740;p88"/>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88"/>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88"/>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88"/>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88"/>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88"/>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6" name="Google Shape;6746;p88"/>
          <p:cNvGrpSpPr/>
          <p:nvPr/>
        </p:nvGrpSpPr>
        <p:grpSpPr>
          <a:xfrm>
            <a:off x="2161136" y="1377094"/>
            <a:ext cx="365438" cy="366364"/>
            <a:chOff x="-64044600" y="3360375"/>
            <a:chExt cx="315850" cy="316650"/>
          </a:xfrm>
        </p:grpSpPr>
        <p:sp>
          <p:nvSpPr>
            <p:cNvPr id="6747" name="Google Shape;6747;p88"/>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8"/>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88"/>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88"/>
          <p:cNvGrpSpPr/>
          <p:nvPr/>
        </p:nvGrpSpPr>
        <p:grpSpPr>
          <a:xfrm>
            <a:off x="2187559" y="1819647"/>
            <a:ext cx="312592" cy="367261"/>
            <a:chOff x="-64022550" y="3727425"/>
            <a:chExt cx="270175" cy="317425"/>
          </a:xfrm>
        </p:grpSpPr>
        <p:sp>
          <p:nvSpPr>
            <p:cNvPr id="6751" name="Google Shape;6751;p88"/>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8"/>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8"/>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4" name="Google Shape;6754;p88"/>
          <p:cNvGrpSpPr/>
          <p:nvPr/>
        </p:nvGrpSpPr>
        <p:grpSpPr>
          <a:xfrm>
            <a:off x="2211697" y="2248547"/>
            <a:ext cx="264317" cy="367290"/>
            <a:chOff x="-64001300" y="4093650"/>
            <a:chExt cx="228450" cy="317450"/>
          </a:xfrm>
        </p:grpSpPr>
        <p:sp>
          <p:nvSpPr>
            <p:cNvPr id="6755" name="Google Shape;6755;p88"/>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88"/>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88"/>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8"/>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9" name="Google Shape;6759;p88"/>
          <p:cNvGrpSpPr/>
          <p:nvPr/>
        </p:nvGrpSpPr>
        <p:grpSpPr>
          <a:xfrm>
            <a:off x="830701" y="2741838"/>
            <a:ext cx="359972" cy="366480"/>
            <a:chOff x="-62148800" y="3377700"/>
            <a:chExt cx="311125" cy="316750"/>
          </a:xfrm>
        </p:grpSpPr>
        <p:sp>
          <p:nvSpPr>
            <p:cNvPr id="6760" name="Google Shape;6760;p88"/>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8"/>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2" name="Google Shape;6762;p88"/>
          <p:cNvGrpSpPr/>
          <p:nvPr/>
        </p:nvGrpSpPr>
        <p:grpSpPr>
          <a:xfrm>
            <a:off x="826608" y="3191835"/>
            <a:ext cx="368157" cy="367290"/>
            <a:chOff x="-62154300" y="3743950"/>
            <a:chExt cx="318200" cy="317450"/>
          </a:xfrm>
        </p:grpSpPr>
        <p:sp>
          <p:nvSpPr>
            <p:cNvPr id="6763" name="Google Shape;6763;p88"/>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8"/>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5" name="Google Shape;6765;p88"/>
          <p:cNvGrpSpPr/>
          <p:nvPr/>
        </p:nvGrpSpPr>
        <p:grpSpPr>
          <a:xfrm>
            <a:off x="826594" y="3650815"/>
            <a:ext cx="368186" cy="366364"/>
            <a:chOff x="-62151950" y="4111775"/>
            <a:chExt cx="318225" cy="316650"/>
          </a:xfrm>
        </p:grpSpPr>
        <p:sp>
          <p:nvSpPr>
            <p:cNvPr id="6766" name="Google Shape;6766;p88"/>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88"/>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88"/>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8"/>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0" name="Google Shape;6770;p88"/>
          <p:cNvGrpSpPr/>
          <p:nvPr/>
        </p:nvGrpSpPr>
        <p:grpSpPr>
          <a:xfrm>
            <a:off x="3045218" y="2741361"/>
            <a:ext cx="368157" cy="367434"/>
            <a:chOff x="-60254550" y="3367325"/>
            <a:chExt cx="318200" cy="317575"/>
          </a:xfrm>
        </p:grpSpPr>
        <p:sp>
          <p:nvSpPr>
            <p:cNvPr id="6771" name="Google Shape;6771;p88"/>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8"/>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8"/>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88"/>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5" name="Google Shape;6775;p88"/>
          <p:cNvGrpSpPr/>
          <p:nvPr/>
        </p:nvGrpSpPr>
        <p:grpSpPr>
          <a:xfrm>
            <a:off x="3046115" y="3192355"/>
            <a:ext cx="366364" cy="366248"/>
            <a:chOff x="-60255350" y="3733825"/>
            <a:chExt cx="316650" cy="316550"/>
          </a:xfrm>
        </p:grpSpPr>
        <p:sp>
          <p:nvSpPr>
            <p:cNvPr id="6776" name="Google Shape;6776;p88"/>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88"/>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88"/>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88"/>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88"/>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88"/>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8"/>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3" name="Google Shape;6783;p88"/>
          <p:cNvGrpSpPr/>
          <p:nvPr/>
        </p:nvGrpSpPr>
        <p:grpSpPr>
          <a:xfrm>
            <a:off x="3073912" y="3651263"/>
            <a:ext cx="310770" cy="365467"/>
            <a:chOff x="-60232500" y="4101525"/>
            <a:chExt cx="268600" cy="315875"/>
          </a:xfrm>
        </p:grpSpPr>
        <p:sp>
          <p:nvSpPr>
            <p:cNvPr id="6784" name="Google Shape;6784;p88"/>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8"/>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6" name="Google Shape;6786;p88"/>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7" name="Google Shape;6787;p88"/>
          <p:cNvGrpSpPr/>
          <p:nvPr/>
        </p:nvGrpSpPr>
        <p:grpSpPr>
          <a:xfrm>
            <a:off x="2606912" y="1377094"/>
            <a:ext cx="368186" cy="366364"/>
            <a:chOff x="-63679950" y="3360375"/>
            <a:chExt cx="318225" cy="316650"/>
          </a:xfrm>
        </p:grpSpPr>
        <p:sp>
          <p:nvSpPr>
            <p:cNvPr id="6788" name="Google Shape;6788;p88"/>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88"/>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88"/>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88"/>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2" name="Google Shape;6792;p88"/>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3" name="Google Shape;6793;p88"/>
          <p:cNvGrpSpPr/>
          <p:nvPr/>
        </p:nvGrpSpPr>
        <p:grpSpPr>
          <a:xfrm>
            <a:off x="2605539" y="2248431"/>
            <a:ext cx="370934" cy="367521"/>
            <a:chOff x="-63679950" y="4093450"/>
            <a:chExt cx="320600" cy="317650"/>
          </a:xfrm>
        </p:grpSpPr>
        <p:sp>
          <p:nvSpPr>
            <p:cNvPr id="6794" name="Google Shape;6794;p88"/>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88"/>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88"/>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7" name="Google Shape;6797;p88"/>
          <p:cNvGrpSpPr/>
          <p:nvPr/>
        </p:nvGrpSpPr>
        <p:grpSpPr>
          <a:xfrm>
            <a:off x="1265656" y="2741433"/>
            <a:ext cx="366364" cy="367290"/>
            <a:chOff x="-61784125" y="3377700"/>
            <a:chExt cx="316650" cy="317450"/>
          </a:xfrm>
        </p:grpSpPr>
        <p:sp>
          <p:nvSpPr>
            <p:cNvPr id="6798" name="Google Shape;6798;p88"/>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8"/>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88"/>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88"/>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88"/>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88"/>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88"/>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88"/>
          <p:cNvGrpSpPr/>
          <p:nvPr/>
        </p:nvGrpSpPr>
        <p:grpSpPr>
          <a:xfrm>
            <a:off x="1265656" y="3191835"/>
            <a:ext cx="366364" cy="367290"/>
            <a:chOff x="-61783350" y="3743950"/>
            <a:chExt cx="316650" cy="317450"/>
          </a:xfrm>
        </p:grpSpPr>
        <p:sp>
          <p:nvSpPr>
            <p:cNvPr id="6806" name="Google Shape;6806;p88"/>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88"/>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8" name="Google Shape;6808;p88"/>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8"/>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88"/>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1" name="Google Shape;6811;p88"/>
          <p:cNvGrpSpPr/>
          <p:nvPr/>
        </p:nvGrpSpPr>
        <p:grpSpPr>
          <a:xfrm>
            <a:off x="3487080" y="3651668"/>
            <a:ext cx="369112" cy="364657"/>
            <a:chOff x="-59869425" y="4102225"/>
            <a:chExt cx="319025" cy="315175"/>
          </a:xfrm>
        </p:grpSpPr>
        <p:sp>
          <p:nvSpPr>
            <p:cNvPr id="6812" name="Google Shape;6812;p88"/>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88"/>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88"/>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88"/>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88"/>
          <p:cNvGrpSpPr/>
          <p:nvPr/>
        </p:nvGrpSpPr>
        <p:grpSpPr>
          <a:xfrm>
            <a:off x="2605883" y="4120490"/>
            <a:ext cx="366364" cy="365467"/>
            <a:chOff x="-59029025" y="3711650"/>
            <a:chExt cx="316650" cy="315875"/>
          </a:xfrm>
        </p:grpSpPr>
        <p:sp>
          <p:nvSpPr>
            <p:cNvPr id="6817" name="Google Shape;6817;p88"/>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88"/>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88"/>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88"/>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88"/>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88"/>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88"/>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4" name="Google Shape;6824;p88"/>
          <p:cNvGrpSpPr/>
          <p:nvPr/>
        </p:nvGrpSpPr>
        <p:grpSpPr>
          <a:xfrm>
            <a:off x="4841373" y="1398014"/>
            <a:ext cx="351940" cy="348188"/>
            <a:chOff x="581525" y="3254850"/>
            <a:chExt cx="297750" cy="294575"/>
          </a:xfrm>
        </p:grpSpPr>
        <p:sp>
          <p:nvSpPr>
            <p:cNvPr id="6825" name="Google Shape;6825;p88"/>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88"/>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88"/>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8" name="Google Shape;6828;p88"/>
          <p:cNvGrpSpPr/>
          <p:nvPr/>
        </p:nvGrpSpPr>
        <p:grpSpPr>
          <a:xfrm>
            <a:off x="4840442" y="1836950"/>
            <a:ext cx="353802" cy="351497"/>
            <a:chOff x="580725" y="3617925"/>
            <a:chExt cx="299325" cy="297375"/>
          </a:xfrm>
        </p:grpSpPr>
        <p:sp>
          <p:nvSpPr>
            <p:cNvPr id="6829" name="Google Shape;6829;p88"/>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88"/>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88"/>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88"/>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8"/>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88"/>
          <p:cNvGrpSpPr/>
          <p:nvPr/>
        </p:nvGrpSpPr>
        <p:grpSpPr>
          <a:xfrm>
            <a:off x="4842304" y="2284140"/>
            <a:ext cx="350079" cy="350079"/>
            <a:chOff x="583100" y="3982600"/>
            <a:chExt cx="296175" cy="296175"/>
          </a:xfrm>
        </p:grpSpPr>
        <p:sp>
          <p:nvSpPr>
            <p:cNvPr id="6835" name="Google Shape;6835;p88"/>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88"/>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88"/>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88"/>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88"/>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88"/>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88"/>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2" name="Google Shape;6842;p88"/>
          <p:cNvGrpSpPr/>
          <p:nvPr/>
        </p:nvGrpSpPr>
        <p:grpSpPr>
          <a:xfrm>
            <a:off x="7074918" y="1397764"/>
            <a:ext cx="307231" cy="348690"/>
            <a:chOff x="2423775" y="3226875"/>
            <a:chExt cx="259925" cy="295000"/>
          </a:xfrm>
        </p:grpSpPr>
        <p:sp>
          <p:nvSpPr>
            <p:cNvPr id="6843" name="Google Shape;6843;p88"/>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88"/>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88"/>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6" name="Google Shape;6846;p88"/>
          <p:cNvGrpSpPr/>
          <p:nvPr/>
        </p:nvGrpSpPr>
        <p:grpSpPr>
          <a:xfrm>
            <a:off x="7052106" y="1839049"/>
            <a:ext cx="352857" cy="347301"/>
            <a:chOff x="2404875" y="3592725"/>
            <a:chExt cx="298525" cy="293825"/>
          </a:xfrm>
        </p:grpSpPr>
        <p:sp>
          <p:nvSpPr>
            <p:cNvPr id="6847" name="Google Shape;6847;p88"/>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88"/>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88"/>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88"/>
          <p:cNvGrpSpPr/>
          <p:nvPr/>
        </p:nvGrpSpPr>
        <p:grpSpPr>
          <a:xfrm>
            <a:off x="7053036" y="2284614"/>
            <a:ext cx="350995" cy="349133"/>
            <a:chOff x="2404875" y="3955825"/>
            <a:chExt cx="296950" cy="295375"/>
          </a:xfrm>
        </p:grpSpPr>
        <p:sp>
          <p:nvSpPr>
            <p:cNvPr id="6851" name="Google Shape;6851;p88"/>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88"/>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88"/>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88"/>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5" name="Google Shape;6855;p88"/>
          <p:cNvGrpSpPr/>
          <p:nvPr/>
        </p:nvGrpSpPr>
        <p:grpSpPr>
          <a:xfrm>
            <a:off x="5747016" y="2748808"/>
            <a:ext cx="349163" cy="350079"/>
            <a:chOff x="4263650" y="3235150"/>
            <a:chExt cx="295400" cy="296175"/>
          </a:xfrm>
        </p:grpSpPr>
        <p:sp>
          <p:nvSpPr>
            <p:cNvPr id="6856" name="Google Shape;6856;p88"/>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88"/>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88"/>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8"/>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88"/>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1" name="Google Shape;6861;p88"/>
          <p:cNvGrpSpPr/>
          <p:nvPr/>
        </p:nvGrpSpPr>
        <p:grpSpPr>
          <a:xfrm>
            <a:off x="5744696" y="3207969"/>
            <a:ext cx="353802" cy="327739"/>
            <a:chOff x="4266025" y="3609275"/>
            <a:chExt cx="299325" cy="277275"/>
          </a:xfrm>
        </p:grpSpPr>
        <p:sp>
          <p:nvSpPr>
            <p:cNvPr id="6862" name="Google Shape;6862;p88"/>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88"/>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88"/>
          <p:cNvGrpSpPr/>
          <p:nvPr/>
        </p:nvGrpSpPr>
        <p:grpSpPr>
          <a:xfrm>
            <a:off x="5745154" y="3673356"/>
            <a:ext cx="352886" cy="349133"/>
            <a:chOff x="4263650" y="3963700"/>
            <a:chExt cx="298550" cy="295375"/>
          </a:xfrm>
        </p:grpSpPr>
        <p:sp>
          <p:nvSpPr>
            <p:cNvPr id="6865" name="Google Shape;6865;p88"/>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88"/>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8"/>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88"/>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88"/>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8"/>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8"/>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88"/>
          <p:cNvGrpSpPr/>
          <p:nvPr/>
        </p:nvGrpSpPr>
        <p:grpSpPr>
          <a:xfrm>
            <a:off x="8023491" y="2748809"/>
            <a:ext cx="226264" cy="350079"/>
            <a:chOff x="6164975" y="3211525"/>
            <a:chExt cx="191425" cy="296175"/>
          </a:xfrm>
        </p:grpSpPr>
        <p:sp>
          <p:nvSpPr>
            <p:cNvPr id="6873" name="Google Shape;6873;p88"/>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88"/>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88"/>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88"/>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88"/>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8"/>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88"/>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0" name="Google Shape;6880;p88"/>
          <p:cNvGrpSpPr/>
          <p:nvPr/>
        </p:nvGrpSpPr>
        <p:grpSpPr>
          <a:xfrm>
            <a:off x="5285528" y="1397084"/>
            <a:ext cx="352886" cy="350049"/>
            <a:chOff x="946175" y="3253275"/>
            <a:chExt cx="298550" cy="296150"/>
          </a:xfrm>
        </p:grpSpPr>
        <p:sp>
          <p:nvSpPr>
            <p:cNvPr id="6881" name="Google Shape;6881;p88"/>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8"/>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88"/>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88"/>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88"/>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6" name="Google Shape;6886;p88"/>
          <p:cNvGrpSpPr/>
          <p:nvPr/>
        </p:nvGrpSpPr>
        <p:grpSpPr>
          <a:xfrm>
            <a:off x="5286459" y="1839048"/>
            <a:ext cx="351024" cy="347301"/>
            <a:chOff x="946175" y="3619500"/>
            <a:chExt cx="296975" cy="293825"/>
          </a:xfrm>
        </p:grpSpPr>
        <p:sp>
          <p:nvSpPr>
            <p:cNvPr id="6887" name="Google Shape;6887;p88"/>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88"/>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8"/>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88"/>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88"/>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8"/>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3" name="Google Shape;6893;p88"/>
          <p:cNvGrpSpPr/>
          <p:nvPr/>
        </p:nvGrpSpPr>
        <p:grpSpPr>
          <a:xfrm>
            <a:off x="5286001" y="2283682"/>
            <a:ext cx="351940" cy="350995"/>
            <a:chOff x="944600" y="3981825"/>
            <a:chExt cx="297750" cy="296950"/>
          </a:xfrm>
        </p:grpSpPr>
        <p:sp>
          <p:nvSpPr>
            <p:cNvPr id="6894" name="Google Shape;6894;p88"/>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88"/>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88"/>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88"/>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8" name="Google Shape;6898;p88"/>
          <p:cNvGrpSpPr/>
          <p:nvPr/>
        </p:nvGrpSpPr>
        <p:grpSpPr>
          <a:xfrm>
            <a:off x="7502937" y="1397542"/>
            <a:ext cx="350079" cy="349133"/>
            <a:chOff x="2768750" y="3227275"/>
            <a:chExt cx="296175" cy="295375"/>
          </a:xfrm>
        </p:grpSpPr>
        <p:sp>
          <p:nvSpPr>
            <p:cNvPr id="6899" name="Google Shape;6899;p88"/>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88"/>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8"/>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88"/>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88"/>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88"/>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8"/>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88"/>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88"/>
          <p:cNvGrpSpPr/>
          <p:nvPr/>
        </p:nvGrpSpPr>
        <p:grpSpPr>
          <a:xfrm>
            <a:off x="7523888" y="1838414"/>
            <a:ext cx="308177" cy="348572"/>
            <a:chOff x="2786075" y="3591800"/>
            <a:chExt cx="260725" cy="294900"/>
          </a:xfrm>
        </p:grpSpPr>
        <p:sp>
          <p:nvSpPr>
            <p:cNvPr id="6908" name="Google Shape;6908;p88"/>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88"/>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8"/>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8"/>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8"/>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88"/>
          <p:cNvGrpSpPr/>
          <p:nvPr/>
        </p:nvGrpSpPr>
        <p:grpSpPr>
          <a:xfrm>
            <a:off x="7564387" y="2284141"/>
            <a:ext cx="227180" cy="350079"/>
            <a:chOff x="2819150" y="3955025"/>
            <a:chExt cx="192200" cy="296175"/>
          </a:xfrm>
        </p:grpSpPr>
        <p:sp>
          <p:nvSpPr>
            <p:cNvPr id="6914" name="Google Shape;6914;p88"/>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88"/>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8"/>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8"/>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8" name="Google Shape;6918;p88"/>
          <p:cNvGrpSpPr/>
          <p:nvPr/>
        </p:nvGrpSpPr>
        <p:grpSpPr>
          <a:xfrm>
            <a:off x="6188160" y="2749739"/>
            <a:ext cx="349133" cy="348217"/>
            <a:chOff x="4629125" y="3235150"/>
            <a:chExt cx="295375" cy="294600"/>
          </a:xfrm>
        </p:grpSpPr>
        <p:sp>
          <p:nvSpPr>
            <p:cNvPr id="6919" name="Google Shape;6919;p88"/>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88"/>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8"/>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88"/>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88"/>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88"/>
          <p:cNvGrpSpPr/>
          <p:nvPr/>
        </p:nvGrpSpPr>
        <p:grpSpPr>
          <a:xfrm>
            <a:off x="6188145" y="3197272"/>
            <a:ext cx="349163" cy="349133"/>
            <a:chOff x="4628325" y="3599825"/>
            <a:chExt cx="295400" cy="295375"/>
          </a:xfrm>
        </p:grpSpPr>
        <p:sp>
          <p:nvSpPr>
            <p:cNvPr id="6925" name="Google Shape;6925;p88"/>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8"/>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88"/>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8"/>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88"/>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8"/>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8"/>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88"/>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8"/>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88"/>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88"/>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8"/>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7" name="Google Shape;6937;p88"/>
          <p:cNvGrpSpPr/>
          <p:nvPr/>
        </p:nvGrpSpPr>
        <p:grpSpPr>
          <a:xfrm>
            <a:off x="6209096" y="3672883"/>
            <a:ext cx="307261" cy="350079"/>
            <a:chOff x="4645650" y="3962900"/>
            <a:chExt cx="259950" cy="296175"/>
          </a:xfrm>
        </p:grpSpPr>
        <p:sp>
          <p:nvSpPr>
            <p:cNvPr id="6938" name="Google Shape;6938;p88"/>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8"/>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8"/>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8"/>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8"/>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88"/>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4" name="Google Shape;6944;p88"/>
          <p:cNvGrpSpPr/>
          <p:nvPr/>
        </p:nvGrpSpPr>
        <p:grpSpPr>
          <a:xfrm>
            <a:off x="7962056" y="3197745"/>
            <a:ext cx="349133" cy="348188"/>
            <a:chOff x="6143725" y="3582500"/>
            <a:chExt cx="295375" cy="294575"/>
          </a:xfrm>
        </p:grpSpPr>
        <p:sp>
          <p:nvSpPr>
            <p:cNvPr id="6945" name="Google Shape;6945;p88"/>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88"/>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8"/>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8"/>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88"/>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88"/>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88"/>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2" name="Google Shape;6952;p88"/>
          <p:cNvGrpSpPr/>
          <p:nvPr/>
        </p:nvGrpSpPr>
        <p:grpSpPr>
          <a:xfrm>
            <a:off x="5730883" y="1397084"/>
            <a:ext cx="350995" cy="350049"/>
            <a:chOff x="1310075" y="3253275"/>
            <a:chExt cx="296950" cy="296150"/>
          </a:xfrm>
        </p:grpSpPr>
        <p:sp>
          <p:nvSpPr>
            <p:cNvPr id="6953" name="Google Shape;6953;p88"/>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88"/>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8"/>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6" name="Google Shape;6956;p88"/>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7" name="Google Shape;6957;p88"/>
          <p:cNvGrpSpPr/>
          <p:nvPr/>
        </p:nvGrpSpPr>
        <p:grpSpPr>
          <a:xfrm>
            <a:off x="5730410" y="2283343"/>
            <a:ext cx="351941" cy="351675"/>
            <a:chOff x="1310075" y="3980250"/>
            <a:chExt cx="297750" cy="297525"/>
          </a:xfrm>
        </p:grpSpPr>
        <p:sp>
          <p:nvSpPr>
            <p:cNvPr id="6958" name="Google Shape;6958;p88"/>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88"/>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8"/>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8"/>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2" name="Google Shape;6962;p88"/>
          <p:cNvGrpSpPr/>
          <p:nvPr/>
        </p:nvGrpSpPr>
        <p:grpSpPr>
          <a:xfrm>
            <a:off x="7995198" y="1397542"/>
            <a:ext cx="266305" cy="349133"/>
            <a:chOff x="3167275" y="3227275"/>
            <a:chExt cx="225300" cy="295375"/>
          </a:xfrm>
        </p:grpSpPr>
        <p:sp>
          <p:nvSpPr>
            <p:cNvPr id="6963" name="Google Shape;6963;p88"/>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88"/>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88"/>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88"/>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88"/>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8" name="Google Shape;6968;p88"/>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9" name="Google Shape;6969;p88"/>
          <p:cNvGrpSpPr/>
          <p:nvPr/>
        </p:nvGrpSpPr>
        <p:grpSpPr>
          <a:xfrm>
            <a:off x="7952380" y="2284599"/>
            <a:ext cx="351940" cy="349163"/>
            <a:chOff x="3133425" y="3955025"/>
            <a:chExt cx="297750" cy="295400"/>
          </a:xfrm>
        </p:grpSpPr>
        <p:sp>
          <p:nvSpPr>
            <p:cNvPr id="6970" name="Google Shape;6970;p88"/>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88"/>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88"/>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3" name="Google Shape;6973;p88"/>
          <p:cNvGrpSpPr/>
          <p:nvPr/>
        </p:nvGrpSpPr>
        <p:grpSpPr>
          <a:xfrm>
            <a:off x="6632554" y="2748187"/>
            <a:ext cx="350079" cy="351320"/>
            <a:chOff x="4991425" y="3234750"/>
            <a:chExt cx="296175" cy="297225"/>
          </a:xfrm>
        </p:grpSpPr>
        <p:sp>
          <p:nvSpPr>
            <p:cNvPr id="6974" name="Google Shape;6974;p88"/>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88"/>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8"/>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88"/>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88"/>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88"/>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88"/>
          <p:cNvGrpSpPr/>
          <p:nvPr/>
        </p:nvGrpSpPr>
        <p:grpSpPr>
          <a:xfrm>
            <a:off x="6632554" y="3217750"/>
            <a:ext cx="350079" cy="308177"/>
            <a:chOff x="4991425" y="3617150"/>
            <a:chExt cx="296175" cy="260725"/>
          </a:xfrm>
        </p:grpSpPr>
        <p:sp>
          <p:nvSpPr>
            <p:cNvPr id="6981" name="Google Shape;6981;p88"/>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8"/>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88"/>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88"/>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88"/>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88"/>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88"/>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88"/>
          <p:cNvGrpSpPr/>
          <p:nvPr/>
        </p:nvGrpSpPr>
        <p:grpSpPr>
          <a:xfrm>
            <a:off x="6709827" y="3673341"/>
            <a:ext cx="195532" cy="349163"/>
            <a:chOff x="5056800" y="3962900"/>
            <a:chExt cx="165425" cy="295400"/>
          </a:xfrm>
        </p:grpSpPr>
        <p:sp>
          <p:nvSpPr>
            <p:cNvPr id="6989" name="Google Shape;6989;p88"/>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8"/>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88"/>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2" name="Google Shape;6992;p88"/>
          <p:cNvGrpSpPr/>
          <p:nvPr/>
        </p:nvGrpSpPr>
        <p:grpSpPr>
          <a:xfrm>
            <a:off x="7961125" y="3673357"/>
            <a:ext cx="350995" cy="349133"/>
            <a:chOff x="6168925" y="3936925"/>
            <a:chExt cx="296950" cy="295375"/>
          </a:xfrm>
        </p:grpSpPr>
        <p:sp>
          <p:nvSpPr>
            <p:cNvPr id="6993" name="Google Shape;6993;p88"/>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88"/>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88"/>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88"/>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88"/>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8"/>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88"/>
          <p:cNvGrpSpPr/>
          <p:nvPr/>
        </p:nvGrpSpPr>
        <p:grpSpPr>
          <a:xfrm>
            <a:off x="6174844" y="1390429"/>
            <a:ext cx="348188" cy="349133"/>
            <a:chOff x="1674750" y="3254050"/>
            <a:chExt cx="294575" cy="295375"/>
          </a:xfrm>
        </p:grpSpPr>
        <p:sp>
          <p:nvSpPr>
            <p:cNvPr id="7000" name="Google Shape;7000;p88"/>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88"/>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8"/>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88"/>
          <p:cNvGrpSpPr/>
          <p:nvPr/>
        </p:nvGrpSpPr>
        <p:grpSpPr>
          <a:xfrm>
            <a:off x="6189239" y="1838132"/>
            <a:ext cx="319347" cy="349133"/>
            <a:chOff x="1687350" y="3618725"/>
            <a:chExt cx="270175" cy="295375"/>
          </a:xfrm>
        </p:grpSpPr>
        <p:sp>
          <p:nvSpPr>
            <p:cNvPr id="7004" name="Google Shape;7004;p88"/>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88"/>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88"/>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7" name="Google Shape;7007;p88"/>
          <p:cNvGrpSpPr/>
          <p:nvPr/>
        </p:nvGrpSpPr>
        <p:grpSpPr>
          <a:xfrm>
            <a:off x="6172942" y="2284613"/>
            <a:ext cx="351940" cy="349133"/>
            <a:chOff x="1672375" y="3982600"/>
            <a:chExt cx="297750" cy="295375"/>
          </a:xfrm>
        </p:grpSpPr>
        <p:sp>
          <p:nvSpPr>
            <p:cNvPr id="7008" name="Google Shape;7008;p88"/>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88"/>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8"/>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88"/>
          <p:cNvGrpSpPr/>
          <p:nvPr/>
        </p:nvGrpSpPr>
        <p:grpSpPr>
          <a:xfrm>
            <a:off x="4864934" y="2748808"/>
            <a:ext cx="350079" cy="350079"/>
            <a:chOff x="3497300" y="3227275"/>
            <a:chExt cx="296175" cy="296175"/>
          </a:xfrm>
        </p:grpSpPr>
        <p:sp>
          <p:nvSpPr>
            <p:cNvPr id="7012" name="Google Shape;7012;p88"/>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88"/>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88"/>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88"/>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88"/>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88"/>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8"/>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8"/>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0" name="Google Shape;7020;p88"/>
          <p:cNvGrpSpPr/>
          <p:nvPr/>
        </p:nvGrpSpPr>
        <p:grpSpPr>
          <a:xfrm>
            <a:off x="4865407" y="3198203"/>
            <a:ext cx="349133" cy="347272"/>
            <a:chOff x="3497300" y="3591950"/>
            <a:chExt cx="295375" cy="293800"/>
          </a:xfrm>
        </p:grpSpPr>
        <p:sp>
          <p:nvSpPr>
            <p:cNvPr id="7021" name="Google Shape;7021;p88"/>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88"/>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88"/>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88"/>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88"/>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88"/>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88"/>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8"/>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88"/>
          <p:cNvGrpSpPr/>
          <p:nvPr/>
        </p:nvGrpSpPr>
        <p:grpSpPr>
          <a:xfrm>
            <a:off x="4865407" y="3673341"/>
            <a:ext cx="349133" cy="349163"/>
            <a:chOff x="3497300" y="3955025"/>
            <a:chExt cx="295375" cy="295400"/>
          </a:xfrm>
        </p:grpSpPr>
        <p:sp>
          <p:nvSpPr>
            <p:cNvPr id="7030" name="Google Shape;7030;p88"/>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88"/>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88"/>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3" name="Google Shape;7033;p88"/>
          <p:cNvGrpSpPr/>
          <p:nvPr/>
        </p:nvGrpSpPr>
        <p:grpSpPr>
          <a:xfrm>
            <a:off x="7089979" y="2749532"/>
            <a:ext cx="327739" cy="348631"/>
            <a:chOff x="5364750" y="3235150"/>
            <a:chExt cx="277275" cy="294950"/>
          </a:xfrm>
        </p:grpSpPr>
        <p:sp>
          <p:nvSpPr>
            <p:cNvPr id="7034" name="Google Shape;7034;p88"/>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88"/>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88"/>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8"/>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8"/>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8"/>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88"/>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88"/>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2" name="Google Shape;7042;p88"/>
          <p:cNvGrpSpPr/>
          <p:nvPr/>
        </p:nvGrpSpPr>
        <p:grpSpPr>
          <a:xfrm>
            <a:off x="7078337" y="3195868"/>
            <a:ext cx="351024" cy="351941"/>
            <a:chOff x="5355300" y="3598250"/>
            <a:chExt cx="296975" cy="297750"/>
          </a:xfrm>
        </p:grpSpPr>
        <p:sp>
          <p:nvSpPr>
            <p:cNvPr id="7043" name="Google Shape;7043;p88"/>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88"/>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88"/>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8"/>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8"/>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8"/>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88"/>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88"/>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88"/>
          <p:cNvGrpSpPr/>
          <p:nvPr/>
        </p:nvGrpSpPr>
        <p:grpSpPr>
          <a:xfrm>
            <a:off x="7082533" y="3734790"/>
            <a:ext cx="342632" cy="226264"/>
            <a:chOff x="5358450" y="4015675"/>
            <a:chExt cx="289875" cy="191425"/>
          </a:xfrm>
        </p:grpSpPr>
        <p:sp>
          <p:nvSpPr>
            <p:cNvPr id="7052" name="Google Shape;7052;p88"/>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88"/>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88"/>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88"/>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6" name="Google Shape;7056;p88"/>
          <p:cNvGrpSpPr/>
          <p:nvPr/>
        </p:nvGrpSpPr>
        <p:grpSpPr>
          <a:xfrm>
            <a:off x="6209015" y="4117322"/>
            <a:ext cx="351024" cy="325464"/>
            <a:chOff x="6543825" y="3202075"/>
            <a:chExt cx="296975" cy="275350"/>
          </a:xfrm>
        </p:grpSpPr>
        <p:sp>
          <p:nvSpPr>
            <p:cNvPr id="7057" name="Google Shape;7057;p88"/>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8"/>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8"/>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8"/>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88"/>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88"/>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88"/>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4" name="Google Shape;7064;p88"/>
          <p:cNvGrpSpPr/>
          <p:nvPr/>
        </p:nvGrpSpPr>
        <p:grpSpPr>
          <a:xfrm>
            <a:off x="6615996" y="1397069"/>
            <a:ext cx="350079" cy="350079"/>
            <a:chOff x="2037825" y="3254050"/>
            <a:chExt cx="296175" cy="296175"/>
          </a:xfrm>
        </p:grpSpPr>
        <p:sp>
          <p:nvSpPr>
            <p:cNvPr id="7065" name="Google Shape;7065;p88"/>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88"/>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88"/>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8"/>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88"/>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88"/>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88"/>
          <p:cNvGrpSpPr/>
          <p:nvPr/>
        </p:nvGrpSpPr>
        <p:grpSpPr>
          <a:xfrm>
            <a:off x="6614135" y="1838236"/>
            <a:ext cx="353802" cy="348926"/>
            <a:chOff x="2034675" y="3617925"/>
            <a:chExt cx="299325" cy="295200"/>
          </a:xfrm>
        </p:grpSpPr>
        <p:sp>
          <p:nvSpPr>
            <p:cNvPr id="7072" name="Google Shape;7072;p88"/>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88"/>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8"/>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8"/>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8"/>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88"/>
          <p:cNvGrpSpPr/>
          <p:nvPr/>
        </p:nvGrpSpPr>
        <p:grpSpPr>
          <a:xfrm>
            <a:off x="6615996" y="2284613"/>
            <a:ext cx="350079" cy="349133"/>
            <a:chOff x="2037825" y="3981825"/>
            <a:chExt cx="296175" cy="295375"/>
          </a:xfrm>
        </p:grpSpPr>
        <p:sp>
          <p:nvSpPr>
            <p:cNvPr id="7078" name="Google Shape;7078;p88"/>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88"/>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88"/>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88"/>
          <p:cNvGrpSpPr/>
          <p:nvPr/>
        </p:nvGrpSpPr>
        <p:grpSpPr>
          <a:xfrm>
            <a:off x="5301014" y="2780929"/>
            <a:ext cx="350079" cy="285837"/>
            <a:chOff x="3860400" y="3254050"/>
            <a:chExt cx="296175" cy="241825"/>
          </a:xfrm>
        </p:grpSpPr>
        <p:sp>
          <p:nvSpPr>
            <p:cNvPr id="7082" name="Google Shape;7082;p88"/>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8"/>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88"/>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88"/>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8"/>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88"/>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88"/>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9" name="Google Shape;7089;p88"/>
          <p:cNvGrpSpPr/>
          <p:nvPr/>
        </p:nvGrpSpPr>
        <p:grpSpPr>
          <a:xfrm>
            <a:off x="5300541" y="3196800"/>
            <a:ext cx="351024" cy="350079"/>
            <a:chOff x="3859600" y="3591950"/>
            <a:chExt cx="296975" cy="296175"/>
          </a:xfrm>
        </p:grpSpPr>
        <p:sp>
          <p:nvSpPr>
            <p:cNvPr id="7090" name="Google Shape;7090;p88"/>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8"/>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8"/>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88"/>
          <p:cNvGrpSpPr/>
          <p:nvPr/>
        </p:nvGrpSpPr>
        <p:grpSpPr>
          <a:xfrm>
            <a:off x="5301014" y="3672883"/>
            <a:ext cx="350079" cy="350079"/>
            <a:chOff x="3860400" y="3955025"/>
            <a:chExt cx="296175" cy="296175"/>
          </a:xfrm>
        </p:grpSpPr>
        <p:sp>
          <p:nvSpPr>
            <p:cNvPr id="7094" name="Google Shape;7094;p88"/>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8"/>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88"/>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8"/>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8"/>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88"/>
          <p:cNvGrpSpPr/>
          <p:nvPr/>
        </p:nvGrpSpPr>
        <p:grpSpPr>
          <a:xfrm>
            <a:off x="7516230" y="2749281"/>
            <a:ext cx="355664" cy="349133"/>
            <a:chOff x="5716825" y="3235950"/>
            <a:chExt cx="300900" cy="295375"/>
          </a:xfrm>
        </p:grpSpPr>
        <p:sp>
          <p:nvSpPr>
            <p:cNvPr id="7100" name="Google Shape;7100;p88"/>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88"/>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88"/>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88"/>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4" name="Google Shape;7104;p88"/>
          <p:cNvGrpSpPr/>
          <p:nvPr/>
        </p:nvGrpSpPr>
        <p:grpSpPr>
          <a:xfrm>
            <a:off x="7529261" y="3207969"/>
            <a:ext cx="329601" cy="327739"/>
            <a:chOff x="5727850" y="3609275"/>
            <a:chExt cx="278850" cy="277275"/>
          </a:xfrm>
        </p:grpSpPr>
        <p:sp>
          <p:nvSpPr>
            <p:cNvPr id="7105" name="Google Shape;7105;p88"/>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88"/>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88"/>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8"/>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8"/>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0" name="Google Shape;7110;p88"/>
          <p:cNvGrpSpPr/>
          <p:nvPr/>
        </p:nvGrpSpPr>
        <p:grpSpPr>
          <a:xfrm>
            <a:off x="7540446" y="3673356"/>
            <a:ext cx="307231" cy="349133"/>
            <a:chOff x="5736525" y="3963700"/>
            <a:chExt cx="259925" cy="295375"/>
          </a:xfrm>
        </p:grpSpPr>
        <p:sp>
          <p:nvSpPr>
            <p:cNvPr id="7111" name="Google Shape;7111;p88"/>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88"/>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88"/>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8"/>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88"/>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8"/>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8"/>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8" name="Google Shape;7118;p88"/>
          <p:cNvGrpSpPr/>
          <p:nvPr/>
        </p:nvGrpSpPr>
        <p:grpSpPr>
          <a:xfrm>
            <a:off x="6632026" y="4122683"/>
            <a:ext cx="351024" cy="350079"/>
            <a:chOff x="6553275" y="3604550"/>
            <a:chExt cx="296975" cy="296175"/>
          </a:xfrm>
        </p:grpSpPr>
        <p:sp>
          <p:nvSpPr>
            <p:cNvPr id="7119" name="Google Shape;7119;p88"/>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8"/>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88"/>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88"/>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8"/>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88"/>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5" name="Google Shape;7125;p88"/>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7126" name="Google Shape;7126;p88"/>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30"/>
        <p:cNvGrpSpPr/>
        <p:nvPr/>
      </p:nvGrpSpPr>
      <p:grpSpPr>
        <a:xfrm>
          <a:off x="0" y="0"/>
          <a:ext cx="0" cy="0"/>
          <a:chOff x="0" y="0"/>
          <a:chExt cx="0" cy="0"/>
        </a:xfrm>
      </p:grpSpPr>
      <p:grpSp>
        <p:nvGrpSpPr>
          <p:cNvPr id="7131" name="Google Shape;7131;p89"/>
          <p:cNvGrpSpPr/>
          <p:nvPr/>
        </p:nvGrpSpPr>
        <p:grpSpPr>
          <a:xfrm>
            <a:off x="859032" y="1380546"/>
            <a:ext cx="294401" cy="353645"/>
            <a:chOff x="-35814600" y="3202075"/>
            <a:chExt cx="242625" cy="291450"/>
          </a:xfrm>
        </p:grpSpPr>
        <p:sp>
          <p:nvSpPr>
            <p:cNvPr id="7132" name="Google Shape;7132;p89"/>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89"/>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89"/>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9"/>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89"/>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89"/>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89"/>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9" name="Google Shape;7139;p89"/>
          <p:cNvGrpSpPr/>
          <p:nvPr/>
        </p:nvGrpSpPr>
        <p:grpSpPr>
          <a:xfrm>
            <a:off x="829410" y="1821466"/>
            <a:ext cx="353645" cy="353888"/>
            <a:chOff x="-35839800" y="3561025"/>
            <a:chExt cx="291450" cy="291650"/>
          </a:xfrm>
        </p:grpSpPr>
        <p:sp>
          <p:nvSpPr>
            <p:cNvPr id="7140" name="Google Shape;7140;p89"/>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89"/>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89"/>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89"/>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89"/>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9"/>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9"/>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7" name="Google Shape;7147;p89"/>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8" name="Google Shape;7148;p89"/>
          <p:cNvGrpSpPr/>
          <p:nvPr/>
        </p:nvGrpSpPr>
        <p:grpSpPr>
          <a:xfrm>
            <a:off x="3066955" y="1380546"/>
            <a:ext cx="353645" cy="353645"/>
            <a:chOff x="-34003850" y="3227275"/>
            <a:chExt cx="291450" cy="291450"/>
          </a:xfrm>
        </p:grpSpPr>
        <p:sp>
          <p:nvSpPr>
            <p:cNvPr id="7149" name="Google Shape;7149;p89"/>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89"/>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9"/>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9"/>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89"/>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89"/>
          <p:cNvGrpSpPr/>
          <p:nvPr/>
        </p:nvGrpSpPr>
        <p:grpSpPr>
          <a:xfrm>
            <a:off x="3066485" y="1821238"/>
            <a:ext cx="354586" cy="354343"/>
            <a:chOff x="-34004625" y="3585850"/>
            <a:chExt cx="292225" cy="292025"/>
          </a:xfrm>
        </p:grpSpPr>
        <p:sp>
          <p:nvSpPr>
            <p:cNvPr id="7155" name="Google Shape;7155;p89"/>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89"/>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89"/>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89"/>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9"/>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0" name="Google Shape;7160;p89"/>
          <p:cNvGrpSpPr/>
          <p:nvPr/>
        </p:nvGrpSpPr>
        <p:grpSpPr>
          <a:xfrm>
            <a:off x="3066000" y="2256439"/>
            <a:ext cx="355557" cy="354616"/>
            <a:chOff x="-34005425" y="3945575"/>
            <a:chExt cx="293025" cy="292250"/>
          </a:xfrm>
        </p:grpSpPr>
        <p:sp>
          <p:nvSpPr>
            <p:cNvPr id="7161" name="Google Shape;7161;p89"/>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89"/>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9"/>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89"/>
          <p:cNvGrpSpPr/>
          <p:nvPr/>
        </p:nvGrpSpPr>
        <p:grpSpPr>
          <a:xfrm>
            <a:off x="1713099" y="2729615"/>
            <a:ext cx="358408" cy="355557"/>
            <a:chOff x="-32174975" y="3192625"/>
            <a:chExt cx="295375" cy="293025"/>
          </a:xfrm>
        </p:grpSpPr>
        <p:sp>
          <p:nvSpPr>
            <p:cNvPr id="7165" name="Google Shape;7165;p89"/>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9"/>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9"/>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89"/>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9" name="Google Shape;7169;p89"/>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9"/>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1" name="Google Shape;7171;p89"/>
          <p:cNvGrpSpPr/>
          <p:nvPr/>
        </p:nvGrpSpPr>
        <p:grpSpPr>
          <a:xfrm>
            <a:off x="3952249" y="2730570"/>
            <a:ext cx="354586" cy="353645"/>
            <a:chOff x="-30345325" y="3184750"/>
            <a:chExt cx="292225" cy="291450"/>
          </a:xfrm>
        </p:grpSpPr>
        <p:sp>
          <p:nvSpPr>
            <p:cNvPr id="7172" name="Google Shape;7172;p89"/>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89"/>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9"/>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9"/>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89"/>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89"/>
          <p:cNvGrpSpPr/>
          <p:nvPr/>
        </p:nvGrpSpPr>
        <p:grpSpPr>
          <a:xfrm>
            <a:off x="1277001" y="1380546"/>
            <a:ext cx="353645" cy="353645"/>
            <a:chOff x="-35481425" y="3202075"/>
            <a:chExt cx="291450" cy="291450"/>
          </a:xfrm>
        </p:grpSpPr>
        <p:sp>
          <p:nvSpPr>
            <p:cNvPr id="7178" name="Google Shape;7178;p89"/>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9"/>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89"/>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9"/>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9"/>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89"/>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89"/>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89"/>
          <p:cNvGrpSpPr/>
          <p:nvPr/>
        </p:nvGrpSpPr>
        <p:grpSpPr>
          <a:xfrm>
            <a:off x="1276531" y="1822072"/>
            <a:ext cx="354586" cy="352675"/>
            <a:chOff x="-35482200" y="3561225"/>
            <a:chExt cx="292225" cy="290650"/>
          </a:xfrm>
        </p:grpSpPr>
        <p:sp>
          <p:nvSpPr>
            <p:cNvPr id="7186" name="Google Shape;7186;p89"/>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9"/>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9"/>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9" name="Google Shape;7189;p89"/>
          <p:cNvGrpSpPr/>
          <p:nvPr/>
        </p:nvGrpSpPr>
        <p:grpSpPr>
          <a:xfrm>
            <a:off x="1277001" y="2256940"/>
            <a:ext cx="353645" cy="353615"/>
            <a:chOff x="-35481425" y="3919600"/>
            <a:chExt cx="291450" cy="291425"/>
          </a:xfrm>
        </p:grpSpPr>
        <p:sp>
          <p:nvSpPr>
            <p:cNvPr id="7190" name="Google Shape;7190;p89"/>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89"/>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9"/>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89"/>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89"/>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89"/>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89"/>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9"/>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8" name="Google Shape;7198;p89"/>
          <p:cNvGrpSpPr/>
          <p:nvPr/>
        </p:nvGrpSpPr>
        <p:grpSpPr>
          <a:xfrm>
            <a:off x="3512636" y="1381031"/>
            <a:ext cx="357468" cy="352675"/>
            <a:chOff x="-33645475" y="3228075"/>
            <a:chExt cx="294600" cy="290650"/>
          </a:xfrm>
        </p:grpSpPr>
        <p:sp>
          <p:nvSpPr>
            <p:cNvPr id="7199" name="Google Shape;7199;p89"/>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89"/>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9"/>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9"/>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9"/>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89"/>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89"/>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6" name="Google Shape;7206;p89"/>
          <p:cNvGrpSpPr/>
          <p:nvPr/>
        </p:nvGrpSpPr>
        <p:grpSpPr>
          <a:xfrm>
            <a:off x="3513606" y="1821116"/>
            <a:ext cx="355526" cy="354586"/>
            <a:chOff x="-33646250" y="3586425"/>
            <a:chExt cx="293000" cy="292225"/>
          </a:xfrm>
        </p:grpSpPr>
        <p:sp>
          <p:nvSpPr>
            <p:cNvPr id="7207" name="Google Shape;7207;p89"/>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89"/>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9" name="Google Shape;7209;p89"/>
          <p:cNvGrpSpPr/>
          <p:nvPr/>
        </p:nvGrpSpPr>
        <p:grpSpPr>
          <a:xfrm>
            <a:off x="3514076" y="2255969"/>
            <a:ext cx="354586" cy="355557"/>
            <a:chOff x="-33645475" y="3944800"/>
            <a:chExt cx="292225" cy="293025"/>
          </a:xfrm>
        </p:grpSpPr>
        <p:sp>
          <p:nvSpPr>
            <p:cNvPr id="7210" name="Google Shape;7210;p89"/>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9"/>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9"/>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9"/>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89"/>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89"/>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9"/>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9"/>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9"/>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89"/>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0" name="Google Shape;7220;p89"/>
          <p:cNvGrpSpPr/>
          <p:nvPr/>
        </p:nvGrpSpPr>
        <p:grpSpPr>
          <a:xfrm>
            <a:off x="2167295" y="2729706"/>
            <a:ext cx="352675" cy="355375"/>
            <a:chOff x="-31809525" y="3192625"/>
            <a:chExt cx="290650" cy="292875"/>
          </a:xfrm>
        </p:grpSpPr>
        <p:sp>
          <p:nvSpPr>
            <p:cNvPr id="7221" name="Google Shape;7221;p89"/>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9"/>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9"/>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9"/>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89"/>
          <p:cNvGrpSpPr/>
          <p:nvPr/>
        </p:nvGrpSpPr>
        <p:grpSpPr>
          <a:xfrm>
            <a:off x="2166810" y="3200258"/>
            <a:ext cx="353645" cy="355557"/>
            <a:chOff x="-31811100" y="3550975"/>
            <a:chExt cx="291450" cy="293025"/>
          </a:xfrm>
        </p:grpSpPr>
        <p:sp>
          <p:nvSpPr>
            <p:cNvPr id="7226" name="Google Shape;7226;p89"/>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9"/>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9"/>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9"/>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89"/>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89"/>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9"/>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89"/>
          <p:cNvGrpSpPr/>
          <p:nvPr/>
        </p:nvGrpSpPr>
        <p:grpSpPr>
          <a:xfrm>
            <a:off x="2160606" y="3664562"/>
            <a:ext cx="366052" cy="356831"/>
            <a:chOff x="-31817400" y="3910025"/>
            <a:chExt cx="301675" cy="294075"/>
          </a:xfrm>
        </p:grpSpPr>
        <p:sp>
          <p:nvSpPr>
            <p:cNvPr id="7234" name="Google Shape;7234;p89"/>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9"/>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89"/>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89"/>
          <p:cNvGrpSpPr/>
          <p:nvPr/>
        </p:nvGrpSpPr>
        <p:grpSpPr>
          <a:xfrm>
            <a:off x="3952234" y="3200743"/>
            <a:ext cx="354616" cy="354586"/>
            <a:chOff x="-30354000" y="3569100"/>
            <a:chExt cx="292250" cy="292225"/>
          </a:xfrm>
        </p:grpSpPr>
        <p:sp>
          <p:nvSpPr>
            <p:cNvPr id="7238" name="Google Shape;7238;p89"/>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9"/>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89"/>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9"/>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9"/>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89"/>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4" name="Google Shape;7244;p89"/>
          <p:cNvGrpSpPr/>
          <p:nvPr/>
        </p:nvGrpSpPr>
        <p:grpSpPr>
          <a:xfrm>
            <a:off x="1730812" y="1380546"/>
            <a:ext cx="342148" cy="353645"/>
            <a:chOff x="-35118325" y="3202075"/>
            <a:chExt cx="281975" cy="291450"/>
          </a:xfrm>
        </p:grpSpPr>
        <p:sp>
          <p:nvSpPr>
            <p:cNvPr id="7245" name="Google Shape;7245;p89"/>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89"/>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9"/>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9"/>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89"/>
          <p:cNvGrpSpPr/>
          <p:nvPr/>
        </p:nvGrpSpPr>
        <p:grpSpPr>
          <a:xfrm>
            <a:off x="1724593" y="1821799"/>
            <a:ext cx="354586" cy="353221"/>
            <a:chOff x="-35123050" y="3561225"/>
            <a:chExt cx="292225" cy="291100"/>
          </a:xfrm>
        </p:grpSpPr>
        <p:sp>
          <p:nvSpPr>
            <p:cNvPr id="7250" name="Google Shape;7250;p89"/>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9"/>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2" name="Google Shape;7252;p89"/>
          <p:cNvGrpSpPr/>
          <p:nvPr/>
        </p:nvGrpSpPr>
        <p:grpSpPr>
          <a:xfrm>
            <a:off x="1766652" y="2256940"/>
            <a:ext cx="270467" cy="353615"/>
            <a:chOff x="-35089175" y="3919600"/>
            <a:chExt cx="222900" cy="291425"/>
          </a:xfrm>
        </p:grpSpPr>
        <p:sp>
          <p:nvSpPr>
            <p:cNvPr id="7253" name="Google Shape;7253;p89"/>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89"/>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5" name="Google Shape;7255;p89"/>
          <p:cNvGrpSpPr/>
          <p:nvPr/>
        </p:nvGrpSpPr>
        <p:grpSpPr>
          <a:xfrm>
            <a:off x="3963648" y="1380303"/>
            <a:ext cx="336445" cy="354131"/>
            <a:chOff x="-33277650" y="3226875"/>
            <a:chExt cx="277275" cy="291850"/>
          </a:xfrm>
        </p:grpSpPr>
        <p:sp>
          <p:nvSpPr>
            <p:cNvPr id="7256" name="Google Shape;7256;p89"/>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89"/>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89"/>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9"/>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9"/>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9"/>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9"/>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3" name="Google Shape;7263;p89"/>
          <p:cNvGrpSpPr/>
          <p:nvPr/>
        </p:nvGrpSpPr>
        <p:grpSpPr>
          <a:xfrm>
            <a:off x="3955048" y="1821587"/>
            <a:ext cx="353645" cy="353645"/>
            <a:chOff x="-33286325" y="3586425"/>
            <a:chExt cx="291450" cy="291450"/>
          </a:xfrm>
        </p:grpSpPr>
        <p:sp>
          <p:nvSpPr>
            <p:cNvPr id="7264" name="Google Shape;7264;p89"/>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9"/>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89"/>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9"/>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89"/>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9" name="Google Shape;7269;p89"/>
          <p:cNvGrpSpPr/>
          <p:nvPr/>
        </p:nvGrpSpPr>
        <p:grpSpPr>
          <a:xfrm>
            <a:off x="3955048" y="2255969"/>
            <a:ext cx="353645" cy="355557"/>
            <a:chOff x="-33286325" y="3944800"/>
            <a:chExt cx="291450" cy="293025"/>
          </a:xfrm>
        </p:grpSpPr>
        <p:sp>
          <p:nvSpPr>
            <p:cNvPr id="7270" name="Google Shape;7270;p89"/>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9"/>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9"/>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89"/>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4" name="Google Shape;7274;p89"/>
          <p:cNvGrpSpPr/>
          <p:nvPr/>
        </p:nvGrpSpPr>
        <p:grpSpPr>
          <a:xfrm>
            <a:off x="2613445" y="2729129"/>
            <a:ext cx="353645" cy="356527"/>
            <a:chOff x="-31452725" y="3191825"/>
            <a:chExt cx="291450" cy="293825"/>
          </a:xfrm>
        </p:grpSpPr>
        <p:sp>
          <p:nvSpPr>
            <p:cNvPr id="7275" name="Google Shape;7275;p89"/>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9"/>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9"/>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9"/>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89"/>
          <p:cNvGrpSpPr/>
          <p:nvPr/>
        </p:nvGrpSpPr>
        <p:grpSpPr>
          <a:xfrm>
            <a:off x="2612975" y="3200744"/>
            <a:ext cx="354586" cy="354586"/>
            <a:chOff x="-31452725" y="3551775"/>
            <a:chExt cx="292225" cy="292225"/>
          </a:xfrm>
        </p:grpSpPr>
        <p:sp>
          <p:nvSpPr>
            <p:cNvPr id="7280" name="Google Shape;7280;p89"/>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89"/>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89"/>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9"/>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4" name="Google Shape;7284;p89"/>
          <p:cNvGrpSpPr/>
          <p:nvPr/>
        </p:nvGrpSpPr>
        <p:grpSpPr>
          <a:xfrm>
            <a:off x="2611534" y="3664729"/>
            <a:ext cx="357468" cy="356497"/>
            <a:chOff x="-31455100" y="3909350"/>
            <a:chExt cx="294600" cy="293800"/>
          </a:xfrm>
        </p:grpSpPr>
        <p:sp>
          <p:nvSpPr>
            <p:cNvPr id="7285" name="Google Shape;7285;p89"/>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9"/>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7" name="Google Shape;7287;p89"/>
          <p:cNvGrpSpPr/>
          <p:nvPr/>
        </p:nvGrpSpPr>
        <p:grpSpPr>
          <a:xfrm>
            <a:off x="3952719" y="3665684"/>
            <a:ext cx="353645" cy="354586"/>
            <a:chOff x="-30345325" y="3918800"/>
            <a:chExt cx="291450" cy="292225"/>
          </a:xfrm>
        </p:grpSpPr>
        <p:sp>
          <p:nvSpPr>
            <p:cNvPr id="7288" name="Google Shape;7288;p89"/>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89"/>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89"/>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9"/>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9"/>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89"/>
          <p:cNvGrpSpPr/>
          <p:nvPr/>
        </p:nvGrpSpPr>
        <p:grpSpPr>
          <a:xfrm>
            <a:off x="2172184" y="1821587"/>
            <a:ext cx="353645" cy="353645"/>
            <a:chOff x="-34763900" y="3561225"/>
            <a:chExt cx="291450" cy="291450"/>
          </a:xfrm>
        </p:grpSpPr>
        <p:sp>
          <p:nvSpPr>
            <p:cNvPr id="7294" name="Google Shape;7294;p89"/>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9"/>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9"/>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7" name="Google Shape;7297;p89"/>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8" name="Google Shape;7298;p89"/>
          <p:cNvGrpSpPr/>
          <p:nvPr/>
        </p:nvGrpSpPr>
        <p:grpSpPr>
          <a:xfrm>
            <a:off x="827081" y="2730099"/>
            <a:ext cx="354586" cy="354586"/>
            <a:chOff x="-32927950" y="3227275"/>
            <a:chExt cx="292225" cy="292225"/>
          </a:xfrm>
        </p:grpSpPr>
        <p:sp>
          <p:nvSpPr>
            <p:cNvPr id="7299" name="Google Shape;7299;p89"/>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89"/>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9"/>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89"/>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89"/>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89"/>
          <p:cNvGrpSpPr/>
          <p:nvPr/>
        </p:nvGrpSpPr>
        <p:grpSpPr>
          <a:xfrm>
            <a:off x="826596" y="3201213"/>
            <a:ext cx="355557" cy="353645"/>
            <a:chOff x="-32927950" y="3586425"/>
            <a:chExt cx="293025" cy="291450"/>
          </a:xfrm>
        </p:grpSpPr>
        <p:sp>
          <p:nvSpPr>
            <p:cNvPr id="7305" name="Google Shape;7305;p89"/>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9"/>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89"/>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9"/>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9"/>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89"/>
          <p:cNvGrpSpPr/>
          <p:nvPr/>
        </p:nvGrpSpPr>
        <p:grpSpPr>
          <a:xfrm>
            <a:off x="827081" y="3665198"/>
            <a:ext cx="354586" cy="355557"/>
            <a:chOff x="-32927950" y="3944800"/>
            <a:chExt cx="292225" cy="293025"/>
          </a:xfrm>
        </p:grpSpPr>
        <p:sp>
          <p:nvSpPr>
            <p:cNvPr id="7311" name="Google Shape;7311;p89"/>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89"/>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89"/>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9"/>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9"/>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9"/>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89"/>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9"/>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9"/>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0" name="Google Shape;7320;p89"/>
          <p:cNvGrpSpPr/>
          <p:nvPr/>
        </p:nvGrpSpPr>
        <p:grpSpPr>
          <a:xfrm>
            <a:off x="3055873" y="2730449"/>
            <a:ext cx="354586" cy="353888"/>
            <a:chOff x="-31094350" y="3194000"/>
            <a:chExt cx="292225" cy="291650"/>
          </a:xfrm>
        </p:grpSpPr>
        <p:sp>
          <p:nvSpPr>
            <p:cNvPr id="7321" name="Google Shape;7321;p89"/>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89"/>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9"/>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89"/>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9"/>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9"/>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89"/>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89"/>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9" name="Google Shape;7329;p89"/>
          <p:cNvGrpSpPr/>
          <p:nvPr/>
        </p:nvGrpSpPr>
        <p:grpSpPr>
          <a:xfrm>
            <a:off x="3056343" y="3200941"/>
            <a:ext cx="353645" cy="354191"/>
            <a:chOff x="-31093575" y="3552550"/>
            <a:chExt cx="291450" cy="291900"/>
          </a:xfrm>
        </p:grpSpPr>
        <p:sp>
          <p:nvSpPr>
            <p:cNvPr id="7330" name="Google Shape;7330;p89"/>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89"/>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89"/>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89"/>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4" name="Google Shape;7334;p89"/>
          <p:cNvGrpSpPr/>
          <p:nvPr/>
        </p:nvGrpSpPr>
        <p:grpSpPr>
          <a:xfrm>
            <a:off x="2182711" y="1380546"/>
            <a:ext cx="332593" cy="353645"/>
            <a:chOff x="-34755225" y="3202075"/>
            <a:chExt cx="274100" cy="291450"/>
          </a:xfrm>
        </p:grpSpPr>
        <p:sp>
          <p:nvSpPr>
            <p:cNvPr id="7335" name="Google Shape;7335;p89"/>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89"/>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89"/>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89"/>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9"/>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9"/>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9"/>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2" name="Google Shape;7342;p89"/>
          <p:cNvGrpSpPr/>
          <p:nvPr/>
        </p:nvGrpSpPr>
        <p:grpSpPr>
          <a:xfrm>
            <a:off x="3056343" y="3666169"/>
            <a:ext cx="353645" cy="353615"/>
            <a:chOff x="-31093575" y="3911725"/>
            <a:chExt cx="291450" cy="291425"/>
          </a:xfrm>
        </p:grpSpPr>
        <p:sp>
          <p:nvSpPr>
            <p:cNvPr id="7343" name="Google Shape;7343;p89"/>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89"/>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89"/>
          <p:cNvGrpSpPr/>
          <p:nvPr/>
        </p:nvGrpSpPr>
        <p:grpSpPr>
          <a:xfrm>
            <a:off x="2165773" y="4123136"/>
            <a:ext cx="356497" cy="354586"/>
            <a:chOff x="-29946000" y="3183175"/>
            <a:chExt cx="293800" cy="292225"/>
          </a:xfrm>
        </p:grpSpPr>
        <p:sp>
          <p:nvSpPr>
            <p:cNvPr id="7346" name="Google Shape;7346;p89"/>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89"/>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9"/>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89"/>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89"/>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9"/>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2" name="Google Shape;7352;p89"/>
          <p:cNvGrpSpPr/>
          <p:nvPr/>
        </p:nvGrpSpPr>
        <p:grpSpPr>
          <a:xfrm>
            <a:off x="2610305" y="1380289"/>
            <a:ext cx="358408" cy="354161"/>
            <a:chOff x="-34408675" y="3202075"/>
            <a:chExt cx="295375" cy="291875"/>
          </a:xfrm>
        </p:grpSpPr>
        <p:sp>
          <p:nvSpPr>
            <p:cNvPr id="7353" name="Google Shape;7353;p89"/>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89"/>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9"/>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9"/>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89"/>
          <p:cNvGrpSpPr/>
          <p:nvPr/>
        </p:nvGrpSpPr>
        <p:grpSpPr>
          <a:xfrm>
            <a:off x="2612216" y="1820283"/>
            <a:ext cx="354586" cy="356254"/>
            <a:chOff x="-34405525" y="3558075"/>
            <a:chExt cx="292225" cy="293600"/>
          </a:xfrm>
        </p:grpSpPr>
        <p:sp>
          <p:nvSpPr>
            <p:cNvPr id="7358" name="Google Shape;7358;p89"/>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89"/>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89"/>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1" name="Google Shape;7361;p89"/>
          <p:cNvGrpSpPr/>
          <p:nvPr/>
        </p:nvGrpSpPr>
        <p:grpSpPr>
          <a:xfrm>
            <a:off x="2611730" y="2256940"/>
            <a:ext cx="355557" cy="353615"/>
            <a:chOff x="-34406325" y="3919600"/>
            <a:chExt cx="293025" cy="291425"/>
          </a:xfrm>
        </p:grpSpPr>
        <p:sp>
          <p:nvSpPr>
            <p:cNvPr id="7362" name="Google Shape;7362;p89"/>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9"/>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9"/>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9"/>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89"/>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89"/>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89"/>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9" name="Google Shape;7369;p89"/>
          <p:cNvGrpSpPr/>
          <p:nvPr/>
        </p:nvGrpSpPr>
        <p:grpSpPr>
          <a:xfrm>
            <a:off x="1275628" y="2736303"/>
            <a:ext cx="353645" cy="342179"/>
            <a:chOff x="-32568800" y="3232000"/>
            <a:chExt cx="291450" cy="282000"/>
          </a:xfrm>
        </p:grpSpPr>
        <p:sp>
          <p:nvSpPr>
            <p:cNvPr id="7370" name="Google Shape;7370;p89"/>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9"/>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2" name="Google Shape;7372;p89"/>
          <p:cNvGrpSpPr/>
          <p:nvPr/>
        </p:nvGrpSpPr>
        <p:grpSpPr>
          <a:xfrm>
            <a:off x="1275158" y="3201213"/>
            <a:ext cx="354586" cy="353645"/>
            <a:chOff x="-32569575" y="3586425"/>
            <a:chExt cx="292225" cy="291450"/>
          </a:xfrm>
        </p:grpSpPr>
        <p:sp>
          <p:nvSpPr>
            <p:cNvPr id="7373" name="Google Shape;7373;p89"/>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89"/>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5" name="Google Shape;7375;p89"/>
          <p:cNvGrpSpPr/>
          <p:nvPr/>
        </p:nvGrpSpPr>
        <p:grpSpPr>
          <a:xfrm>
            <a:off x="1266073" y="3665805"/>
            <a:ext cx="372756" cy="354343"/>
            <a:chOff x="-32576675" y="3944600"/>
            <a:chExt cx="307200" cy="292025"/>
          </a:xfrm>
        </p:grpSpPr>
        <p:sp>
          <p:nvSpPr>
            <p:cNvPr id="7376" name="Google Shape;7376;p89"/>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9"/>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8" name="Google Shape;7378;p89"/>
          <p:cNvGrpSpPr/>
          <p:nvPr/>
        </p:nvGrpSpPr>
        <p:grpSpPr>
          <a:xfrm>
            <a:off x="3511040" y="2730100"/>
            <a:ext cx="354586" cy="354586"/>
            <a:chOff x="-30735200" y="3192625"/>
            <a:chExt cx="292225" cy="292225"/>
          </a:xfrm>
        </p:grpSpPr>
        <p:sp>
          <p:nvSpPr>
            <p:cNvPr id="7379" name="Google Shape;7379;p89"/>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9"/>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9"/>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9"/>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9"/>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89"/>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89"/>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6" name="Google Shape;7386;p89"/>
          <p:cNvGrpSpPr/>
          <p:nvPr/>
        </p:nvGrpSpPr>
        <p:grpSpPr>
          <a:xfrm>
            <a:off x="3511040" y="3201532"/>
            <a:ext cx="354586" cy="353008"/>
            <a:chOff x="-30735200" y="3552550"/>
            <a:chExt cx="292225" cy="290925"/>
          </a:xfrm>
        </p:grpSpPr>
        <p:sp>
          <p:nvSpPr>
            <p:cNvPr id="7387" name="Google Shape;7387;p89"/>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9"/>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89"/>
          <p:cNvGrpSpPr/>
          <p:nvPr/>
        </p:nvGrpSpPr>
        <p:grpSpPr>
          <a:xfrm>
            <a:off x="3511040" y="3666154"/>
            <a:ext cx="354586" cy="353645"/>
            <a:chOff x="-30735200" y="3910925"/>
            <a:chExt cx="292225" cy="291450"/>
          </a:xfrm>
        </p:grpSpPr>
        <p:sp>
          <p:nvSpPr>
            <p:cNvPr id="7390" name="Google Shape;7390;p89"/>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9"/>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2" name="Google Shape;7392;p89"/>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3" name="Google Shape;7393;p89"/>
          <p:cNvGrpSpPr/>
          <p:nvPr/>
        </p:nvGrpSpPr>
        <p:grpSpPr>
          <a:xfrm>
            <a:off x="4864547" y="1375808"/>
            <a:ext cx="358971" cy="359224"/>
            <a:chOff x="-57956275" y="3197925"/>
            <a:chExt cx="319000" cy="319225"/>
          </a:xfrm>
        </p:grpSpPr>
        <p:sp>
          <p:nvSpPr>
            <p:cNvPr id="7394" name="Google Shape;7394;p89"/>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89"/>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9"/>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9"/>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89"/>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89"/>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9"/>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1" name="Google Shape;7401;p89"/>
          <p:cNvGrpSpPr/>
          <p:nvPr/>
        </p:nvGrpSpPr>
        <p:grpSpPr>
          <a:xfrm>
            <a:off x="4886701" y="1832234"/>
            <a:ext cx="314662" cy="358971"/>
            <a:chOff x="-57940525" y="3590375"/>
            <a:chExt cx="279625" cy="319000"/>
          </a:xfrm>
        </p:grpSpPr>
        <p:sp>
          <p:nvSpPr>
            <p:cNvPr id="7402" name="Google Shape;7402;p89"/>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89"/>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9"/>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89"/>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9"/>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7" name="Google Shape;7407;p89"/>
          <p:cNvGrpSpPr/>
          <p:nvPr/>
        </p:nvGrpSpPr>
        <p:grpSpPr>
          <a:xfrm>
            <a:off x="4857582" y="2273605"/>
            <a:ext cx="358099" cy="358999"/>
            <a:chOff x="-57959425" y="3982600"/>
            <a:chExt cx="318225" cy="319025"/>
          </a:xfrm>
        </p:grpSpPr>
        <p:sp>
          <p:nvSpPr>
            <p:cNvPr id="7408" name="Google Shape;7408;p89"/>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89"/>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9"/>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9"/>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7412;p89"/>
          <p:cNvGrpSpPr/>
          <p:nvPr/>
        </p:nvGrpSpPr>
        <p:grpSpPr>
          <a:xfrm>
            <a:off x="7057749" y="1376934"/>
            <a:ext cx="357226" cy="357226"/>
            <a:chOff x="-55987225" y="3198925"/>
            <a:chExt cx="317450" cy="317450"/>
          </a:xfrm>
        </p:grpSpPr>
        <p:sp>
          <p:nvSpPr>
            <p:cNvPr id="7413" name="Google Shape;7413;p89"/>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9"/>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9"/>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9"/>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89"/>
          <p:cNvGrpSpPr/>
          <p:nvPr/>
        </p:nvGrpSpPr>
        <p:grpSpPr>
          <a:xfrm>
            <a:off x="7057749" y="1832965"/>
            <a:ext cx="357226" cy="357367"/>
            <a:chOff x="-55987225" y="3591025"/>
            <a:chExt cx="317450" cy="317575"/>
          </a:xfrm>
        </p:grpSpPr>
        <p:sp>
          <p:nvSpPr>
            <p:cNvPr id="7418" name="Google Shape;7418;p89"/>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89"/>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89"/>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9"/>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9"/>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3" name="Google Shape;7423;p89"/>
          <p:cNvGrpSpPr/>
          <p:nvPr/>
        </p:nvGrpSpPr>
        <p:grpSpPr>
          <a:xfrm>
            <a:off x="7071665" y="2273605"/>
            <a:ext cx="358999" cy="358999"/>
            <a:chOff x="-55988800" y="3982600"/>
            <a:chExt cx="319025" cy="319025"/>
          </a:xfrm>
        </p:grpSpPr>
        <p:sp>
          <p:nvSpPr>
            <p:cNvPr id="7424" name="Google Shape;7424;p89"/>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89"/>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89"/>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89"/>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9"/>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9" name="Google Shape;7429;p89"/>
          <p:cNvGrpSpPr/>
          <p:nvPr/>
        </p:nvGrpSpPr>
        <p:grpSpPr>
          <a:xfrm>
            <a:off x="5730184" y="2731562"/>
            <a:ext cx="356326" cy="358971"/>
            <a:chOff x="-54026025" y="3192625"/>
            <a:chExt cx="316650" cy="319000"/>
          </a:xfrm>
        </p:grpSpPr>
        <p:sp>
          <p:nvSpPr>
            <p:cNvPr id="7430" name="Google Shape;7430;p89"/>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89"/>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9"/>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9"/>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89"/>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89"/>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9"/>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89"/>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89"/>
          <p:cNvGrpSpPr/>
          <p:nvPr/>
        </p:nvGrpSpPr>
        <p:grpSpPr>
          <a:xfrm>
            <a:off x="5750130" y="3202536"/>
            <a:ext cx="316434" cy="358099"/>
            <a:chOff x="-54007925" y="3584850"/>
            <a:chExt cx="281200" cy="318225"/>
          </a:xfrm>
        </p:grpSpPr>
        <p:sp>
          <p:nvSpPr>
            <p:cNvPr id="7439" name="Google Shape;7439;p89"/>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9"/>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9"/>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9"/>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89"/>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89"/>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89"/>
          <p:cNvGrpSpPr/>
          <p:nvPr/>
        </p:nvGrpSpPr>
        <p:grpSpPr>
          <a:xfrm>
            <a:off x="5750130" y="3664421"/>
            <a:ext cx="316434" cy="358914"/>
            <a:chOff x="-54007925" y="3975575"/>
            <a:chExt cx="281200" cy="318950"/>
          </a:xfrm>
        </p:grpSpPr>
        <p:sp>
          <p:nvSpPr>
            <p:cNvPr id="7446" name="Google Shape;7446;p89"/>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89"/>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89"/>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9"/>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89"/>
          <p:cNvGrpSpPr/>
          <p:nvPr/>
        </p:nvGrpSpPr>
        <p:grpSpPr>
          <a:xfrm>
            <a:off x="7984996" y="2748891"/>
            <a:ext cx="274770" cy="358492"/>
            <a:chOff x="-52005775" y="3208025"/>
            <a:chExt cx="244175" cy="318575"/>
          </a:xfrm>
        </p:grpSpPr>
        <p:sp>
          <p:nvSpPr>
            <p:cNvPr id="7451" name="Google Shape;7451;p89"/>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89"/>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89"/>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89"/>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9"/>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9"/>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89"/>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89"/>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9"/>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89"/>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89"/>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89"/>
          <p:cNvGrpSpPr/>
          <p:nvPr/>
        </p:nvGrpSpPr>
        <p:grpSpPr>
          <a:xfrm>
            <a:off x="5291462" y="1376934"/>
            <a:ext cx="358099" cy="358099"/>
            <a:chOff x="-57568775" y="3198925"/>
            <a:chExt cx="318225" cy="318225"/>
          </a:xfrm>
        </p:grpSpPr>
        <p:sp>
          <p:nvSpPr>
            <p:cNvPr id="7463" name="Google Shape;7463;p89"/>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89"/>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89"/>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9"/>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89"/>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89"/>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89"/>
          <p:cNvGrpSpPr/>
          <p:nvPr/>
        </p:nvGrpSpPr>
        <p:grpSpPr>
          <a:xfrm>
            <a:off x="5313181" y="1832234"/>
            <a:ext cx="314662" cy="358099"/>
            <a:chOff x="-57549075" y="3590375"/>
            <a:chExt cx="279625" cy="318225"/>
          </a:xfrm>
        </p:grpSpPr>
        <p:sp>
          <p:nvSpPr>
            <p:cNvPr id="7470" name="Google Shape;7470;p89"/>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89"/>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89"/>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89"/>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4" name="Google Shape;7474;p89"/>
          <p:cNvGrpSpPr/>
          <p:nvPr/>
        </p:nvGrpSpPr>
        <p:grpSpPr>
          <a:xfrm>
            <a:off x="5305378" y="2273605"/>
            <a:ext cx="359871" cy="359871"/>
            <a:chOff x="-57570350" y="3982600"/>
            <a:chExt cx="319800" cy="319800"/>
          </a:xfrm>
        </p:grpSpPr>
        <p:sp>
          <p:nvSpPr>
            <p:cNvPr id="7475" name="Google Shape;7475;p89"/>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89"/>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9"/>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89"/>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89"/>
          <p:cNvGrpSpPr/>
          <p:nvPr/>
        </p:nvGrpSpPr>
        <p:grpSpPr>
          <a:xfrm>
            <a:off x="7520416" y="1376033"/>
            <a:ext cx="314662" cy="358999"/>
            <a:chOff x="-55576850" y="3198125"/>
            <a:chExt cx="279625" cy="319025"/>
          </a:xfrm>
        </p:grpSpPr>
        <p:sp>
          <p:nvSpPr>
            <p:cNvPr id="7480" name="Google Shape;7480;p89"/>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89"/>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9"/>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9"/>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89"/>
          <p:cNvGrpSpPr/>
          <p:nvPr/>
        </p:nvGrpSpPr>
        <p:grpSpPr>
          <a:xfrm>
            <a:off x="7497812" y="1832009"/>
            <a:ext cx="359871" cy="358324"/>
            <a:chOff x="-55596550" y="3590175"/>
            <a:chExt cx="319800" cy="318425"/>
          </a:xfrm>
        </p:grpSpPr>
        <p:sp>
          <p:nvSpPr>
            <p:cNvPr id="7485" name="Google Shape;7485;p89"/>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89"/>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89"/>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9"/>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9" name="Google Shape;7489;p89"/>
          <p:cNvGrpSpPr/>
          <p:nvPr/>
        </p:nvGrpSpPr>
        <p:grpSpPr>
          <a:xfrm>
            <a:off x="7513049" y="2273351"/>
            <a:ext cx="358999" cy="359252"/>
            <a:chOff x="-55595775" y="3982375"/>
            <a:chExt cx="319025" cy="319250"/>
          </a:xfrm>
        </p:grpSpPr>
        <p:sp>
          <p:nvSpPr>
            <p:cNvPr id="7490" name="Google Shape;7490;p89"/>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89"/>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89"/>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9"/>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89"/>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89"/>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6" name="Google Shape;7496;p89"/>
          <p:cNvGrpSpPr/>
          <p:nvPr/>
        </p:nvGrpSpPr>
        <p:grpSpPr>
          <a:xfrm>
            <a:off x="6170232" y="2731562"/>
            <a:ext cx="358999" cy="358099"/>
            <a:chOff x="-53635375" y="3192625"/>
            <a:chExt cx="319025" cy="318225"/>
          </a:xfrm>
        </p:grpSpPr>
        <p:sp>
          <p:nvSpPr>
            <p:cNvPr id="7497" name="Google Shape;7497;p89"/>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89"/>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89"/>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0" name="Google Shape;7500;p89"/>
          <p:cNvGrpSpPr/>
          <p:nvPr/>
        </p:nvGrpSpPr>
        <p:grpSpPr>
          <a:xfrm>
            <a:off x="6192401" y="3202536"/>
            <a:ext cx="314662" cy="358999"/>
            <a:chOff x="-53615675" y="3584850"/>
            <a:chExt cx="279625" cy="319025"/>
          </a:xfrm>
        </p:grpSpPr>
        <p:sp>
          <p:nvSpPr>
            <p:cNvPr id="7501" name="Google Shape;7501;p89"/>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9"/>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89"/>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4" name="Google Shape;7504;p89"/>
          <p:cNvGrpSpPr/>
          <p:nvPr/>
        </p:nvGrpSpPr>
        <p:grpSpPr>
          <a:xfrm>
            <a:off x="6170246" y="3665461"/>
            <a:ext cx="358971" cy="357874"/>
            <a:chOff x="-53634575" y="3976500"/>
            <a:chExt cx="319000" cy="318025"/>
          </a:xfrm>
        </p:grpSpPr>
        <p:sp>
          <p:nvSpPr>
            <p:cNvPr id="7505" name="Google Shape;7505;p89"/>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89"/>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89"/>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89"/>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89"/>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89"/>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89"/>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89"/>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89"/>
          <p:cNvGrpSpPr/>
          <p:nvPr/>
        </p:nvGrpSpPr>
        <p:grpSpPr>
          <a:xfrm>
            <a:off x="7965050" y="3208415"/>
            <a:ext cx="314662" cy="358436"/>
            <a:chOff x="-52023900" y="3590075"/>
            <a:chExt cx="279625" cy="318525"/>
          </a:xfrm>
        </p:grpSpPr>
        <p:sp>
          <p:nvSpPr>
            <p:cNvPr id="7514" name="Google Shape;7514;p89"/>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9"/>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9"/>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9"/>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9"/>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9"/>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89"/>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1" name="Google Shape;7521;p89"/>
          <p:cNvGrpSpPr/>
          <p:nvPr/>
        </p:nvGrpSpPr>
        <p:grpSpPr>
          <a:xfrm>
            <a:off x="5728292" y="1376934"/>
            <a:ext cx="358971" cy="358971"/>
            <a:chOff x="-57173375" y="3198925"/>
            <a:chExt cx="319000" cy="319000"/>
          </a:xfrm>
        </p:grpSpPr>
        <p:sp>
          <p:nvSpPr>
            <p:cNvPr id="7522" name="Google Shape;7522;p89"/>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89"/>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89"/>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89"/>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89"/>
          <p:cNvGrpSpPr/>
          <p:nvPr/>
        </p:nvGrpSpPr>
        <p:grpSpPr>
          <a:xfrm>
            <a:off x="5729178" y="1854374"/>
            <a:ext cx="357198" cy="314690"/>
            <a:chOff x="-57176525" y="3610050"/>
            <a:chExt cx="317425" cy="279650"/>
          </a:xfrm>
        </p:grpSpPr>
        <p:sp>
          <p:nvSpPr>
            <p:cNvPr id="7527" name="Google Shape;7527;p89"/>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89"/>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89"/>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89"/>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89"/>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89"/>
          <p:cNvGrpSpPr/>
          <p:nvPr/>
        </p:nvGrpSpPr>
        <p:grpSpPr>
          <a:xfrm>
            <a:off x="7939633" y="1376934"/>
            <a:ext cx="358099" cy="356326"/>
            <a:chOff x="-55202750" y="3198925"/>
            <a:chExt cx="318225" cy="316650"/>
          </a:xfrm>
        </p:grpSpPr>
        <p:sp>
          <p:nvSpPr>
            <p:cNvPr id="7533" name="Google Shape;7533;p89"/>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89"/>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5" name="Google Shape;7535;p89"/>
          <p:cNvGrpSpPr/>
          <p:nvPr/>
        </p:nvGrpSpPr>
        <p:grpSpPr>
          <a:xfrm>
            <a:off x="7950267" y="1832234"/>
            <a:ext cx="336830" cy="358099"/>
            <a:chOff x="-55194875" y="3590375"/>
            <a:chExt cx="299325" cy="318225"/>
          </a:xfrm>
        </p:grpSpPr>
        <p:sp>
          <p:nvSpPr>
            <p:cNvPr id="7536" name="Google Shape;7536;p89"/>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89"/>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89"/>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89"/>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89"/>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1" name="Google Shape;7541;p89"/>
          <p:cNvGrpSpPr/>
          <p:nvPr/>
        </p:nvGrpSpPr>
        <p:grpSpPr>
          <a:xfrm>
            <a:off x="7954884" y="2274505"/>
            <a:ext cx="357198" cy="357198"/>
            <a:chOff x="-55203525" y="3983400"/>
            <a:chExt cx="317425" cy="317425"/>
          </a:xfrm>
        </p:grpSpPr>
        <p:sp>
          <p:nvSpPr>
            <p:cNvPr id="7542" name="Google Shape;7542;p89"/>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89"/>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9"/>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5" name="Google Shape;7545;p89"/>
          <p:cNvGrpSpPr/>
          <p:nvPr/>
        </p:nvGrpSpPr>
        <p:grpSpPr>
          <a:xfrm>
            <a:off x="6621365" y="2731562"/>
            <a:ext cx="335930" cy="358971"/>
            <a:chOff x="-53232900" y="3192625"/>
            <a:chExt cx="298525" cy="319000"/>
          </a:xfrm>
        </p:grpSpPr>
        <p:sp>
          <p:nvSpPr>
            <p:cNvPr id="7546" name="Google Shape;7546;p89"/>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89"/>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9"/>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89"/>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89"/>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89"/>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89"/>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89"/>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4" name="Google Shape;7554;p89"/>
          <p:cNvGrpSpPr/>
          <p:nvPr/>
        </p:nvGrpSpPr>
        <p:grpSpPr>
          <a:xfrm>
            <a:off x="6610731" y="3202536"/>
            <a:ext cx="357198" cy="356326"/>
            <a:chOff x="-53242350" y="3584850"/>
            <a:chExt cx="317425" cy="316650"/>
          </a:xfrm>
        </p:grpSpPr>
        <p:sp>
          <p:nvSpPr>
            <p:cNvPr id="7555" name="Google Shape;7555;p89"/>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89"/>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89"/>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89"/>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9"/>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0" name="Google Shape;7560;p89"/>
          <p:cNvGrpSpPr/>
          <p:nvPr/>
        </p:nvGrpSpPr>
        <p:grpSpPr>
          <a:xfrm>
            <a:off x="6631999" y="3665236"/>
            <a:ext cx="314662" cy="358999"/>
            <a:chOff x="-53224225" y="3976300"/>
            <a:chExt cx="279625" cy="319025"/>
          </a:xfrm>
        </p:grpSpPr>
        <p:sp>
          <p:nvSpPr>
            <p:cNvPr id="7561" name="Google Shape;7561;p89"/>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9"/>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89"/>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89"/>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89"/>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89"/>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89"/>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8" name="Google Shape;7568;p89"/>
          <p:cNvGrpSpPr/>
          <p:nvPr/>
        </p:nvGrpSpPr>
        <p:grpSpPr>
          <a:xfrm>
            <a:off x="7942896" y="3672917"/>
            <a:ext cx="358971" cy="358408"/>
            <a:chOff x="-52043575" y="3983125"/>
            <a:chExt cx="319000" cy="318500"/>
          </a:xfrm>
        </p:grpSpPr>
        <p:sp>
          <p:nvSpPr>
            <p:cNvPr id="7569" name="Google Shape;7569;p89"/>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9"/>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9"/>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9"/>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89"/>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89"/>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9"/>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9"/>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9"/>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8" name="Google Shape;7578;p89"/>
          <p:cNvGrpSpPr/>
          <p:nvPr/>
        </p:nvGrpSpPr>
        <p:grpSpPr>
          <a:xfrm>
            <a:off x="6196836" y="1376934"/>
            <a:ext cx="314662" cy="358971"/>
            <a:chOff x="-56766175" y="3198925"/>
            <a:chExt cx="279625" cy="319000"/>
          </a:xfrm>
        </p:grpSpPr>
        <p:sp>
          <p:nvSpPr>
            <p:cNvPr id="7579" name="Google Shape;7579;p89"/>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89"/>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89"/>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9"/>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89"/>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89"/>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9"/>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6" name="Google Shape;7586;p89"/>
          <p:cNvGrpSpPr/>
          <p:nvPr/>
        </p:nvGrpSpPr>
        <p:grpSpPr>
          <a:xfrm>
            <a:off x="6195950" y="1832234"/>
            <a:ext cx="316434" cy="358099"/>
            <a:chOff x="-56766175" y="3590375"/>
            <a:chExt cx="281200" cy="318225"/>
          </a:xfrm>
        </p:grpSpPr>
        <p:sp>
          <p:nvSpPr>
            <p:cNvPr id="7587" name="Google Shape;7587;p89"/>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89"/>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9"/>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89"/>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89"/>
          <p:cNvGrpSpPr/>
          <p:nvPr/>
        </p:nvGrpSpPr>
        <p:grpSpPr>
          <a:xfrm>
            <a:off x="6232906" y="2273605"/>
            <a:ext cx="272126" cy="358099"/>
            <a:chOff x="-56747275" y="3982600"/>
            <a:chExt cx="241825" cy="318225"/>
          </a:xfrm>
        </p:grpSpPr>
        <p:sp>
          <p:nvSpPr>
            <p:cNvPr id="7592" name="Google Shape;7592;p89"/>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9"/>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9"/>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9"/>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89"/>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89"/>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9"/>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89"/>
          <p:cNvGrpSpPr/>
          <p:nvPr/>
        </p:nvGrpSpPr>
        <p:grpSpPr>
          <a:xfrm>
            <a:off x="4840657" y="3215842"/>
            <a:ext cx="358999" cy="342991"/>
            <a:chOff x="-54812875" y="3596675"/>
            <a:chExt cx="319025" cy="304800"/>
          </a:xfrm>
        </p:grpSpPr>
        <p:sp>
          <p:nvSpPr>
            <p:cNvPr id="7600" name="Google Shape;7600;p89"/>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9"/>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89"/>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89"/>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89"/>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9"/>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9"/>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07" name="Google Shape;7607;p89"/>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89"/>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09" name="Google Shape;7609;p89"/>
          <p:cNvGrpSpPr/>
          <p:nvPr/>
        </p:nvGrpSpPr>
        <p:grpSpPr>
          <a:xfrm>
            <a:off x="4862826" y="3672326"/>
            <a:ext cx="314662" cy="358099"/>
            <a:chOff x="-54793175" y="3982600"/>
            <a:chExt cx="279625" cy="318225"/>
          </a:xfrm>
        </p:grpSpPr>
        <p:sp>
          <p:nvSpPr>
            <p:cNvPr id="7610" name="Google Shape;7610;p89"/>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89"/>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89"/>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9"/>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9"/>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89"/>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9"/>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7" name="Google Shape;7617;p89"/>
          <p:cNvGrpSpPr/>
          <p:nvPr/>
        </p:nvGrpSpPr>
        <p:grpSpPr>
          <a:xfrm>
            <a:off x="7074284" y="2731562"/>
            <a:ext cx="314662" cy="358099"/>
            <a:chOff x="-52832000" y="3192625"/>
            <a:chExt cx="279625" cy="318225"/>
          </a:xfrm>
        </p:grpSpPr>
        <p:sp>
          <p:nvSpPr>
            <p:cNvPr id="7618" name="Google Shape;7618;p89"/>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89"/>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89"/>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9"/>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9"/>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9"/>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9"/>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9"/>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6" name="Google Shape;7626;p89"/>
          <p:cNvGrpSpPr/>
          <p:nvPr/>
        </p:nvGrpSpPr>
        <p:grpSpPr>
          <a:xfrm>
            <a:off x="5760817" y="2272929"/>
            <a:ext cx="323524" cy="358774"/>
            <a:chOff x="-57162350" y="3982000"/>
            <a:chExt cx="287500" cy="318825"/>
          </a:xfrm>
        </p:grpSpPr>
        <p:sp>
          <p:nvSpPr>
            <p:cNvPr id="7627" name="Google Shape;7627;p89"/>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9"/>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9"/>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89"/>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9"/>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9"/>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9"/>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89"/>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5" name="Google Shape;7635;p89"/>
          <p:cNvGrpSpPr/>
          <p:nvPr/>
        </p:nvGrpSpPr>
        <p:grpSpPr>
          <a:xfrm>
            <a:off x="7052130" y="3203436"/>
            <a:ext cx="358971" cy="357198"/>
            <a:chOff x="-52851675" y="3585650"/>
            <a:chExt cx="319000" cy="317425"/>
          </a:xfrm>
        </p:grpSpPr>
        <p:sp>
          <p:nvSpPr>
            <p:cNvPr id="7636" name="Google Shape;7636;p89"/>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89"/>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9"/>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9"/>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89"/>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89"/>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2" name="Google Shape;7642;p89"/>
          <p:cNvGrpSpPr/>
          <p:nvPr/>
        </p:nvGrpSpPr>
        <p:grpSpPr>
          <a:xfrm>
            <a:off x="7074284" y="3665236"/>
            <a:ext cx="314662" cy="358999"/>
            <a:chOff x="-52832000" y="3976300"/>
            <a:chExt cx="279625" cy="319025"/>
          </a:xfrm>
        </p:grpSpPr>
        <p:sp>
          <p:nvSpPr>
            <p:cNvPr id="7643" name="Google Shape;7643;p89"/>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89"/>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9"/>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9"/>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89"/>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8" name="Google Shape;7648;p89"/>
          <p:cNvGrpSpPr/>
          <p:nvPr/>
        </p:nvGrpSpPr>
        <p:grpSpPr>
          <a:xfrm>
            <a:off x="6191490" y="4119884"/>
            <a:ext cx="316434" cy="358099"/>
            <a:chOff x="-51633225" y="3198925"/>
            <a:chExt cx="281200" cy="318225"/>
          </a:xfrm>
        </p:grpSpPr>
        <p:sp>
          <p:nvSpPr>
            <p:cNvPr id="7649" name="Google Shape;7649;p89"/>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9"/>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89"/>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89"/>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9"/>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9"/>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89"/>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6" name="Google Shape;7656;p89"/>
          <p:cNvGrpSpPr/>
          <p:nvPr/>
        </p:nvGrpSpPr>
        <p:grpSpPr>
          <a:xfrm>
            <a:off x="6610314" y="1377806"/>
            <a:ext cx="365188" cy="357226"/>
            <a:chOff x="-56396775" y="3199700"/>
            <a:chExt cx="324525" cy="317450"/>
          </a:xfrm>
        </p:grpSpPr>
        <p:sp>
          <p:nvSpPr>
            <p:cNvPr id="7657" name="Google Shape;7657;p89"/>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89"/>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89"/>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9"/>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89"/>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89"/>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3" name="Google Shape;7663;p89"/>
          <p:cNvGrpSpPr/>
          <p:nvPr/>
        </p:nvGrpSpPr>
        <p:grpSpPr>
          <a:xfrm>
            <a:off x="6613408" y="1843740"/>
            <a:ext cx="358999" cy="335958"/>
            <a:chOff x="-56394425" y="3600600"/>
            <a:chExt cx="319025" cy="298550"/>
          </a:xfrm>
        </p:grpSpPr>
        <p:sp>
          <p:nvSpPr>
            <p:cNvPr id="7664" name="Google Shape;7664;p89"/>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89"/>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9"/>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89"/>
          <p:cNvGrpSpPr/>
          <p:nvPr/>
        </p:nvGrpSpPr>
        <p:grpSpPr>
          <a:xfrm>
            <a:off x="6644175" y="2274505"/>
            <a:ext cx="327068" cy="357198"/>
            <a:chOff x="-56379450" y="3983400"/>
            <a:chExt cx="290650" cy="317425"/>
          </a:xfrm>
        </p:grpSpPr>
        <p:sp>
          <p:nvSpPr>
            <p:cNvPr id="7668" name="Google Shape;7668;p89"/>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89"/>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89"/>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9"/>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9"/>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89"/>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9"/>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9"/>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89"/>
          <p:cNvGrpSpPr/>
          <p:nvPr/>
        </p:nvGrpSpPr>
        <p:grpSpPr>
          <a:xfrm>
            <a:off x="5307879" y="2738651"/>
            <a:ext cx="316434" cy="358971"/>
            <a:chOff x="-54401725" y="3198925"/>
            <a:chExt cx="281200" cy="319000"/>
          </a:xfrm>
        </p:grpSpPr>
        <p:sp>
          <p:nvSpPr>
            <p:cNvPr id="7677" name="Google Shape;7677;p89"/>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89"/>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89"/>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9"/>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9"/>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9"/>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9"/>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89"/>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89"/>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9"/>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9"/>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89"/>
          <p:cNvGrpSpPr/>
          <p:nvPr/>
        </p:nvGrpSpPr>
        <p:grpSpPr>
          <a:xfrm>
            <a:off x="5308766" y="3208753"/>
            <a:ext cx="314662" cy="358099"/>
            <a:chOff x="-54401725" y="3590375"/>
            <a:chExt cx="279625" cy="318225"/>
          </a:xfrm>
        </p:grpSpPr>
        <p:sp>
          <p:nvSpPr>
            <p:cNvPr id="7689" name="Google Shape;7689;p89"/>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89"/>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89"/>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9"/>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9"/>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89"/>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5" name="Google Shape;7695;p89"/>
          <p:cNvGrpSpPr/>
          <p:nvPr/>
        </p:nvGrpSpPr>
        <p:grpSpPr>
          <a:xfrm>
            <a:off x="5306557" y="3672326"/>
            <a:ext cx="319079" cy="358099"/>
            <a:chOff x="-54403300" y="3982600"/>
            <a:chExt cx="283550" cy="318225"/>
          </a:xfrm>
        </p:grpSpPr>
        <p:sp>
          <p:nvSpPr>
            <p:cNvPr id="7696" name="Google Shape;7696;p89"/>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9"/>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9"/>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9"/>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89"/>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1" name="Google Shape;7701;p89"/>
          <p:cNvGrpSpPr/>
          <p:nvPr/>
        </p:nvGrpSpPr>
        <p:grpSpPr>
          <a:xfrm>
            <a:off x="7493951" y="2733559"/>
            <a:ext cx="356298" cy="356973"/>
            <a:chOff x="-52458650" y="3194400"/>
            <a:chExt cx="316625" cy="317225"/>
          </a:xfrm>
        </p:grpSpPr>
        <p:sp>
          <p:nvSpPr>
            <p:cNvPr id="7702" name="Google Shape;7702;p89"/>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89"/>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9"/>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89"/>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89"/>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9"/>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9"/>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9"/>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0" name="Google Shape;7710;p89"/>
          <p:cNvGrpSpPr/>
          <p:nvPr/>
        </p:nvGrpSpPr>
        <p:grpSpPr>
          <a:xfrm>
            <a:off x="4862826" y="2738651"/>
            <a:ext cx="314662" cy="358971"/>
            <a:chOff x="-54793175" y="3198925"/>
            <a:chExt cx="279625" cy="319000"/>
          </a:xfrm>
        </p:grpSpPr>
        <p:sp>
          <p:nvSpPr>
            <p:cNvPr id="7711" name="Google Shape;7711;p89"/>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9"/>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89"/>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89"/>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9"/>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9"/>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9"/>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8" name="Google Shape;7718;p89"/>
          <p:cNvGrpSpPr/>
          <p:nvPr/>
        </p:nvGrpSpPr>
        <p:grpSpPr>
          <a:xfrm>
            <a:off x="7503249" y="3202536"/>
            <a:ext cx="337703" cy="357845"/>
            <a:chOff x="-52450000" y="3584850"/>
            <a:chExt cx="300100" cy="318000"/>
          </a:xfrm>
        </p:grpSpPr>
        <p:sp>
          <p:nvSpPr>
            <p:cNvPr id="7719" name="Google Shape;7719;p89"/>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89"/>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9"/>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9"/>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9"/>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89"/>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9"/>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6" name="Google Shape;7726;p89"/>
          <p:cNvGrpSpPr/>
          <p:nvPr/>
        </p:nvGrpSpPr>
        <p:grpSpPr>
          <a:xfrm>
            <a:off x="7514769" y="3667009"/>
            <a:ext cx="314662" cy="357226"/>
            <a:chOff x="-52440550" y="3977875"/>
            <a:chExt cx="279625" cy="317450"/>
          </a:xfrm>
        </p:grpSpPr>
        <p:sp>
          <p:nvSpPr>
            <p:cNvPr id="7727" name="Google Shape;7727;p89"/>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9"/>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9"/>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89"/>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9"/>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89"/>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89"/>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9"/>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5" name="Google Shape;7735;p89"/>
          <p:cNvGrpSpPr/>
          <p:nvPr/>
        </p:nvGrpSpPr>
        <p:grpSpPr>
          <a:xfrm>
            <a:off x="6626703" y="4123215"/>
            <a:ext cx="314662" cy="358999"/>
            <a:chOff x="-51623775" y="3584850"/>
            <a:chExt cx="279625" cy="319025"/>
          </a:xfrm>
        </p:grpSpPr>
        <p:sp>
          <p:nvSpPr>
            <p:cNvPr id="7736" name="Google Shape;7736;p89"/>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9"/>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89"/>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9"/>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9"/>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9"/>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89"/>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89"/>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9"/>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45" name="Google Shape;7745;p89"/>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746" name="Google Shape;7746;p89"/>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50"/>
        <p:cNvGrpSpPr/>
        <p:nvPr/>
      </p:nvGrpSpPr>
      <p:grpSpPr>
        <a:xfrm>
          <a:off x="0" y="0"/>
          <a:ext cx="0" cy="0"/>
          <a:chOff x="0" y="0"/>
          <a:chExt cx="0" cy="0"/>
        </a:xfrm>
      </p:grpSpPr>
      <p:grpSp>
        <p:nvGrpSpPr>
          <p:cNvPr id="7751" name="Google Shape;7751;p90"/>
          <p:cNvGrpSpPr/>
          <p:nvPr/>
        </p:nvGrpSpPr>
        <p:grpSpPr>
          <a:xfrm>
            <a:off x="866775" y="1386849"/>
            <a:ext cx="276003" cy="357300"/>
            <a:chOff x="-50469125" y="3183175"/>
            <a:chExt cx="233150" cy="301825"/>
          </a:xfrm>
        </p:grpSpPr>
        <p:sp>
          <p:nvSpPr>
            <p:cNvPr id="7752" name="Google Shape;7752;p90"/>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90"/>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90"/>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5" name="Google Shape;7755;p90"/>
          <p:cNvGrpSpPr/>
          <p:nvPr/>
        </p:nvGrpSpPr>
        <p:grpSpPr>
          <a:xfrm>
            <a:off x="826674" y="1822251"/>
            <a:ext cx="356205" cy="355288"/>
            <a:chOff x="-50504575" y="3550975"/>
            <a:chExt cx="300900" cy="300125"/>
          </a:xfrm>
        </p:grpSpPr>
        <p:sp>
          <p:nvSpPr>
            <p:cNvPr id="7756" name="Google Shape;7756;p90"/>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90"/>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90"/>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90"/>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0" name="Google Shape;7760;p90"/>
          <p:cNvGrpSpPr/>
          <p:nvPr/>
        </p:nvGrpSpPr>
        <p:grpSpPr>
          <a:xfrm>
            <a:off x="826674" y="2260493"/>
            <a:ext cx="356205" cy="354341"/>
            <a:chOff x="-50503000" y="3921175"/>
            <a:chExt cx="300900" cy="299325"/>
          </a:xfrm>
        </p:grpSpPr>
        <p:sp>
          <p:nvSpPr>
            <p:cNvPr id="7761" name="Google Shape;7761;p90"/>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90"/>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90"/>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90"/>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90"/>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6" name="Google Shape;7766;p90"/>
          <p:cNvGrpSpPr/>
          <p:nvPr/>
        </p:nvGrpSpPr>
        <p:grpSpPr>
          <a:xfrm>
            <a:off x="3030727" y="1406411"/>
            <a:ext cx="355258" cy="356205"/>
            <a:chOff x="-48630025" y="3199700"/>
            <a:chExt cx="300100" cy="300900"/>
          </a:xfrm>
        </p:grpSpPr>
        <p:sp>
          <p:nvSpPr>
            <p:cNvPr id="7767" name="Google Shape;7767;p90"/>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90"/>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90"/>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0" name="Google Shape;7770;p90"/>
          <p:cNvGrpSpPr/>
          <p:nvPr/>
        </p:nvGrpSpPr>
        <p:grpSpPr>
          <a:xfrm>
            <a:off x="3030727" y="1843707"/>
            <a:ext cx="355258" cy="355258"/>
            <a:chOff x="-48630025" y="3569100"/>
            <a:chExt cx="300100" cy="300100"/>
          </a:xfrm>
        </p:grpSpPr>
        <p:sp>
          <p:nvSpPr>
            <p:cNvPr id="7771" name="Google Shape;7771;p90"/>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90"/>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90"/>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90"/>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90"/>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90"/>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90"/>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90"/>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90"/>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90"/>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90"/>
          <p:cNvGrpSpPr/>
          <p:nvPr/>
        </p:nvGrpSpPr>
        <p:grpSpPr>
          <a:xfrm>
            <a:off x="3031201" y="2281003"/>
            <a:ext cx="354311" cy="353394"/>
            <a:chOff x="-48629225" y="3938500"/>
            <a:chExt cx="299300" cy="298525"/>
          </a:xfrm>
        </p:grpSpPr>
        <p:sp>
          <p:nvSpPr>
            <p:cNvPr id="7782" name="Google Shape;7782;p90"/>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90"/>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90"/>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90"/>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6" name="Google Shape;7786;p90"/>
          <p:cNvGrpSpPr/>
          <p:nvPr/>
        </p:nvGrpSpPr>
        <p:grpSpPr>
          <a:xfrm>
            <a:off x="1766604" y="2752344"/>
            <a:ext cx="311458" cy="354341"/>
            <a:chOff x="-46762575" y="3200500"/>
            <a:chExt cx="263100" cy="299325"/>
          </a:xfrm>
        </p:grpSpPr>
        <p:sp>
          <p:nvSpPr>
            <p:cNvPr id="7787" name="Google Shape;7787;p90"/>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90"/>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90"/>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90"/>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90"/>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2" name="Google Shape;7792;p90"/>
          <p:cNvGrpSpPr/>
          <p:nvPr/>
        </p:nvGrpSpPr>
        <p:grpSpPr>
          <a:xfrm>
            <a:off x="1744689" y="3211066"/>
            <a:ext cx="355288" cy="312375"/>
            <a:chOff x="-46779900" y="3588000"/>
            <a:chExt cx="300125" cy="263875"/>
          </a:xfrm>
        </p:grpSpPr>
        <p:sp>
          <p:nvSpPr>
            <p:cNvPr id="7793" name="Google Shape;7793;p90"/>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90"/>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90"/>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90"/>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7" name="Google Shape;7797;p90"/>
          <p:cNvGrpSpPr/>
          <p:nvPr/>
        </p:nvGrpSpPr>
        <p:grpSpPr>
          <a:xfrm>
            <a:off x="1745162" y="3625988"/>
            <a:ext cx="354341" cy="353394"/>
            <a:chOff x="-46779100" y="3938500"/>
            <a:chExt cx="299325" cy="298525"/>
          </a:xfrm>
        </p:grpSpPr>
        <p:sp>
          <p:nvSpPr>
            <p:cNvPr id="7798" name="Google Shape;7798;p90"/>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90"/>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0" name="Google Shape;7800;p90"/>
          <p:cNvGrpSpPr/>
          <p:nvPr/>
        </p:nvGrpSpPr>
        <p:grpSpPr>
          <a:xfrm>
            <a:off x="3952900" y="2758855"/>
            <a:ext cx="355258" cy="355288"/>
            <a:chOff x="-44924250" y="3206000"/>
            <a:chExt cx="300100" cy="300125"/>
          </a:xfrm>
        </p:grpSpPr>
        <p:sp>
          <p:nvSpPr>
            <p:cNvPr id="7801" name="Google Shape;7801;p90"/>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90"/>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90"/>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90"/>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90"/>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6" name="Google Shape;7806;p90"/>
          <p:cNvGrpSpPr/>
          <p:nvPr/>
        </p:nvGrpSpPr>
        <p:grpSpPr>
          <a:xfrm>
            <a:off x="1267386" y="1386849"/>
            <a:ext cx="355258" cy="355258"/>
            <a:chOff x="-50134375" y="3183175"/>
            <a:chExt cx="300100" cy="300100"/>
          </a:xfrm>
        </p:grpSpPr>
        <p:sp>
          <p:nvSpPr>
            <p:cNvPr id="7807" name="Google Shape;7807;p90"/>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90"/>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90"/>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90"/>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90"/>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90"/>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90"/>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90"/>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90"/>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90"/>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7" name="Google Shape;7817;p90"/>
          <p:cNvGrpSpPr/>
          <p:nvPr/>
        </p:nvGrpSpPr>
        <p:grpSpPr>
          <a:xfrm>
            <a:off x="1267386" y="1822251"/>
            <a:ext cx="355258" cy="355288"/>
            <a:chOff x="-50134375" y="3550975"/>
            <a:chExt cx="300100" cy="300125"/>
          </a:xfrm>
        </p:grpSpPr>
        <p:sp>
          <p:nvSpPr>
            <p:cNvPr id="7818" name="Google Shape;7818;p90"/>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90"/>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0" name="Google Shape;7820;p90"/>
          <p:cNvGrpSpPr/>
          <p:nvPr/>
        </p:nvGrpSpPr>
        <p:grpSpPr>
          <a:xfrm>
            <a:off x="1267386" y="2259783"/>
            <a:ext cx="355258" cy="355051"/>
            <a:chOff x="-50134375" y="3920575"/>
            <a:chExt cx="300100" cy="299925"/>
          </a:xfrm>
        </p:grpSpPr>
        <p:sp>
          <p:nvSpPr>
            <p:cNvPr id="7821" name="Google Shape;7821;p90"/>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90"/>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90"/>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4" name="Google Shape;7824;p90"/>
          <p:cNvGrpSpPr/>
          <p:nvPr/>
        </p:nvGrpSpPr>
        <p:grpSpPr>
          <a:xfrm>
            <a:off x="3478110" y="1407358"/>
            <a:ext cx="357123" cy="355258"/>
            <a:chOff x="-48262200" y="3200500"/>
            <a:chExt cx="301675" cy="300100"/>
          </a:xfrm>
        </p:grpSpPr>
        <p:sp>
          <p:nvSpPr>
            <p:cNvPr id="7825" name="Google Shape;7825;p90"/>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90"/>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90"/>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90"/>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90"/>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90"/>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90"/>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90"/>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90"/>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4" name="Google Shape;7834;p90"/>
          <p:cNvGrpSpPr/>
          <p:nvPr/>
        </p:nvGrpSpPr>
        <p:grpSpPr>
          <a:xfrm>
            <a:off x="3507483" y="1844447"/>
            <a:ext cx="298377" cy="354519"/>
            <a:chOff x="-48233050" y="3569725"/>
            <a:chExt cx="252050" cy="299475"/>
          </a:xfrm>
        </p:grpSpPr>
        <p:sp>
          <p:nvSpPr>
            <p:cNvPr id="7835" name="Google Shape;7835;p90"/>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90"/>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90"/>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90"/>
          <p:cNvGrpSpPr/>
          <p:nvPr/>
        </p:nvGrpSpPr>
        <p:grpSpPr>
          <a:xfrm>
            <a:off x="3531248" y="2278191"/>
            <a:ext cx="250847" cy="358070"/>
            <a:chOff x="-48216525" y="3936125"/>
            <a:chExt cx="211900" cy="302475"/>
          </a:xfrm>
        </p:grpSpPr>
        <p:sp>
          <p:nvSpPr>
            <p:cNvPr id="7839" name="Google Shape;7839;p90"/>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90"/>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90"/>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90"/>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3" name="Google Shape;7843;p90"/>
          <p:cNvGrpSpPr/>
          <p:nvPr/>
        </p:nvGrpSpPr>
        <p:grpSpPr>
          <a:xfrm>
            <a:off x="2186966" y="2753261"/>
            <a:ext cx="355258" cy="355288"/>
            <a:chOff x="-46410500" y="3201275"/>
            <a:chExt cx="300100" cy="300125"/>
          </a:xfrm>
        </p:grpSpPr>
        <p:sp>
          <p:nvSpPr>
            <p:cNvPr id="7844" name="Google Shape;7844;p90"/>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90"/>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90"/>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90"/>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90"/>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90"/>
          <p:cNvGrpSpPr/>
          <p:nvPr/>
        </p:nvGrpSpPr>
        <p:grpSpPr>
          <a:xfrm>
            <a:off x="2186966" y="3188692"/>
            <a:ext cx="355258" cy="356205"/>
            <a:chOff x="-46409700" y="3569100"/>
            <a:chExt cx="300100" cy="300900"/>
          </a:xfrm>
        </p:grpSpPr>
        <p:sp>
          <p:nvSpPr>
            <p:cNvPr id="7850" name="Google Shape;7850;p90"/>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90"/>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90"/>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90"/>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90"/>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5" name="Google Shape;7855;p90"/>
          <p:cNvGrpSpPr/>
          <p:nvPr/>
        </p:nvGrpSpPr>
        <p:grpSpPr>
          <a:xfrm>
            <a:off x="2174847" y="3624124"/>
            <a:ext cx="379497" cy="358070"/>
            <a:chOff x="-46422300" y="3936925"/>
            <a:chExt cx="320575" cy="302475"/>
          </a:xfrm>
        </p:grpSpPr>
        <p:sp>
          <p:nvSpPr>
            <p:cNvPr id="7856" name="Google Shape;7856;p90"/>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90"/>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8" name="Google Shape;7858;p90"/>
          <p:cNvGrpSpPr/>
          <p:nvPr/>
        </p:nvGrpSpPr>
        <p:grpSpPr>
          <a:xfrm>
            <a:off x="3952426" y="3178452"/>
            <a:ext cx="356205" cy="355258"/>
            <a:chOff x="-44914800" y="3560450"/>
            <a:chExt cx="300900" cy="300100"/>
          </a:xfrm>
        </p:grpSpPr>
        <p:sp>
          <p:nvSpPr>
            <p:cNvPr id="7859" name="Google Shape;7859;p90"/>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90"/>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90"/>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90"/>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90"/>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90"/>
          <p:cNvGrpSpPr/>
          <p:nvPr/>
        </p:nvGrpSpPr>
        <p:grpSpPr>
          <a:xfrm>
            <a:off x="1707478" y="1387086"/>
            <a:ext cx="354311" cy="354104"/>
            <a:chOff x="-49764975" y="3183375"/>
            <a:chExt cx="299300" cy="299125"/>
          </a:xfrm>
        </p:grpSpPr>
        <p:sp>
          <p:nvSpPr>
            <p:cNvPr id="7865" name="Google Shape;7865;p90"/>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90"/>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90"/>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90"/>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90"/>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90"/>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90"/>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90"/>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90"/>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90"/>
          <p:cNvGrpSpPr/>
          <p:nvPr/>
        </p:nvGrpSpPr>
        <p:grpSpPr>
          <a:xfrm>
            <a:off x="1707478" y="1822547"/>
            <a:ext cx="354311" cy="355909"/>
            <a:chOff x="-49764975" y="3551225"/>
            <a:chExt cx="299300" cy="300650"/>
          </a:xfrm>
        </p:grpSpPr>
        <p:sp>
          <p:nvSpPr>
            <p:cNvPr id="7875" name="Google Shape;7875;p90"/>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90"/>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90"/>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90"/>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90"/>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90"/>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90"/>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90"/>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90"/>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90"/>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90"/>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90"/>
          <p:cNvGrpSpPr/>
          <p:nvPr/>
        </p:nvGrpSpPr>
        <p:grpSpPr>
          <a:xfrm>
            <a:off x="1705140" y="2259310"/>
            <a:ext cx="358987" cy="355525"/>
            <a:chOff x="-49766550" y="3920175"/>
            <a:chExt cx="303250" cy="300325"/>
          </a:xfrm>
        </p:grpSpPr>
        <p:sp>
          <p:nvSpPr>
            <p:cNvPr id="7887" name="Google Shape;7887;p90"/>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90"/>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90"/>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90"/>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1" name="Google Shape;7891;p90"/>
          <p:cNvGrpSpPr/>
          <p:nvPr/>
        </p:nvGrpSpPr>
        <p:grpSpPr>
          <a:xfrm>
            <a:off x="3920671" y="1407358"/>
            <a:ext cx="357123" cy="354341"/>
            <a:chOff x="-47892800" y="3200500"/>
            <a:chExt cx="301675" cy="299325"/>
          </a:xfrm>
        </p:grpSpPr>
        <p:sp>
          <p:nvSpPr>
            <p:cNvPr id="7892" name="Google Shape;7892;p90"/>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90"/>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90"/>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90"/>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90"/>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90"/>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90"/>
          <p:cNvGrpSpPr/>
          <p:nvPr/>
        </p:nvGrpSpPr>
        <p:grpSpPr>
          <a:xfrm>
            <a:off x="3984537" y="1843707"/>
            <a:ext cx="229391" cy="355258"/>
            <a:chOff x="-47839250" y="3569100"/>
            <a:chExt cx="193775" cy="300100"/>
          </a:xfrm>
        </p:grpSpPr>
        <p:sp>
          <p:nvSpPr>
            <p:cNvPr id="7899" name="Google Shape;7899;p90"/>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90"/>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90"/>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90"/>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90"/>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90"/>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5" name="Google Shape;7905;p90"/>
          <p:cNvGrpSpPr/>
          <p:nvPr/>
        </p:nvGrpSpPr>
        <p:grpSpPr>
          <a:xfrm>
            <a:off x="3921603" y="2280056"/>
            <a:ext cx="355258" cy="356205"/>
            <a:chOff x="-47892800" y="3937700"/>
            <a:chExt cx="300100" cy="300900"/>
          </a:xfrm>
        </p:grpSpPr>
        <p:sp>
          <p:nvSpPr>
            <p:cNvPr id="7906" name="Google Shape;7906;p90"/>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90"/>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90"/>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90"/>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90"/>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90"/>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90"/>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90"/>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90"/>
          <p:cNvGrpSpPr/>
          <p:nvPr/>
        </p:nvGrpSpPr>
        <p:grpSpPr>
          <a:xfrm>
            <a:off x="2626898" y="2773770"/>
            <a:ext cx="355258" cy="311458"/>
            <a:chOff x="-46042675" y="3218600"/>
            <a:chExt cx="300100" cy="263100"/>
          </a:xfrm>
        </p:grpSpPr>
        <p:sp>
          <p:nvSpPr>
            <p:cNvPr id="7915" name="Google Shape;7915;p90"/>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90"/>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90"/>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90"/>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90"/>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90"/>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1" name="Google Shape;7921;p90"/>
          <p:cNvGrpSpPr/>
          <p:nvPr/>
        </p:nvGrpSpPr>
        <p:grpSpPr>
          <a:xfrm>
            <a:off x="2626898" y="3188219"/>
            <a:ext cx="355258" cy="323118"/>
            <a:chOff x="-46042675" y="3568700"/>
            <a:chExt cx="300100" cy="272950"/>
          </a:xfrm>
        </p:grpSpPr>
        <p:sp>
          <p:nvSpPr>
            <p:cNvPr id="7922" name="Google Shape;7922;p90"/>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90"/>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90"/>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90"/>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6" name="Google Shape;7926;p90"/>
          <p:cNvGrpSpPr/>
          <p:nvPr/>
        </p:nvGrpSpPr>
        <p:grpSpPr>
          <a:xfrm>
            <a:off x="2668849" y="3625189"/>
            <a:ext cx="271357" cy="356057"/>
            <a:chOff x="-46007225" y="3937825"/>
            <a:chExt cx="229225" cy="300775"/>
          </a:xfrm>
        </p:grpSpPr>
        <p:sp>
          <p:nvSpPr>
            <p:cNvPr id="7927" name="Google Shape;7927;p90"/>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90"/>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90"/>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90"/>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90"/>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90"/>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90"/>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90"/>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90"/>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90"/>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7" name="Google Shape;7937;p90"/>
          <p:cNvGrpSpPr/>
          <p:nvPr/>
        </p:nvGrpSpPr>
        <p:grpSpPr>
          <a:xfrm>
            <a:off x="3974341" y="3615275"/>
            <a:ext cx="312375" cy="357596"/>
            <a:chOff x="-44895900" y="3929450"/>
            <a:chExt cx="263875" cy="302075"/>
          </a:xfrm>
        </p:grpSpPr>
        <p:sp>
          <p:nvSpPr>
            <p:cNvPr id="7938" name="Google Shape;7938;p90"/>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90"/>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90"/>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90"/>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90"/>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90"/>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4" name="Google Shape;7944;p90"/>
          <p:cNvGrpSpPr/>
          <p:nvPr/>
        </p:nvGrpSpPr>
        <p:grpSpPr>
          <a:xfrm>
            <a:off x="2148160" y="1398036"/>
            <a:ext cx="356205" cy="332885"/>
            <a:chOff x="-49397175" y="3192625"/>
            <a:chExt cx="300900" cy="281200"/>
          </a:xfrm>
        </p:grpSpPr>
        <p:sp>
          <p:nvSpPr>
            <p:cNvPr id="7945" name="Google Shape;7945;p90"/>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90"/>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90"/>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90"/>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90"/>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90"/>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90"/>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90"/>
          <p:cNvGrpSpPr/>
          <p:nvPr/>
        </p:nvGrpSpPr>
        <p:grpSpPr>
          <a:xfrm>
            <a:off x="2174263" y="1822251"/>
            <a:ext cx="304000" cy="356205"/>
            <a:chOff x="-49375900" y="3550975"/>
            <a:chExt cx="256800" cy="300900"/>
          </a:xfrm>
        </p:grpSpPr>
        <p:sp>
          <p:nvSpPr>
            <p:cNvPr id="7953" name="Google Shape;7953;p90"/>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90"/>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90"/>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90"/>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90"/>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90"/>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90"/>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90"/>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90"/>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90"/>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90"/>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4" name="Google Shape;7964;p90"/>
          <p:cNvGrpSpPr/>
          <p:nvPr/>
        </p:nvGrpSpPr>
        <p:grpSpPr>
          <a:xfrm>
            <a:off x="2169616" y="2259546"/>
            <a:ext cx="313293" cy="356205"/>
            <a:chOff x="-49378250" y="3920375"/>
            <a:chExt cx="264650" cy="300900"/>
          </a:xfrm>
        </p:grpSpPr>
        <p:sp>
          <p:nvSpPr>
            <p:cNvPr id="7965" name="Google Shape;7965;p90"/>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90"/>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90"/>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90"/>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90"/>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90"/>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90"/>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90"/>
          <p:cNvGrpSpPr/>
          <p:nvPr/>
        </p:nvGrpSpPr>
        <p:grpSpPr>
          <a:xfrm>
            <a:off x="888604" y="2752344"/>
            <a:ext cx="312375" cy="357123"/>
            <a:chOff x="-47505300" y="3200500"/>
            <a:chExt cx="263875" cy="301675"/>
          </a:xfrm>
        </p:grpSpPr>
        <p:sp>
          <p:nvSpPr>
            <p:cNvPr id="7973" name="Google Shape;7973;p90"/>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90"/>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90"/>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90"/>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90"/>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90"/>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90"/>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90"/>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90"/>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90"/>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90"/>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90"/>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90"/>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90"/>
          <p:cNvGrpSpPr/>
          <p:nvPr/>
        </p:nvGrpSpPr>
        <p:grpSpPr>
          <a:xfrm>
            <a:off x="866704" y="3188692"/>
            <a:ext cx="356176" cy="355051"/>
            <a:chOff x="-47524975" y="3569100"/>
            <a:chExt cx="300875" cy="299925"/>
          </a:xfrm>
        </p:grpSpPr>
        <p:sp>
          <p:nvSpPr>
            <p:cNvPr id="7987" name="Google Shape;7987;p90"/>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90"/>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90"/>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90"/>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90"/>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2" name="Google Shape;7992;p90"/>
          <p:cNvGrpSpPr/>
          <p:nvPr/>
        </p:nvGrpSpPr>
        <p:grpSpPr>
          <a:xfrm>
            <a:off x="867162" y="3667954"/>
            <a:ext cx="355258" cy="270410"/>
            <a:chOff x="-47523400" y="3973950"/>
            <a:chExt cx="300100" cy="228425"/>
          </a:xfrm>
        </p:grpSpPr>
        <p:sp>
          <p:nvSpPr>
            <p:cNvPr id="7993" name="Google Shape;7993;p90"/>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90"/>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90"/>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90"/>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90"/>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8" name="Google Shape;7998;p90"/>
          <p:cNvGrpSpPr/>
          <p:nvPr/>
        </p:nvGrpSpPr>
        <p:grpSpPr>
          <a:xfrm>
            <a:off x="3072283" y="2750953"/>
            <a:ext cx="354341" cy="357596"/>
            <a:chOff x="-45673275" y="3199325"/>
            <a:chExt cx="299325" cy="302075"/>
          </a:xfrm>
        </p:grpSpPr>
        <p:sp>
          <p:nvSpPr>
            <p:cNvPr id="7999" name="Google Shape;7999;p90"/>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90"/>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90"/>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2" name="Google Shape;8002;p90"/>
          <p:cNvGrpSpPr/>
          <p:nvPr/>
        </p:nvGrpSpPr>
        <p:grpSpPr>
          <a:xfrm>
            <a:off x="3071351" y="3209202"/>
            <a:ext cx="356205" cy="314240"/>
            <a:chOff x="-45674075" y="3586425"/>
            <a:chExt cx="300900" cy="265450"/>
          </a:xfrm>
        </p:grpSpPr>
        <p:sp>
          <p:nvSpPr>
            <p:cNvPr id="8003" name="Google Shape;8003;p90"/>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90"/>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5" name="Google Shape;8005;p90"/>
          <p:cNvGrpSpPr/>
          <p:nvPr/>
        </p:nvGrpSpPr>
        <p:grpSpPr>
          <a:xfrm>
            <a:off x="3072283" y="3625041"/>
            <a:ext cx="354341" cy="356205"/>
            <a:chOff x="-45673275" y="3937700"/>
            <a:chExt cx="299325" cy="300900"/>
          </a:xfrm>
        </p:grpSpPr>
        <p:sp>
          <p:nvSpPr>
            <p:cNvPr id="8006" name="Google Shape;8006;p90"/>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90"/>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90"/>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90"/>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90"/>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90"/>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90"/>
          <p:cNvGrpSpPr/>
          <p:nvPr/>
        </p:nvGrpSpPr>
        <p:grpSpPr>
          <a:xfrm>
            <a:off x="2186449" y="4117825"/>
            <a:ext cx="356205" cy="356205"/>
            <a:chOff x="-44512325" y="3176075"/>
            <a:chExt cx="300900" cy="300900"/>
          </a:xfrm>
        </p:grpSpPr>
        <p:sp>
          <p:nvSpPr>
            <p:cNvPr id="8013" name="Google Shape;8013;p90"/>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90"/>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90"/>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6" name="Google Shape;8016;p90"/>
          <p:cNvGrpSpPr/>
          <p:nvPr/>
        </p:nvGrpSpPr>
        <p:grpSpPr>
          <a:xfrm>
            <a:off x="2589789" y="1386849"/>
            <a:ext cx="354341" cy="354341"/>
            <a:chOff x="-49027775" y="3183175"/>
            <a:chExt cx="299325" cy="299325"/>
          </a:xfrm>
        </p:grpSpPr>
        <p:sp>
          <p:nvSpPr>
            <p:cNvPr id="8017" name="Google Shape;8017;p90"/>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90"/>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90"/>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90"/>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1" name="Google Shape;8021;p90"/>
          <p:cNvGrpSpPr/>
          <p:nvPr/>
        </p:nvGrpSpPr>
        <p:grpSpPr>
          <a:xfrm>
            <a:off x="2589330" y="1822251"/>
            <a:ext cx="355258" cy="357152"/>
            <a:chOff x="-49027775" y="3550975"/>
            <a:chExt cx="300100" cy="301700"/>
          </a:xfrm>
        </p:grpSpPr>
        <p:sp>
          <p:nvSpPr>
            <p:cNvPr id="8022" name="Google Shape;8022;p90"/>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90"/>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90"/>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90"/>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90"/>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90"/>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90"/>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90"/>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90"/>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90"/>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2" name="Google Shape;8032;p90"/>
          <p:cNvGrpSpPr/>
          <p:nvPr/>
        </p:nvGrpSpPr>
        <p:grpSpPr>
          <a:xfrm>
            <a:off x="2587406" y="2259310"/>
            <a:ext cx="359106" cy="355525"/>
            <a:chOff x="-49031025" y="3920175"/>
            <a:chExt cx="303350" cy="300325"/>
          </a:xfrm>
        </p:grpSpPr>
        <p:sp>
          <p:nvSpPr>
            <p:cNvPr id="8033" name="Google Shape;8033;p90"/>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90"/>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90"/>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90"/>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90"/>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90"/>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9" name="Google Shape;8039;p90"/>
          <p:cNvGrpSpPr/>
          <p:nvPr/>
        </p:nvGrpSpPr>
        <p:grpSpPr>
          <a:xfrm>
            <a:off x="1303511" y="2752344"/>
            <a:ext cx="356176" cy="354341"/>
            <a:chOff x="-47155575" y="3200500"/>
            <a:chExt cx="300875" cy="299325"/>
          </a:xfrm>
        </p:grpSpPr>
        <p:sp>
          <p:nvSpPr>
            <p:cNvPr id="8040" name="Google Shape;8040;p90"/>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90"/>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90"/>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90"/>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90"/>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90"/>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90"/>
          <p:cNvGrpSpPr/>
          <p:nvPr/>
        </p:nvGrpSpPr>
        <p:grpSpPr>
          <a:xfrm>
            <a:off x="1303970" y="3188692"/>
            <a:ext cx="355258" cy="355258"/>
            <a:chOff x="-47154800" y="3569100"/>
            <a:chExt cx="300100" cy="300100"/>
          </a:xfrm>
        </p:grpSpPr>
        <p:sp>
          <p:nvSpPr>
            <p:cNvPr id="8047" name="Google Shape;8047;p90"/>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90"/>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90"/>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90"/>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90"/>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90"/>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3" name="Google Shape;8053;p90"/>
          <p:cNvGrpSpPr/>
          <p:nvPr/>
        </p:nvGrpSpPr>
        <p:grpSpPr>
          <a:xfrm>
            <a:off x="1304443" y="3626905"/>
            <a:ext cx="354311" cy="353423"/>
            <a:chOff x="-47154000" y="3939275"/>
            <a:chExt cx="299300" cy="298550"/>
          </a:xfrm>
        </p:grpSpPr>
        <p:sp>
          <p:nvSpPr>
            <p:cNvPr id="8054" name="Google Shape;8054;p90"/>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90"/>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90"/>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90"/>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8" name="Google Shape;8058;p90"/>
          <p:cNvGrpSpPr/>
          <p:nvPr/>
        </p:nvGrpSpPr>
        <p:grpSpPr>
          <a:xfrm>
            <a:off x="3529733" y="2752344"/>
            <a:ext cx="312375" cy="354341"/>
            <a:chOff x="-45286550" y="3200500"/>
            <a:chExt cx="263875" cy="299325"/>
          </a:xfrm>
        </p:grpSpPr>
        <p:sp>
          <p:nvSpPr>
            <p:cNvPr id="8059" name="Google Shape;8059;p90"/>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90"/>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90"/>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90"/>
          <p:cNvGrpSpPr/>
          <p:nvPr/>
        </p:nvGrpSpPr>
        <p:grpSpPr>
          <a:xfrm>
            <a:off x="3529733" y="3189639"/>
            <a:ext cx="312375" cy="354311"/>
            <a:chOff x="-45286550" y="3569900"/>
            <a:chExt cx="263875" cy="299300"/>
          </a:xfrm>
        </p:grpSpPr>
        <p:sp>
          <p:nvSpPr>
            <p:cNvPr id="8063" name="Google Shape;8063;p90"/>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90"/>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90"/>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90"/>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90"/>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90"/>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9" name="Google Shape;8069;p90"/>
          <p:cNvGrpSpPr/>
          <p:nvPr/>
        </p:nvGrpSpPr>
        <p:grpSpPr>
          <a:xfrm>
            <a:off x="3540920" y="3625988"/>
            <a:ext cx="290001" cy="355258"/>
            <a:chOff x="-45277900" y="3938500"/>
            <a:chExt cx="244975" cy="300100"/>
          </a:xfrm>
        </p:grpSpPr>
        <p:sp>
          <p:nvSpPr>
            <p:cNvPr id="8070" name="Google Shape;8070;p90"/>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90"/>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90"/>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90"/>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90"/>
          <p:cNvGrpSpPr/>
          <p:nvPr/>
        </p:nvGrpSpPr>
        <p:grpSpPr>
          <a:xfrm>
            <a:off x="2626869" y="4095090"/>
            <a:ext cx="355258" cy="355258"/>
            <a:chOff x="-44502875" y="3576975"/>
            <a:chExt cx="300100" cy="300100"/>
          </a:xfrm>
        </p:grpSpPr>
        <p:sp>
          <p:nvSpPr>
            <p:cNvPr id="8075" name="Google Shape;8075;p90"/>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90"/>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90"/>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8" name="Google Shape;8078;p90"/>
          <p:cNvGrpSpPr/>
          <p:nvPr/>
        </p:nvGrpSpPr>
        <p:grpSpPr>
          <a:xfrm>
            <a:off x="4835456" y="1828361"/>
            <a:ext cx="356196" cy="354670"/>
            <a:chOff x="-13946200" y="3647075"/>
            <a:chExt cx="353650" cy="352100"/>
          </a:xfrm>
        </p:grpSpPr>
        <p:sp>
          <p:nvSpPr>
            <p:cNvPr id="8079" name="Google Shape;8079;p90"/>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90"/>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90"/>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90"/>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90"/>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90"/>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90"/>
          <p:cNvGrpSpPr/>
          <p:nvPr/>
        </p:nvGrpSpPr>
        <p:grpSpPr>
          <a:xfrm>
            <a:off x="6618849" y="1387844"/>
            <a:ext cx="357002" cy="354267"/>
            <a:chOff x="-12163025" y="3214275"/>
            <a:chExt cx="354450" cy="351700"/>
          </a:xfrm>
        </p:grpSpPr>
        <p:sp>
          <p:nvSpPr>
            <p:cNvPr id="8086" name="Google Shape;8086;p90"/>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90"/>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90"/>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90"/>
          <p:cNvGrpSpPr/>
          <p:nvPr/>
        </p:nvGrpSpPr>
        <p:grpSpPr>
          <a:xfrm>
            <a:off x="6619629" y="1827581"/>
            <a:ext cx="355441" cy="356232"/>
            <a:chOff x="-12160675" y="3647875"/>
            <a:chExt cx="352900" cy="353650"/>
          </a:xfrm>
        </p:grpSpPr>
        <p:sp>
          <p:nvSpPr>
            <p:cNvPr id="8090" name="Google Shape;8090;p90"/>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90"/>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90"/>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90"/>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90"/>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90"/>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90"/>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7" name="Google Shape;8097;p90"/>
          <p:cNvGrpSpPr/>
          <p:nvPr/>
        </p:nvGrpSpPr>
        <p:grpSpPr>
          <a:xfrm>
            <a:off x="6630345" y="2272036"/>
            <a:ext cx="354635" cy="356232"/>
            <a:chOff x="-12160675" y="4081850"/>
            <a:chExt cx="352100" cy="353650"/>
          </a:xfrm>
        </p:grpSpPr>
        <p:sp>
          <p:nvSpPr>
            <p:cNvPr id="8098" name="Google Shape;8098;p90"/>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90"/>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90"/>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90"/>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90"/>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90"/>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4" name="Google Shape;8104;p90"/>
          <p:cNvGrpSpPr/>
          <p:nvPr/>
        </p:nvGrpSpPr>
        <p:grpSpPr>
          <a:xfrm>
            <a:off x="4835311" y="2746480"/>
            <a:ext cx="355416" cy="355652"/>
            <a:chOff x="-10391650" y="3180600"/>
            <a:chExt cx="352875" cy="353075"/>
          </a:xfrm>
        </p:grpSpPr>
        <p:sp>
          <p:nvSpPr>
            <p:cNvPr id="8105" name="Google Shape;8105;p90"/>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90"/>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90"/>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90"/>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90"/>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90"/>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1" name="Google Shape;8111;p90"/>
          <p:cNvGrpSpPr/>
          <p:nvPr/>
        </p:nvGrpSpPr>
        <p:grpSpPr>
          <a:xfrm>
            <a:off x="4835310" y="3223278"/>
            <a:ext cx="354635" cy="353890"/>
            <a:chOff x="-10390875" y="3616350"/>
            <a:chExt cx="352100" cy="351325"/>
          </a:xfrm>
        </p:grpSpPr>
        <p:sp>
          <p:nvSpPr>
            <p:cNvPr id="8112" name="Google Shape;8112;p90"/>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90"/>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90"/>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5" name="Google Shape;8115;p90"/>
          <p:cNvGrpSpPr/>
          <p:nvPr/>
        </p:nvGrpSpPr>
        <p:grpSpPr>
          <a:xfrm>
            <a:off x="7502285" y="2747943"/>
            <a:ext cx="312585" cy="354670"/>
            <a:chOff x="-10370400" y="4049550"/>
            <a:chExt cx="310350" cy="352100"/>
          </a:xfrm>
        </p:grpSpPr>
        <p:sp>
          <p:nvSpPr>
            <p:cNvPr id="8116" name="Google Shape;8116;p90"/>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90"/>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90"/>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90"/>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90"/>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1" name="Google Shape;8121;p90"/>
          <p:cNvGrpSpPr/>
          <p:nvPr/>
        </p:nvGrpSpPr>
        <p:grpSpPr>
          <a:xfrm>
            <a:off x="6606541" y="2746884"/>
            <a:ext cx="379236" cy="354847"/>
            <a:chOff x="-8674650" y="3210975"/>
            <a:chExt cx="376525" cy="352275"/>
          </a:xfrm>
        </p:grpSpPr>
        <p:sp>
          <p:nvSpPr>
            <p:cNvPr id="8122" name="Google Shape;8122;p90"/>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90"/>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90"/>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90"/>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90"/>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90"/>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90"/>
          <p:cNvGrpSpPr/>
          <p:nvPr/>
        </p:nvGrpSpPr>
        <p:grpSpPr>
          <a:xfrm>
            <a:off x="5278038" y="1828361"/>
            <a:ext cx="356221" cy="354670"/>
            <a:chOff x="-13512225" y="3647075"/>
            <a:chExt cx="353675" cy="352100"/>
          </a:xfrm>
        </p:grpSpPr>
        <p:sp>
          <p:nvSpPr>
            <p:cNvPr id="8129" name="Google Shape;8129;p90"/>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90"/>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90"/>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90"/>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90"/>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90"/>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90"/>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90"/>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90"/>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90"/>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90"/>
          <p:cNvGrpSpPr/>
          <p:nvPr/>
        </p:nvGrpSpPr>
        <p:grpSpPr>
          <a:xfrm>
            <a:off x="5288351" y="2272427"/>
            <a:ext cx="356221" cy="355451"/>
            <a:chOff x="-13512225" y="4080275"/>
            <a:chExt cx="353675" cy="352875"/>
          </a:xfrm>
        </p:grpSpPr>
        <p:sp>
          <p:nvSpPr>
            <p:cNvPr id="8140" name="Google Shape;8140;p90"/>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90"/>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90"/>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90"/>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90"/>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90"/>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90"/>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90"/>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90"/>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90"/>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90"/>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1" name="Google Shape;8151;p90"/>
          <p:cNvGrpSpPr/>
          <p:nvPr/>
        </p:nvGrpSpPr>
        <p:grpSpPr>
          <a:xfrm>
            <a:off x="7061431" y="1419788"/>
            <a:ext cx="356196" cy="290379"/>
            <a:chOff x="-11728250" y="3245400"/>
            <a:chExt cx="353650" cy="288275"/>
          </a:xfrm>
        </p:grpSpPr>
        <p:sp>
          <p:nvSpPr>
            <p:cNvPr id="8152" name="Google Shape;8152;p90"/>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90"/>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90"/>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90"/>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90"/>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7" name="Google Shape;8157;p90"/>
          <p:cNvGrpSpPr/>
          <p:nvPr/>
        </p:nvGrpSpPr>
        <p:grpSpPr>
          <a:xfrm>
            <a:off x="7093939" y="2272427"/>
            <a:ext cx="311804" cy="355451"/>
            <a:chOff x="-11703850" y="4081850"/>
            <a:chExt cx="309575" cy="352875"/>
          </a:xfrm>
        </p:grpSpPr>
        <p:sp>
          <p:nvSpPr>
            <p:cNvPr id="8158" name="Google Shape;8158;p90"/>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90"/>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90"/>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90"/>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90"/>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90"/>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90"/>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90"/>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6" name="Google Shape;8166;p90"/>
          <p:cNvGrpSpPr/>
          <p:nvPr/>
        </p:nvGrpSpPr>
        <p:grpSpPr>
          <a:xfrm>
            <a:off x="5282595" y="2746580"/>
            <a:ext cx="357002" cy="355451"/>
            <a:chOff x="-9958475" y="3180025"/>
            <a:chExt cx="354450" cy="352875"/>
          </a:xfrm>
        </p:grpSpPr>
        <p:sp>
          <p:nvSpPr>
            <p:cNvPr id="8167" name="Google Shape;8167;p90"/>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90"/>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90"/>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0" name="Google Shape;8170;p90"/>
          <p:cNvGrpSpPr/>
          <p:nvPr/>
        </p:nvGrpSpPr>
        <p:grpSpPr>
          <a:xfrm>
            <a:off x="5291722" y="3222561"/>
            <a:ext cx="337966" cy="355325"/>
            <a:chOff x="-9949025" y="3615575"/>
            <a:chExt cx="335550" cy="352750"/>
          </a:xfrm>
        </p:grpSpPr>
        <p:sp>
          <p:nvSpPr>
            <p:cNvPr id="8171" name="Google Shape;8171;p90"/>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90"/>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90"/>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4" name="Google Shape;8174;p90"/>
          <p:cNvGrpSpPr/>
          <p:nvPr/>
        </p:nvGrpSpPr>
        <p:grpSpPr>
          <a:xfrm>
            <a:off x="7926568" y="2746067"/>
            <a:ext cx="360175" cy="358423"/>
            <a:chOff x="-9961625" y="4048175"/>
            <a:chExt cx="357600" cy="355825"/>
          </a:xfrm>
        </p:grpSpPr>
        <p:sp>
          <p:nvSpPr>
            <p:cNvPr id="8175" name="Google Shape;8175;p90"/>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90"/>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90"/>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90"/>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90"/>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90"/>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90"/>
          <p:cNvGrpSpPr/>
          <p:nvPr/>
        </p:nvGrpSpPr>
        <p:grpSpPr>
          <a:xfrm>
            <a:off x="6613289" y="3221579"/>
            <a:ext cx="364959" cy="357289"/>
            <a:chOff x="-8680950" y="3624225"/>
            <a:chExt cx="362350" cy="354700"/>
          </a:xfrm>
        </p:grpSpPr>
        <p:sp>
          <p:nvSpPr>
            <p:cNvPr id="8182" name="Google Shape;8182;p90"/>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90"/>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90"/>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90"/>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90"/>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90"/>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8" name="Google Shape;8188;p90"/>
          <p:cNvGrpSpPr/>
          <p:nvPr/>
        </p:nvGrpSpPr>
        <p:grpSpPr>
          <a:xfrm>
            <a:off x="5749533" y="1387239"/>
            <a:ext cx="313365" cy="355476"/>
            <a:chOff x="-13056975" y="3212300"/>
            <a:chExt cx="311125" cy="352900"/>
          </a:xfrm>
        </p:grpSpPr>
        <p:sp>
          <p:nvSpPr>
            <p:cNvPr id="8189" name="Google Shape;8189;p90"/>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90"/>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90"/>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90"/>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3" name="Google Shape;8193;p90"/>
          <p:cNvGrpSpPr/>
          <p:nvPr/>
        </p:nvGrpSpPr>
        <p:grpSpPr>
          <a:xfrm>
            <a:off x="5726921" y="1828034"/>
            <a:ext cx="358588" cy="355325"/>
            <a:chOff x="-13077450" y="3647075"/>
            <a:chExt cx="356025" cy="352750"/>
          </a:xfrm>
        </p:grpSpPr>
        <p:sp>
          <p:nvSpPr>
            <p:cNvPr id="8194" name="Google Shape;8194;p90"/>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90"/>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90"/>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7" name="Google Shape;8197;p90"/>
          <p:cNvGrpSpPr/>
          <p:nvPr/>
        </p:nvGrpSpPr>
        <p:grpSpPr>
          <a:xfrm>
            <a:off x="5738027" y="2271633"/>
            <a:ext cx="357002" cy="357037"/>
            <a:chOff x="-13079025" y="4079475"/>
            <a:chExt cx="354450" cy="354450"/>
          </a:xfrm>
        </p:grpSpPr>
        <p:sp>
          <p:nvSpPr>
            <p:cNvPr id="8198" name="Google Shape;8198;p90"/>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90"/>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90"/>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90"/>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2" name="Google Shape;8202;p90"/>
          <p:cNvGrpSpPr/>
          <p:nvPr/>
        </p:nvGrpSpPr>
        <p:grpSpPr>
          <a:xfrm>
            <a:off x="7511094" y="1387642"/>
            <a:ext cx="356221" cy="354670"/>
            <a:chOff x="-11292700" y="3213875"/>
            <a:chExt cx="353675" cy="352100"/>
          </a:xfrm>
        </p:grpSpPr>
        <p:sp>
          <p:nvSpPr>
            <p:cNvPr id="8203" name="Google Shape;8203;p90"/>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90"/>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90"/>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90"/>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90"/>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90"/>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90"/>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0" name="Google Shape;8210;p90"/>
          <p:cNvGrpSpPr/>
          <p:nvPr/>
        </p:nvGrpSpPr>
        <p:grpSpPr>
          <a:xfrm>
            <a:off x="7505152" y="1827581"/>
            <a:ext cx="368106" cy="356232"/>
            <a:chOff x="-11299000" y="3647875"/>
            <a:chExt cx="365475" cy="353650"/>
          </a:xfrm>
        </p:grpSpPr>
        <p:sp>
          <p:nvSpPr>
            <p:cNvPr id="8211" name="Google Shape;8211;p90"/>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90"/>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90"/>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90"/>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90"/>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90"/>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7" name="Google Shape;8217;p90"/>
          <p:cNvGrpSpPr/>
          <p:nvPr/>
        </p:nvGrpSpPr>
        <p:grpSpPr>
          <a:xfrm>
            <a:off x="7520614" y="2283532"/>
            <a:ext cx="357808" cy="333240"/>
            <a:chOff x="-11295075" y="4092875"/>
            <a:chExt cx="355250" cy="330825"/>
          </a:xfrm>
        </p:grpSpPr>
        <p:sp>
          <p:nvSpPr>
            <p:cNvPr id="8218" name="Google Shape;8218;p90"/>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90"/>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90"/>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90"/>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90"/>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3" name="Google Shape;8223;p90"/>
          <p:cNvGrpSpPr/>
          <p:nvPr/>
        </p:nvGrpSpPr>
        <p:grpSpPr>
          <a:xfrm>
            <a:off x="5746214" y="2746580"/>
            <a:ext cx="312585" cy="355451"/>
            <a:chOff x="-9500075" y="3180800"/>
            <a:chExt cx="310350" cy="352875"/>
          </a:xfrm>
        </p:grpSpPr>
        <p:sp>
          <p:nvSpPr>
            <p:cNvPr id="8224" name="Google Shape;8224;p90"/>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90"/>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90"/>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90"/>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90"/>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90"/>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90"/>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90"/>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90"/>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90"/>
          <p:cNvGrpSpPr/>
          <p:nvPr/>
        </p:nvGrpSpPr>
        <p:grpSpPr>
          <a:xfrm>
            <a:off x="5724005" y="3222095"/>
            <a:ext cx="356221" cy="356257"/>
            <a:chOff x="-9523700" y="3614000"/>
            <a:chExt cx="353675" cy="353675"/>
          </a:xfrm>
        </p:grpSpPr>
        <p:sp>
          <p:nvSpPr>
            <p:cNvPr id="8234" name="Google Shape;8234;p90"/>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90"/>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90"/>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90"/>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90"/>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90"/>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90"/>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90"/>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90"/>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3" name="Google Shape;8243;p90"/>
          <p:cNvGrpSpPr/>
          <p:nvPr/>
        </p:nvGrpSpPr>
        <p:grpSpPr>
          <a:xfrm>
            <a:off x="7508956" y="3244737"/>
            <a:ext cx="356221" cy="354670"/>
            <a:chOff x="-9523700" y="4049550"/>
            <a:chExt cx="353675" cy="352100"/>
          </a:xfrm>
        </p:grpSpPr>
        <p:sp>
          <p:nvSpPr>
            <p:cNvPr id="8244" name="Google Shape;8244;p90"/>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90"/>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90"/>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90"/>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90"/>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90"/>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90"/>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1" name="Google Shape;8251;p90"/>
          <p:cNvGrpSpPr/>
          <p:nvPr/>
        </p:nvGrpSpPr>
        <p:grpSpPr>
          <a:xfrm>
            <a:off x="7065071" y="3244710"/>
            <a:ext cx="357002" cy="311029"/>
            <a:chOff x="-8209150" y="3659675"/>
            <a:chExt cx="354450" cy="308775"/>
          </a:xfrm>
        </p:grpSpPr>
        <p:sp>
          <p:nvSpPr>
            <p:cNvPr id="8252" name="Google Shape;8252;p90"/>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90"/>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90"/>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90"/>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90"/>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90"/>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8" name="Google Shape;8258;p90"/>
          <p:cNvGrpSpPr/>
          <p:nvPr/>
        </p:nvGrpSpPr>
        <p:grpSpPr>
          <a:xfrm>
            <a:off x="6178632" y="2273623"/>
            <a:ext cx="356221" cy="353059"/>
            <a:chOff x="-12643475" y="4081850"/>
            <a:chExt cx="353675" cy="350500"/>
          </a:xfrm>
        </p:grpSpPr>
        <p:sp>
          <p:nvSpPr>
            <p:cNvPr id="8259" name="Google Shape;8259;p90"/>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90"/>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90"/>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90"/>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3" name="Google Shape;8263;p90"/>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4" name="Google Shape;8264;p90"/>
          <p:cNvGrpSpPr/>
          <p:nvPr/>
        </p:nvGrpSpPr>
        <p:grpSpPr>
          <a:xfrm>
            <a:off x="7961232" y="2283532"/>
            <a:ext cx="356221" cy="333240"/>
            <a:chOff x="-10858725" y="4092875"/>
            <a:chExt cx="353675" cy="330825"/>
          </a:xfrm>
        </p:grpSpPr>
        <p:sp>
          <p:nvSpPr>
            <p:cNvPr id="8265" name="Google Shape;8265;p90"/>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90"/>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90"/>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90"/>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90"/>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90"/>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1" name="Google Shape;8271;p90"/>
          <p:cNvGrpSpPr/>
          <p:nvPr/>
        </p:nvGrpSpPr>
        <p:grpSpPr>
          <a:xfrm>
            <a:off x="6219755" y="3222498"/>
            <a:ext cx="252278" cy="355451"/>
            <a:chOff x="-9039300" y="3614000"/>
            <a:chExt cx="250475" cy="352875"/>
          </a:xfrm>
        </p:grpSpPr>
        <p:sp>
          <p:nvSpPr>
            <p:cNvPr id="8272" name="Google Shape;8272;p90"/>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90"/>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4" name="Google Shape;8274;p90"/>
          <p:cNvGrpSpPr/>
          <p:nvPr/>
        </p:nvGrpSpPr>
        <p:grpSpPr>
          <a:xfrm>
            <a:off x="7951721" y="3244737"/>
            <a:ext cx="354635" cy="354670"/>
            <a:chOff x="-9088150" y="4049550"/>
            <a:chExt cx="352100" cy="352100"/>
          </a:xfrm>
        </p:grpSpPr>
        <p:sp>
          <p:nvSpPr>
            <p:cNvPr id="8275" name="Google Shape;8275;p90"/>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90"/>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90"/>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90"/>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90"/>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90"/>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1" name="Google Shape;8281;p90"/>
          <p:cNvGrpSpPr/>
          <p:nvPr/>
        </p:nvGrpSpPr>
        <p:grpSpPr>
          <a:xfrm>
            <a:off x="7086085" y="2746970"/>
            <a:ext cx="315757" cy="354670"/>
            <a:chOff x="-8191825" y="3174500"/>
            <a:chExt cx="313500" cy="352100"/>
          </a:xfrm>
        </p:grpSpPr>
        <p:sp>
          <p:nvSpPr>
            <p:cNvPr id="8282" name="Google Shape;8282;p90"/>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90"/>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90"/>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5" name="Google Shape;8285;p90"/>
          <p:cNvGrpSpPr/>
          <p:nvPr/>
        </p:nvGrpSpPr>
        <p:grpSpPr>
          <a:xfrm>
            <a:off x="4835443" y="1387491"/>
            <a:ext cx="356221" cy="354973"/>
            <a:chOff x="-13947000" y="3212800"/>
            <a:chExt cx="353675" cy="352400"/>
          </a:xfrm>
        </p:grpSpPr>
        <p:sp>
          <p:nvSpPr>
            <p:cNvPr id="8286" name="Google Shape;8286;p90"/>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90"/>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88" name="Google Shape;8288;p90"/>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89" name="Google Shape;8289;p90"/>
          <p:cNvGrpSpPr/>
          <p:nvPr/>
        </p:nvGrpSpPr>
        <p:grpSpPr>
          <a:xfrm>
            <a:off x="5278038" y="1386849"/>
            <a:ext cx="356221" cy="356257"/>
            <a:chOff x="-13512225" y="3211525"/>
            <a:chExt cx="353675" cy="353675"/>
          </a:xfrm>
        </p:grpSpPr>
        <p:sp>
          <p:nvSpPr>
            <p:cNvPr id="8290" name="Google Shape;8290;p90"/>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90"/>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90"/>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90"/>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90"/>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5" name="Google Shape;8295;p90"/>
          <p:cNvGrpSpPr/>
          <p:nvPr/>
        </p:nvGrpSpPr>
        <p:grpSpPr>
          <a:xfrm>
            <a:off x="6168320" y="1387239"/>
            <a:ext cx="356221" cy="355476"/>
            <a:chOff x="-12643475" y="3212300"/>
            <a:chExt cx="353675" cy="352900"/>
          </a:xfrm>
        </p:grpSpPr>
        <p:sp>
          <p:nvSpPr>
            <p:cNvPr id="8296" name="Google Shape;8296;p90"/>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90"/>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90"/>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90"/>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90"/>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90"/>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90"/>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90"/>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90"/>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5" name="Google Shape;8305;p90"/>
          <p:cNvGrpSpPr/>
          <p:nvPr/>
        </p:nvGrpSpPr>
        <p:grpSpPr>
          <a:xfrm>
            <a:off x="6168320" y="1839013"/>
            <a:ext cx="356221" cy="333366"/>
            <a:chOff x="-12643475" y="3657325"/>
            <a:chExt cx="353675" cy="330950"/>
          </a:xfrm>
        </p:grpSpPr>
        <p:sp>
          <p:nvSpPr>
            <p:cNvPr id="8306" name="Google Shape;8306;p90"/>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90"/>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90"/>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90"/>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90"/>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90"/>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2" name="Google Shape;8312;p90"/>
          <p:cNvGrpSpPr/>
          <p:nvPr/>
        </p:nvGrpSpPr>
        <p:grpSpPr>
          <a:xfrm>
            <a:off x="7951322" y="1387642"/>
            <a:ext cx="355416" cy="354670"/>
            <a:chOff x="-10857925" y="3213875"/>
            <a:chExt cx="352875" cy="352100"/>
          </a:xfrm>
        </p:grpSpPr>
        <p:sp>
          <p:nvSpPr>
            <p:cNvPr id="8313" name="Google Shape;8313;p90"/>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90"/>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90"/>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90"/>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90"/>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90"/>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90"/>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90"/>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90"/>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90"/>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3" name="Google Shape;8323;p90"/>
          <p:cNvGrpSpPr/>
          <p:nvPr/>
        </p:nvGrpSpPr>
        <p:grpSpPr>
          <a:xfrm>
            <a:off x="6168237" y="2747071"/>
            <a:ext cx="356096" cy="354469"/>
            <a:chOff x="-9089725" y="3180200"/>
            <a:chExt cx="353550" cy="351900"/>
          </a:xfrm>
        </p:grpSpPr>
        <p:sp>
          <p:nvSpPr>
            <p:cNvPr id="8324" name="Google Shape;8324;p90"/>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90"/>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6" name="Google Shape;8326;p90"/>
          <p:cNvGrpSpPr/>
          <p:nvPr/>
        </p:nvGrpSpPr>
        <p:grpSpPr>
          <a:xfrm>
            <a:off x="7060235" y="1826875"/>
            <a:ext cx="358588" cy="357642"/>
            <a:chOff x="7083760" y="1971660"/>
            <a:chExt cx="358588" cy="357642"/>
          </a:xfrm>
        </p:grpSpPr>
        <p:sp>
          <p:nvSpPr>
            <p:cNvPr id="8327" name="Google Shape;8327;p90"/>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90"/>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90"/>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90"/>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90"/>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90"/>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90"/>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90"/>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90"/>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90"/>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90"/>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90"/>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39" name="Google Shape;8339;p90"/>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340" name="Google Shape;8340;p90"/>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44"/>
        <p:cNvGrpSpPr/>
        <p:nvPr/>
      </p:nvGrpSpPr>
      <p:grpSpPr>
        <a:xfrm>
          <a:off x="0" y="0"/>
          <a:ext cx="0" cy="0"/>
          <a:chOff x="0" y="0"/>
          <a:chExt cx="0" cy="0"/>
        </a:xfrm>
      </p:grpSpPr>
      <p:sp>
        <p:nvSpPr>
          <p:cNvPr id="8345" name="Google Shape;8345;p91"/>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46" name="Google Shape;8346;p91"/>
          <p:cNvGrpSpPr/>
          <p:nvPr/>
        </p:nvGrpSpPr>
        <p:grpSpPr>
          <a:xfrm>
            <a:off x="719610" y="2243507"/>
            <a:ext cx="452798" cy="449473"/>
            <a:chOff x="-21322300" y="3693325"/>
            <a:chExt cx="306400" cy="304150"/>
          </a:xfrm>
        </p:grpSpPr>
        <p:sp>
          <p:nvSpPr>
            <p:cNvPr id="8347" name="Google Shape;8347;p91"/>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91"/>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91"/>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91"/>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91"/>
          <p:cNvGrpSpPr/>
          <p:nvPr/>
        </p:nvGrpSpPr>
        <p:grpSpPr>
          <a:xfrm>
            <a:off x="719019" y="2810244"/>
            <a:ext cx="453980" cy="422540"/>
            <a:chOff x="-21322300" y="4077125"/>
            <a:chExt cx="307200" cy="285925"/>
          </a:xfrm>
        </p:grpSpPr>
        <p:sp>
          <p:nvSpPr>
            <p:cNvPr id="8352" name="Google Shape;8352;p91"/>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91"/>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91"/>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91"/>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91"/>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91"/>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91"/>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91"/>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91"/>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91"/>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91"/>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91"/>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4" name="Google Shape;8364;p91"/>
          <p:cNvGrpSpPr/>
          <p:nvPr/>
        </p:nvGrpSpPr>
        <p:grpSpPr>
          <a:xfrm>
            <a:off x="3496195" y="1689128"/>
            <a:ext cx="451653" cy="450212"/>
            <a:chOff x="-19394200" y="3333800"/>
            <a:chExt cx="305625" cy="304650"/>
          </a:xfrm>
        </p:grpSpPr>
        <p:sp>
          <p:nvSpPr>
            <p:cNvPr id="8365" name="Google Shape;8365;p91"/>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91"/>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91"/>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91"/>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91"/>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91"/>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91"/>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91"/>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91"/>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4" name="Google Shape;8374;p91"/>
          <p:cNvGrpSpPr/>
          <p:nvPr/>
        </p:nvGrpSpPr>
        <p:grpSpPr>
          <a:xfrm>
            <a:off x="3495032" y="2243580"/>
            <a:ext cx="453980" cy="449325"/>
            <a:chOff x="-19396575" y="3708500"/>
            <a:chExt cx="307200" cy="304050"/>
          </a:xfrm>
        </p:grpSpPr>
        <p:sp>
          <p:nvSpPr>
            <p:cNvPr id="8375" name="Google Shape;8375;p91"/>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91"/>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91"/>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8" name="Google Shape;8378;p91"/>
          <p:cNvGrpSpPr/>
          <p:nvPr/>
        </p:nvGrpSpPr>
        <p:grpSpPr>
          <a:xfrm>
            <a:off x="3489212" y="2796461"/>
            <a:ext cx="465618" cy="450101"/>
            <a:chOff x="-19394200" y="4084200"/>
            <a:chExt cx="315075" cy="304575"/>
          </a:xfrm>
        </p:grpSpPr>
        <p:sp>
          <p:nvSpPr>
            <p:cNvPr id="8379" name="Google Shape;8379;p91"/>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91"/>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91"/>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91"/>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91"/>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91"/>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91"/>
          <p:cNvGrpSpPr/>
          <p:nvPr/>
        </p:nvGrpSpPr>
        <p:grpSpPr>
          <a:xfrm>
            <a:off x="6294923" y="1689001"/>
            <a:ext cx="400447" cy="450470"/>
            <a:chOff x="-17526750" y="3309200"/>
            <a:chExt cx="270975" cy="304825"/>
          </a:xfrm>
        </p:grpSpPr>
        <p:sp>
          <p:nvSpPr>
            <p:cNvPr id="8386" name="Google Shape;8386;p91"/>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91"/>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91"/>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91"/>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91"/>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91"/>
          <p:cNvGrpSpPr/>
          <p:nvPr/>
        </p:nvGrpSpPr>
        <p:grpSpPr>
          <a:xfrm>
            <a:off x="6271075" y="2244173"/>
            <a:ext cx="448143" cy="448143"/>
            <a:chOff x="-17542500" y="3684100"/>
            <a:chExt cx="303250" cy="303250"/>
          </a:xfrm>
        </p:grpSpPr>
        <p:sp>
          <p:nvSpPr>
            <p:cNvPr id="8392" name="Google Shape;8392;p91"/>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91"/>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91"/>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91"/>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91"/>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91"/>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91"/>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9" name="Google Shape;8399;p91"/>
          <p:cNvGrpSpPr/>
          <p:nvPr/>
        </p:nvGrpSpPr>
        <p:grpSpPr>
          <a:xfrm>
            <a:off x="6270484" y="2810817"/>
            <a:ext cx="449325" cy="421395"/>
            <a:chOff x="-17542500" y="4068450"/>
            <a:chExt cx="304050" cy="285150"/>
          </a:xfrm>
        </p:grpSpPr>
        <p:sp>
          <p:nvSpPr>
            <p:cNvPr id="8400" name="Google Shape;8400;p91"/>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91"/>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91"/>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91"/>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91"/>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91"/>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6" name="Google Shape;8406;p91"/>
          <p:cNvGrpSpPr/>
          <p:nvPr/>
        </p:nvGrpSpPr>
        <p:grpSpPr>
          <a:xfrm>
            <a:off x="3500906" y="3342211"/>
            <a:ext cx="343404" cy="449325"/>
            <a:chOff x="-15652200" y="3335975"/>
            <a:chExt cx="232375" cy="304050"/>
          </a:xfrm>
        </p:grpSpPr>
        <p:sp>
          <p:nvSpPr>
            <p:cNvPr id="8407" name="Google Shape;8407;p91"/>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91"/>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91"/>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91"/>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91"/>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91"/>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91"/>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91"/>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91"/>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6" name="Google Shape;8416;p91"/>
          <p:cNvGrpSpPr/>
          <p:nvPr/>
        </p:nvGrpSpPr>
        <p:grpSpPr>
          <a:xfrm>
            <a:off x="1274819" y="2243729"/>
            <a:ext cx="449325" cy="449030"/>
            <a:chOff x="-20945825" y="3692175"/>
            <a:chExt cx="304050" cy="303850"/>
          </a:xfrm>
        </p:grpSpPr>
        <p:sp>
          <p:nvSpPr>
            <p:cNvPr id="8417" name="Google Shape;8417;p91"/>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91"/>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91"/>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91"/>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1" name="Google Shape;8421;p91"/>
          <p:cNvGrpSpPr/>
          <p:nvPr/>
        </p:nvGrpSpPr>
        <p:grpSpPr>
          <a:xfrm>
            <a:off x="4081644" y="1689848"/>
            <a:ext cx="372516" cy="448771"/>
            <a:chOff x="-18994100" y="3334775"/>
            <a:chExt cx="252075" cy="303675"/>
          </a:xfrm>
        </p:grpSpPr>
        <p:sp>
          <p:nvSpPr>
            <p:cNvPr id="8422" name="Google Shape;8422;p91"/>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91"/>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91"/>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91"/>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6" name="Google Shape;8426;p91"/>
          <p:cNvGrpSpPr/>
          <p:nvPr/>
        </p:nvGrpSpPr>
        <p:grpSpPr>
          <a:xfrm>
            <a:off x="4096200" y="2244743"/>
            <a:ext cx="343404" cy="446998"/>
            <a:chOff x="-18983850" y="3710075"/>
            <a:chExt cx="232375" cy="302475"/>
          </a:xfrm>
        </p:grpSpPr>
        <p:sp>
          <p:nvSpPr>
            <p:cNvPr id="8427" name="Google Shape;8427;p91"/>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91"/>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91"/>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91"/>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1" name="Google Shape;8431;p91"/>
          <p:cNvGrpSpPr/>
          <p:nvPr/>
        </p:nvGrpSpPr>
        <p:grpSpPr>
          <a:xfrm>
            <a:off x="1274247" y="1689573"/>
            <a:ext cx="450470" cy="449325"/>
            <a:chOff x="-20946600" y="3317850"/>
            <a:chExt cx="304825" cy="304050"/>
          </a:xfrm>
        </p:grpSpPr>
        <p:sp>
          <p:nvSpPr>
            <p:cNvPr id="8432" name="Google Shape;8432;p91"/>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91"/>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91"/>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91"/>
          <p:cNvGrpSpPr/>
          <p:nvPr/>
        </p:nvGrpSpPr>
        <p:grpSpPr>
          <a:xfrm>
            <a:off x="1300422" y="2797442"/>
            <a:ext cx="398119" cy="448143"/>
            <a:chOff x="-20930075" y="4066100"/>
            <a:chExt cx="269400" cy="303250"/>
          </a:xfrm>
        </p:grpSpPr>
        <p:sp>
          <p:nvSpPr>
            <p:cNvPr id="8436" name="Google Shape;8436;p91"/>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91"/>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91"/>
          <p:cNvGrpSpPr/>
          <p:nvPr/>
        </p:nvGrpSpPr>
        <p:grpSpPr>
          <a:xfrm>
            <a:off x="4042667" y="2797422"/>
            <a:ext cx="450470" cy="448180"/>
            <a:chOff x="-19020075" y="4084200"/>
            <a:chExt cx="304825" cy="303275"/>
          </a:xfrm>
        </p:grpSpPr>
        <p:sp>
          <p:nvSpPr>
            <p:cNvPr id="8439" name="Google Shape;8439;p91"/>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91"/>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91"/>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91"/>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91"/>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91"/>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91"/>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91"/>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91"/>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8" name="Google Shape;8448;p91"/>
          <p:cNvGrpSpPr/>
          <p:nvPr/>
        </p:nvGrpSpPr>
        <p:grpSpPr>
          <a:xfrm>
            <a:off x="6859931" y="1689001"/>
            <a:ext cx="396937" cy="450470"/>
            <a:chOff x="-17149475" y="3309200"/>
            <a:chExt cx="268600" cy="304825"/>
          </a:xfrm>
        </p:grpSpPr>
        <p:sp>
          <p:nvSpPr>
            <p:cNvPr id="8449" name="Google Shape;8449;p91"/>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91"/>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1" name="Google Shape;8451;p91"/>
          <p:cNvGrpSpPr/>
          <p:nvPr/>
        </p:nvGrpSpPr>
        <p:grpSpPr>
          <a:xfrm>
            <a:off x="6833737" y="2258120"/>
            <a:ext cx="449325" cy="420249"/>
            <a:chOff x="-17168375" y="3692750"/>
            <a:chExt cx="304050" cy="284375"/>
          </a:xfrm>
        </p:grpSpPr>
        <p:sp>
          <p:nvSpPr>
            <p:cNvPr id="8452" name="Google Shape;8452;p91"/>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91"/>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91"/>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91"/>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91"/>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91"/>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91"/>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9" name="Google Shape;8459;p91"/>
          <p:cNvGrpSpPr/>
          <p:nvPr/>
        </p:nvGrpSpPr>
        <p:grpSpPr>
          <a:xfrm>
            <a:off x="6830246" y="2796852"/>
            <a:ext cx="456308" cy="449325"/>
            <a:chOff x="-17170750" y="4058800"/>
            <a:chExt cx="308775" cy="304050"/>
          </a:xfrm>
        </p:grpSpPr>
        <p:sp>
          <p:nvSpPr>
            <p:cNvPr id="8460" name="Google Shape;8460;p91"/>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91"/>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91"/>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91"/>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91"/>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91"/>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91"/>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91"/>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91"/>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91"/>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91"/>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91"/>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91"/>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91"/>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91"/>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91"/>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91"/>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7" name="Google Shape;8477;p91"/>
          <p:cNvGrpSpPr/>
          <p:nvPr/>
        </p:nvGrpSpPr>
        <p:grpSpPr>
          <a:xfrm>
            <a:off x="5692143" y="3343358"/>
            <a:ext cx="450470" cy="446998"/>
            <a:chOff x="-15688425" y="3707725"/>
            <a:chExt cx="304825" cy="302475"/>
          </a:xfrm>
        </p:grpSpPr>
        <p:sp>
          <p:nvSpPr>
            <p:cNvPr id="8478" name="Google Shape;8478;p91"/>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91"/>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91"/>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91"/>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91"/>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91"/>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4" name="Google Shape;8484;p91"/>
          <p:cNvGrpSpPr/>
          <p:nvPr/>
        </p:nvGrpSpPr>
        <p:grpSpPr>
          <a:xfrm>
            <a:off x="1836300" y="1690441"/>
            <a:ext cx="451653" cy="447589"/>
            <a:chOff x="-20572500" y="3319025"/>
            <a:chExt cx="305625" cy="302875"/>
          </a:xfrm>
        </p:grpSpPr>
        <p:sp>
          <p:nvSpPr>
            <p:cNvPr id="8485" name="Google Shape;8485;p91"/>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91"/>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7" name="Google Shape;8487;p91"/>
          <p:cNvGrpSpPr/>
          <p:nvPr/>
        </p:nvGrpSpPr>
        <p:grpSpPr>
          <a:xfrm>
            <a:off x="1837463" y="2305410"/>
            <a:ext cx="449325" cy="325670"/>
            <a:chOff x="-20571700" y="3722875"/>
            <a:chExt cx="304050" cy="220375"/>
          </a:xfrm>
        </p:grpSpPr>
        <p:sp>
          <p:nvSpPr>
            <p:cNvPr id="8488" name="Google Shape;8488;p91"/>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91"/>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91"/>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91"/>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91"/>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91"/>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91"/>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5" name="Google Shape;8495;p91"/>
          <p:cNvGrpSpPr/>
          <p:nvPr/>
        </p:nvGrpSpPr>
        <p:grpSpPr>
          <a:xfrm>
            <a:off x="1836891" y="2796278"/>
            <a:ext cx="450470" cy="450470"/>
            <a:chOff x="-20571700" y="4066875"/>
            <a:chExt cx="304825" cy="304825"/>
          </a:xfrm>
        </p:grpSpPr>
        <p:sp>
          <p:nvSpPr>
            <p:cNvPr id="8496" name="Google Shape;8496;p91"/>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91"/>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91"/>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91"/>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91"/>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91"/>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91"/>
          <p:cNvGrpSpPr/>
          <p:nvPr/>
        </p:nvGrpSpPr>
        <p:grpSpPr>
          <a:xfrm>
            <a:off x="4603593" y="1688259"/>
            <a:ext cx="453980" cy="451948"/>
            <a:chOff x="-18645175" y="3334200"/>
            <a:chExt cx="307200" cy="305825"/>
          </a:xfrm>
        </p:grpSpPr>
        <p:sp>
          <p:nvSpPr>
            <p:cNvPr id="8503" name="Google Shape;8503;p91"/>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91"/>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91"/>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91"/>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91"/>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8" name="Google Shape;8508;p91"/>
          <p:cNvGrpSpPr/>
          <p:nvPr/>
        </p:nvGrpSpPr>
        <p:grpSpPr>
          <a:xfrm>
            <a:off x="4604184" y="2242989"/>
            <a:ext cx="452798" cy="450507"/>
            <a:chOff x="-18645175" y="3708500"/>
            <a:chExt cx="306400" cy="304850"/>
          </a:xfrm>
        </p:grpSpPr>
        <p:sp>
          <p:nvSpPr>
            <p:cNvPr id="8509" name="Google Shape;8509;p91"/>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91"/>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91"/>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91"/>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91"/>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91"/>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91"/>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6" name="Google Shape;8516;p91"/>
          <p:cNvGrpSpPr/>
          <p:nvPr/>
        </p:nvGrpSpPr>
        <p:grpSpPr>
          <a:xfrm>
            <a:off x="4601857" y="2795630"/>
            <a:ext cx="457453" cy="451763"/>
            <a:chOff x="-18647525" y="4082625"/>
            <a:chExt cx="309550" cy="305700"/>
          </a:xfrm>
        </p:grpSpPr>
        <p:sp>
          <p:nvSpPr>
            <p:cNvPr id="8517" name="Google Shape;8517;p91"/>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91"/>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91"/>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91"/>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1" name="Google Shape;8521;p91"/>
          <p:cNvGrpSpPr/>
          <p:nvPr/>
        </p:nvGrpSpPr>
        <p:grpSpPr>
          <a:xfrm>
            <a:off x="7412241" y="1689592"/>
            <a:ext cx="395755" cy="449288"/>
            <a:chOff x="-16775350" y="3309200"/>
            <a:chExt cx="267800" cy="304025"/>
          </a:xfrm>
        </p:grpSpPr>
        <p:sp>
          <p:nvSpPr>
            <p:cNvPr id="8522" name="Google Shape;8522;p91"/>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91"/>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91"/>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5" name="Google Shape;8525;p91"/>
          <p:cNvGrpSpPr/>
          <p:nvPr/>
        </p:nvGrpSpPr>
        <p:grpSpPr>
          <a:xfrm>
            <a:off x="7412241" y="2241827"/>
            <a:ext cx="395755" cy="452835"/>
            <a:chOff x="-16775350" y="3683300"/>
            <a:chExt cx="267800" cy="306425"/>
          </a:xfrm>
        </p:grpSpPr>
        <p:sp>
          <p:nvSpPr>
            <p:cNvPr id="8526" name="Google Shape;8526;p91"/>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91"/>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91"/>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9" name="Google Shape;8529;p91"/>
          <p:cNvGrpSpPr/>
          <p:nvPr/>
        </p:nvGrpSpPr>
        <p:grpSpPr>
          <a:xfrm>
            <a:off x="7384292" y="2796870"/>
            <a:ext cx="451653" cy="449288"/>
            <a:chOff x="-16794250" y="4058225"/>
            <a:chExt cx="305625" cy="304025"/>
          </a:xfrm>
        </p:grpSpPr>
        <p:sp>
          <p:nvSpPr>
            <p:cNvPr id="8530" name="Google Shape;8530;p91"/>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91"/>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91"/>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91"/>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91"/>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91"/>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91"/>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91"/>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91"/>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39" name="Google Shape;8539;p91"/>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40" name="Google Shape;8540;p91"/>
          <p:cNvGrpSpPr/>
          <p:nvPr/>
        </p:nvGrpSpPr>
        <p:grpSpPr>
          <a:xfrm>
            <a:off x="2385709" y="1689573"/>
            <a:ext cx="457453" cy="449325"/>
            <a:chOff x="-20199150" y="3317850"/>
            <a:chExt cx="309550" cy="304050"/>
          </a:xfrm>
        </p:grpSpPr>
        <p:sp>
          <p:nvSpPr>
            <p:cNvPr id="8541" name="Google Shape;8541;p91"/>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91"/>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91"/>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91"/>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91"/>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91"/>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91"/>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8" name="Google Shape;8548;p91"/>
          <p:cNvGrpSpPr/>
          <p:nvPr/>
        </p:nvGrpSpPr>
        <p:grpSpPr>
          <a:xfrm>
            <a:off x="2388036" y="2242861"/>
            <a:ext cx="452798" cy="450766"/>
            <a:chOff x="-20199150" y="3693150"/>
            <a:chExt cx="306400" cy="305025"/>
          </a:xfrm>
        </p:grpSpPr>
        <p:sp>
          <p:nvSpPr>
            <p:cNvPr id="8549" name="Google Shape;8549;p91"/>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91"/>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91"/>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91"/>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91"/>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91"/>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5" name="Google Shape;8555;p91"/>
          <p:cNvGrpSpPr/>
          <p:nvPr/>
        </p:nvGrpSpPr>
        <p:grpSpPr>
          <a:xfrm>
            <a:off x="2388609" y="2795687"/>
            <a:ext cx="451653" cy="451653"/>
            <a:chOff x="-20197575" y="4066875"/>
            <a:chExt cx="305625" cy="305625"/>
          </a:xfrm>
        </p:grpSpPr>
        <p:sp>
          <p:nvSpPr>
            <p:cNvPr id="8556" name="Google Shape;8556;p91"/>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91"/>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91"/>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91"/>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91"/>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91"/>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91"/>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91"/>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91"/>
          <p:cNvGrpSpPr/>
          <p:nvPr/>
        </p:nvGrpSpPr>
        <p:grpSpPr>
          <a:xfrm>
            <a:off x="5170827" y="1687520"/>
            <a:ext cx="449325" cy="453426"/>
            <a:chOff x="-18271050" y="3333200"/>
            <a:chExt cx="304050" cy="306825"/>
          </a:xfrm>
        </p:grpSpPr>
        <p:sp>
          <p:nvSpPr>
            <p:cNvPr id="8565" name="Google Shape;8565;p91"/>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91"/>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91"/>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91"/>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91"/>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0" name="Google Shape;8570;p91"/>
          <p:cNvGrpSpPr/>
          <p:nvPr/>
        </p:nvGrpSpPr>
        <p:grpSpPr>
          <a:xfrm>
            <a:off x="5171399" y="2244171"/>
            <a:ext cx="448180" cy="448143"/>
            <a:chOff x="-18270275" y="3710875"/>
            <a:chExt cx="303275" cy="303250"/>
          </a:xfrm>
        </p:grpSpPr>
        <p:sp>
          <p:nvSpPr>
            <p:cNvPr id="8571" name="Google Shape;8571;p91"/>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91"/>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91"/>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91"/>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91"/>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91"/>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7" name="Google Shape;8577;p91"/>
          <p:cNvGrpSpPr/>
          <p:nvPr/>
        </p:nvGrpSpPr>
        <p:grpSpPr>
          <a:xfrm>
            <a:off x="5224951" y="2797422"/>
            <a:ext cx="341076" cy="448180"/>
            <a:chOff x="-18234025" y="4084200"/>
            <a:chExt cx="230800" cy="303275"/>
          </a:xfrm>
        </p:grpSpPr>
        <p:sp>
          <p:nvSpPr>
            <p:cNvPr id="8578" name="Google Shape;8578;p91"/>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91"/>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91"/>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1" name="Google Shape;8581;p91"/>
          <p:cNvGrpSpPr/>
          <p:nvPr/>
        </p:nvGrpSpPr>
        <p:grpSpPr>
          <a:xfrm>
            <a:off x="2337506" y="3341641"/>
            <a:ext cx="449325" cy="450470"/>
            <a:chOff x="-16419350" y="3308400"/>
            <a:chExt cx="304050" cy="304825"/>
          </a:xfrm>
        </p:grpSpPr>
        <p:sp>
          <p:nvSpPr>
            <p:cNvPr id="8582" name="Google Shape;8582;p91"/>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91"/>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91"/>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91"/>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91"/>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91"/>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91"/>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9" name="Google Shape;8589;p91"/>
          <p:cNvGrpSpPr/>
          <p:nvPr/>
        </p:nvGrpSpPr>
        <p:grpSpPr>
          <a:xfrm>
            <a:off x="4609062" y="3340423"/>
            <a:ext cx="395755" cy="452872"/>
            <a:chOff x="-16401225" y="3683275"/>
            <a:chExt cx="267800" cy="306450"/>
          </a:xfrm>
        </p:grpSpPr>
        <p:sp>
          <p:nvSpPr>
            <p:cNvPr id="8590" name="Google Shape;8590;p91"/>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91"/>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91"/>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91"/>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91"/>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91"/>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91"/>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7" name="Google Shape;8597;p91"/>
          <p:cNvGrpSpPr/>
          <p:nvPr/>
        </p:nvGrpSpPr>
        <p:grpSpPr>
          <a:xfrm>
            <a:off x="7974511" y="2797062"/>
            <a:ext cx="450470" cy="448180"/>
            <a:chOff x="-16419350" y="4058200"/>
            <a:chExt cx="304825" cy="303275"/>
          </a:xfrm>
        </p:grpSpPr>
        <p:sp>
          <p:nvSpPr>
            <p:cNvPr id="8598" name="Google Shape;8598;p91"/>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91"/>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91"/>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91"/>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91"/>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91"/>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91"/>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5" name="Google Shape;8605;p91"/>
          <p:cNvGrpSpPr/>
          <p:nvPr/>
        </p:nvGrpSpPr>
        <p:grpSpPr>
          <a:xfrm>
            <a:off x="4001398" y="3343080"/>
            <a:ext cx="450507" cy="447589"/>
            <a:chOff x="-15296200" y="3326900"/>
            <a:chExt cx="304850" cy="302875"/>
          </a:xfrm>
        </p:grpSpPr>
        <p:sp>
          <p:nvSpPr>
            <p:cNvPr id="8606" name="Google Shape;8606;p91"/>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91"/>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91"/>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91"/>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91"/>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1" name="Google Shape;8611;p91"/>
          <p:cNvGrpSpPr/>
          <p:nvPr/>
        </p:nvGrpSpPr>
        <p:grpSpPr>
          <a:xfrm>
            <a:off x="2917051" y="1706881"/>
            <a:ext cx="486566" cy="414708"/>
            <a:chOff x="-19835275" y="3330250"/>
            <a:chExt cx="329250" cy="280625"/>
          </a:xfrm>
        </p:grpSpPr>
        <p:sp>
          <p:nvSpPr>
            <p:cNvPr id="8612" name="Google Shape;8612;p91"/>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91"/>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91"/>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91"/>
          <p:cNvGrpSpPr/>
          <p:nvPr/>
        </p:nvGrpSpPr>
        <p:grpSpPr>
          <a:xfrm>
            <a:off x="2935080" y="2243470"/>
            <a:ext cx="450507" cy="449547"/>
            <a:chOff x="-19822675" y="3692750"/>
            <a:chExt cx="304850" cy="304200"/>
          </a:xfrm>
        </p:grpSpPr>
        <p:sp>
          <p:nvSpPr>
            <p:cNvPr id="8616" name="Google Shape;8616;p91"/>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91"/>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91"/>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91"/>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91"/>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1" name="Google Shape;8621;p91"/>
          <p:cNvGrpSpPr/>
          <p:nvPr/>
        </p:nvGrpSpPr>
        <p:grpSpPr>
          <a:xfrm>
            <a:off x="2935672" y="2796278"/>
            <a:ext cx="449325" cy="450470"/>
            <a:chOff x="-19822675" y="4066875"/>
            <a:chExt cx="304050" cy="304825"/>
          </a:xfrm>
        </p:grpSpPr>
        <p:sp>
          <p:nvSpPr>
            <p:cNvPr id="8622" name="Google Shape;8622;p91"/>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91"/>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91"/>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91"/>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91"/>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91"/>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8" name="Google Shape;8628;p91"/>
          <p:cNvGrpSpPr/>
          <p:nvPr/>
        </p:nvGrpSpPr>
        <p:grpSpPr>
          <a:xfrm>
            <a:off x="5744740" y="1689571"/>
            <a:ext cx="399302" cy="449325"/>
            <a:chOff x="-17878825" y="3334400"/>
            <a:chExt cx="270200" cy="304050"/>
          </a:xfrm>
        </p:grpSpPr>
        <p:sp>
          <p:nvSpPr>
            <p:cNvPr id="8629" name="Google Shape;8629;p91"/>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91"/>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91"/>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91"/>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91"/>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91"/>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91"/>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6" name="Google Shape;8636;p91"/>
          <p:cNvGrpSpPr/>
          <p:nvPr/>
        </p:nvGrpSpPr>
        <p:grpSpPr>
          <a:xfrm>
            <a:off x="5718565" y="2242416"/>
            <a:ext cx="451653" cy="451653"/>
            <a:chOff x="-17896150" y="3709300"/>
            <a:chExt cx="305625" cy="305625"/>
          </a:xfrm>
        </p:grpSpPr>
        <p:sp>
          <p:nvSpPr>
            <p:cNvPr id="8637" name="Google Shape;8637;p91"/>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91"/>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91"/>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91"/>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1" name="Google Shape;8641;p91"/>
          <p:cNvGrpSpPr/>
          <p:nvPr/>
        </p:nvGrpSpPr>
        <p:grpSpPr>
          <a:xfrm>
            <a:off x="5746495" y="2795686"/>
            <a:ext cx="395792" cy="451653"/>
            <a:chOff x="-17878025" y="4082625"/>
            <a:chExt cx="267825" cy="305625"/>
          </a:xfrm>
        </p:grpSpPr>
        <p:sp>
          <p:nvSpPr>
            <p:cNvPr id="8642" name="Google Shape;8642;p91"/>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91"/>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91"/>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91"/>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91"/>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91"/>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91"/>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9" name="Google Shape;8649;p91"/>
          <p:cNvGrpSpPr/>
          <p:nvPr/>
        </p:nvGrpSpPr>
        <p:grpSpPr>
          <a:xfrm>
            <a:off x="2890388" y="3355015"/>
            <a:ext cx="450507" cy="423722"/>
            <a:chOff x="-16044450" y="3317850"/>
            <a:chExt cx="304850" cy="286725"/>
          </a:xfrm>
        </p:grpSpPr>
        <p:sp>
          <p:nvSpPr>
            <p:cNvPr id="8650" name="Google Shape;8650;p91"/>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91"/>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91"/>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91"/>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54" name="Google Shape;8654;p91"/>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55" name="Google Shape;8655;p91"/>
          <p:cNvGrpSpPr/>
          <p:nvPr/>
        </p:nvGrpSpPr>
        <p:grpSpPr>
          <a:xfrm>
            <a:off x="8012905" y="2243724"/>
            <a:ext cx="373662" cy="449030"/>
            <a:chOff x="-16018450" y="4058400"/>
            <a:chExt cx="252850" cy="303850"/>
          </a:xfrm>
        </p:grpSpPr>
        <p:sp>
          <p:nvSpPr>
            <p:cNvPr id="8656" name="Google Shape;8656;p91"/>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91"/>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91"/>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91"/>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60" name="Google Shape;8660;p91"/>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9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65"/>
        <p:cNvGrpSpPr/>
        <p:nvPr/>
      </p:nvGrpSpPr>
      <p:grpSpPr>
        <a:xfrm>
          <a:off x="0" y="0"/>
          <a:ext cx="0" cy="0"/>
          <a:chOff x="0" y="0"/>
          <a:chExt cx="0" cy="0"/>
        </a:xfrm>
      </p:grpSpPr>
      <p:grpSp>
        <p:nvGrpSpPr>
          <p:cNvPr id="8666" name="Google Shape;8666;p92"/>
          <p:cNvGrpSpPr/>
          <p:nvPr/>
        </p:nvGrpSpPr>
        <p:grpSpPr>
          <a:xfrm>
            <a:off x="829817" y="1689241"/>
            <a:ext cx="442337" cy="419623"/>
            <a:chOff x="-6696925" y="3272575"/>
            <a:chExt cx="307200" cy="291425"/>
          </a:xfrm>
        </p:grpSpPr>
        <p:sp>
          <p:nvSpPr>
            <p:cNvPr id="8667" name="Google Shape;8667;p92"/>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92"/>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9" name="Google Shape;8669;p92"/>
          <p:cNvGrpSpPr/>
          <p:nvPr/>
        </p:nvGrpSpPr>
        <p:grpSpPr>
          <a:xfrm>
            <a:off x="829799" y="2204636"/>
            <a:ext cx="442373" cy="420775"/>
            <a:chOff x="-6690625" y="3631325"/>
            <a:chExt cx="307225" cy="292225"/>
          </a:xfrm>
        </p:grpSpPr>
        <p:sp>
          <p:nvSpPr>
            <p:cNvPr id="8670" name="Google Shape;8670;p92"/>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92"/>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92"/>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92"/>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92"/>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5" name="Google Shape;8675;p92"/>
          <p:cNvGrpSpPr/>
          <p:nvPr/>
        </p:nvGrpSpPr>
        <p:grpSpPr>
          <a:xfrm>
            <a:off x="851921" y="2756972"/>
            <a:ext cx="421927" cy="419371"/>
            <a:chOff x="-6689825" y="3992050"/>
            <a:chExt cx="293025" cy="291250"/>
          </a:xfrm>
        </p:grpSpPr>
        <p:sp>
          <p:nvSpPr>
            <p:cNvPr id="8676" name="Google Shape;8676;p92"/>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92"/>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92"/>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92"/>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92"/>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92"/>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92"/>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92"/>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92"/>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92"/>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92"/>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92"/>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8" name="Google Shape;8688;p92"/>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9" name="Google Shape;8689;p92"/>
          <p:cNvGrpSpPr/>
          <p:nvPr/>
        </p:nvGrpSpPr>
        <p:grpSpPr>
          <a:xfrm>
            <a:off x="3535232" y="2205192"/>
            <a:ext cx="423043" cy="419659"/>
            <a:chOff x="-4837325" y="3612425"/>
            <a:chExt cx="293800" cy="291450"/>
          </a:xfrm>
        </p:grpSpPr>
        <p:sp>
          <p:nvSpPr>
            <p:cNvPr id="8690" name="Google Shape;8690;p92"/>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92"/>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92"/>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3" name="Google Shape;8693;p92"/>
          <p:cNvGrpSpPr/>
          <p:nvPr/>
        </p:nvGrpSpPr>
        <p:grpSpPr>
          <a:xfrm>
            <a:off x="3548265" y="2756826"/>
            <a:ext cx="420775" cy="419659"/>
            <a:chOff x="-4837325" y="3971575"/>
            <a:chExt cx="292225" cy="291450"/>
          </a:xfrm>
        </p:grpSpPr>
        <p:sp>
          <p:nvSpPr>
            <p:cNvPr id="8694" name="Google Shape;8694;p92"/>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92"/>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92"/>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92"/>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92"/>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92"/>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92"/>
          <p:cNvGrpSpPr/>
          <p:nvPr/>
        </p:nvGrpSpPr>
        <p:grpSpPr>
          <a:xfrm>
            <a:off x="6240279" y="1714185"/>
            <a:ext cx="430998" cy="369730"/>
            <a:chOff x="-3037625" y="3254850"/>
            <a:chExt cx="299325" cy="256775"/>
          </a:xfrm>
        </p:grpSpPr>
        <p:sp>
          <p:nvSpPr>
            <p:cNvPr id="8701" name="Google Shape;8701;p92"/>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92"/>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92"/>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92"/>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92"/>
          <p:cNvGrpSpPr/>
          <p:nvPr/>
        </p:nvGrpSpPr>
        <p:grpSpPr>
          <a:xfrm>
            <a:off x="6244239" y="2204615"/>
            <a:ext cx="423079" cy="420811"/>
            <a:chOff x="-3031325" y="3597450"/>
            <a:chExt cx="293825" cy="292250"/>
          </a:xfrm>
        </p:grpSpPr>
        <p:sp>
          <p:nvSpPr>
            <p:cNvPr id="8706" name="Google Shape;8706;p92"/>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92"/>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92"/>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92"/>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0" name="Google Shape;8710;p92"/>
          <p:cNvGrpSpPr/>
          <p:nvPr/>
        </p:nvGrpSpPr>
        <p:grpSpPr>
          <a:xfrm>
            <a:off x="6256714" y="2781214"/>
            <a:ext cx="421927" cy="370882"/>
            <a:chOff x="-3030525" y="3973150"/>
            <a:chExt cx="293025" cy="257575"/>
          </a:xfrm>
        </p:grpSpPr>
        <p:sp>
          <p:nvSpPr>
            <p:cNvPr id="8711" name="Google Shape;8711;p92"/>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92"/>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92"/>
          <p:cNvGrpSpPr/>
          <p:nvPr/>
        </p:nvGrpSpPr>
        <p:grpSpPr>
          <a:xfrm>
            <a:off x="1358307" y="3369426"/>
            <a:ext cx="421927" cy="297195"/>
            <a:chOff x="-1199300" y="3279250"/>
            <a:chExt cx="293025" cy="206400"/>
          </a:xfrm>
        </p:grpSpPr>
        <p:sp>
          <p:nvSpPr>
            <p:cNvPr id="8714" name="Google Shape;8714;p92"/>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92"/>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92"/>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92"/>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8" name="Google Shape;8718;p92"/>
          <p:cNvGrpSpPr/>
          <p:nvPr/>
        </p:nvGrpSpPr>
        <p:grpSpPr>
          <a:xfrm>
            <a:off x="1365393" y="1688773"/>
            <a:ext cx="444605" cy="420559"/>
            <a:chOff x="-6338550" y="3272950"/>
            <a:chExt cx="308775" cy="292075"/>
          </a:xfrm>
        </p:grpSpPr>
        <p:sp>
          <p:nvSpPr>
            <p:cNvPr id="8719" name="Google Shape;8719;p92"/>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92"/>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92"/>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92"/>
          <p:cNvGrpSpPr/>
          <p:nvPr/>
        </p:nvGrpSpPr>
        <p:grpSpPr>
          <a:xfrm>
            <a:off x="1376732" y="2205194"/>
            <a:ext cx="421927" cy="419659"/>
            <a:chOff x="-6329100" y="3632100"/>
            <a:chExt cx="293025" cy="291450"/>
          </a:xfrm>
        </p:grpSpPr>
        <p:sp>
          <p:nvSpPr>
            <p:cNvPr id="8723" name="Google Shape;8723;p92"/>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92"/>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92"/>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92"/>
          <p:cNvGrpSpPr/>
          <p:nvPr/>
        </p:nvGrpSpPr>
        <p:grpSpPr>
          <a:xfrm>
            <a:off x="1389783" y="2756828"/>
            <a:ext cx="419623" cy="419659"/>
            <a:chOff x="-6329875" y="3992050"/>
            <a:chExt cx="291425" cy="291450"/>
          </a:xfrm>
        </p:grpSpPr>
        <p:sp>
          <p:nvSpPr>
            <p:cNvPr id="8727" name="Google Shape;8727;p92"/>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92"/>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92"/>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92"/>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1" name="Google Shape;8731;p92"/>
          <p:cNvGrpSpPr/>
          <p:nvPr/>
        </p:nvGrpSpPr>
        <p:grpSpPr>
          <a:xfrm>
            <a:off x="4075920" y="1687530"/>
            <a:ext cx="423079" cy="423043"/>
            <a:chOff x="-4478975" y="3251700"/>
            <a:chExt cx="293825" cy="293800"/>
          </a:xfrm>
        </p:grpSpPr>
        <p:sp>
          <p:nvSpPr>
            <p:cNvPr id="8732" name="Google Shape;8732;p92"/>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92"/>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92"/>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5" name="Google Shape;8735;p92"/>
          <p:cNvGrpSpPr/>
          <p:nvPr/>
        </p:nvGrpSpPr>
        <p:grpSpPr>
          <a:xfrm>
            <a:off x="4075920" y="2205192"/>
            <a:ext cx="423079" cy="419659"/>
            <a:chOff x="-4475825" y="3612425"/>
            <a:chExt cx="293825" cy="291450"/>
          </a:xfrm>
        </p:grpSpPr>
        <p:sp>
          <p:nvSpPr>
            <p:cNvPr id="8736" name="Google Shape;8736;p92"/>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92"/>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92"/>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9" name="Google Shape;8739;p92"/>
          <p:cNvGrpSpPr/>
          <p:nvPr/>
        </p:nvGrpSpPr>
        <p:grpSpPr>
          <a:xfrm>
            <a:off x="4084992" y="2756844"/>
            <a:ext cx="428730" cy="419623"/>
            <a:chOff x="-4480550" y="3970800"/>
            <a:chExt cx="297750" cy="291425"/>
          </a:xfrm>
        </p:grpSpPr>
        <p:sp>
          <p:nvSpPr>
            <p:cNvPr id="8740" name="Google Shape;8740;p92"/>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92"/>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2" name="Google Shape;8742;p92"/>
          <p:cNvGrpSpPr/>
          <p:nvPr/>
        </p:nvGrpSpPr>
        <p:grpSpPr>
          <a:xfrm>
            <a:off x="6788826" y="1689221"/>
            <a:ext cx="415123" cy="419659"/>
            <a:chOff x="-2668225" y="3239075"/>
            <a:chExt cx="288300" cy="291450"/>
          </a:xfrm>
        </p:grpSpPr>
        <p:sp>
          <p:nvSpPr>
            <p:cNvPr id="8743" name="Google Shape;8743;p92"/>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92"/>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92"/>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92"/>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92"/>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8" name="Google Shape;8748;p92"/>
          <p:cNvGrpSpPr/>
          <p:nvPr/>
        </p:nvGrpSpPr>
        <p:grpSpPr>
          <a:xfrm>
            <a:off x="6785982" y="2205191"/>
            <a:ext cx="420811" cy="419659"/>
            <a:chOff x="-2671375" y="3597450"/>
            <a:chExt cx="292250" cy="291450"/>
          </a:xfrm>
        </p:grpSpPr>
        <p:sp>
          <p:nvSpPr>
            <p:cNvPr id="8749" name="Google Shape;8749;p92"/>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92"/>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1" name="Google Shape;8751;p92"/>
          <p:cNvGrpSpPr/>
          <p:nvPr/>
        </p:nvGrpSpPr>
        <p:grpSpPr>
          <a:xfrm>
            <a:off x="6796765" y="2755691"/>
            <a:ext cx="423043" cy="421927"/>
            <a:chOff x="-2670575" y="3956600"/>
            <a:chExt cx="293800" cy="293025"/>
          </a:xfrm>
        </p:grpSpPr>
        <p:sp>
          <p:nvSpPr>
            <p:cNvPr id="8752" name="Google Shape;8752;p92"/>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92"/>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92"/>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92"/>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92"/>
          <p:cNvGrpSpPr/>
          <p:nvPr/>
        </p:nvGrpSpPr>
        <p:grpSpPr>
          <a:xfrm>
            <a:off x="3054285" y="3311947"/>
            <a:ext cx="426462" cy="418363"/>
            <a:chOff x="-1183550" y="3586525"/>
            <a:chExt cx="296175" cy="290550"/>
          </a:xfrm>
        </p:grpSpPr>
        <p:sp>
          <p:nvSpPr>
            <p:cNvPr id="8757" name="Google Shape;8757;p92"/>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92"/>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92"/>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92"/>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92"/>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92"/>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92"/>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92"/>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92"/>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6" name="Google Shape;8766;p92"/>
          <p:cNvGrpSpPr/>
          <p:nvPr/>
        </p:nvGrpSpPr>
        <p:grpSpPr>
          <a:xfrm>
            <a:off x="1917896" y="1689799"/>
            <a:ext cx="420811" cy="418507"/>
            <a:chOff x="-5971525" y="3273750"/>
            <a:chExt cx="292250" cy="290650"/>
          </a:xfrm>
        </p:grpSpPr>
        <p:sp>
          <p:nvSpPr>
            <p:cNvPr id="8767" name="Google Shape;8767;p92"/>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92"/>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9" name="Google Shape;8769;p92"/>
          <p:cNvGrpSpPr/>
          <p:nvPr/>
        </p:nvGrpSpPr>
        <p:grpSpPr>
          <a:xfrm>
            <a:off x="1912226" y="2203826"/>
            <a:ext cx="432150" cy="422395"/>
            <a:chOff x="-5974675" y="3632100"/>
            <a:chExt cx="300125" cy="293350"/>
          </a:xfrm>
        </p:grpSpPr>
        <p:sp>
          <p:nvSpPr>
            <p:cNvPr id="8770" name="Google Shape;8770;p92"/>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92"/>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92"/>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3" name="Google Shape;8773;p92"/>
          <p:cNvGrpSpPr/>
          <p:nvPr/>
        </p:nvGrpSpPr>
        <p:grpSpPr>
          <a:xfrm>
            <a:off x="1942267" y="2755694"/>
            <a:ext cx="395865" cy="421927"/>
            <a:chOff x="-5971525" y="3990475"/>
            <a:chExt cx="274925" cy="293025"/>
          </a:xfrm>
        </p:grpSpPr>
        <p:sp>
          <p:nvSpPr>
            <p:cNvPr id="8774" name="Google Shape;8774;p92"/>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92"/>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92"/>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92"/>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8" name="Google Shape;8778;p92"/>
          <p:cNvGrpSpPr/>
          <p:nvPr/>
        </p:nvGrpSpPr>
        <p:grpSpPr>
          <a:xfrm>
            <a:off x="4615473" y="1689798"/>
            <a:ext cx="420775" cy="418507"/>
            <a:chOff x="-4118225" y="3253275"/>
            <a:chExt cx="292225" cy="290650"/>
          </a:xfrm>
        </p:grpSpPr>
        <p:sp>
          <p:nvSpPr>
            <p:cNvPr id="8779" name="Google Shape;8779;p92"/>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92"/>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1" name="Google Shape;8781;p92"/>
          <p:cNvGrpSpPr/>
          <p:nvPr/>
        </p:nvGrpSpPr>
        <p:grpSpPr>
          <a:xfrm>
            <a:off x="4665924" y="2204922"/>
            <a:ext cx="319874" cy="420199"/>
            <a:chOff x="-4082800" y="3612425"/>
            <a:chExt cx="222150" cy="291825"/>
          </a:xfrm>
        </p:grpSpPr>
        <p:sp>
          <p:nvSpPr>
            <p:cNvPr id="8782" name="Google Shape;8782;p92"/>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92"/>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92"/>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92"/>
          <p:cNvGrpSpPr/>
          <p:nvPr/>
        </p:nvGrpSpPr>
        <p:grpSpPr>
          <a:xfrm>
            <a:off x="4627372" y="2769876"/>
            <a:ext cx="420775" cy="393561"/>
            <a:chOff x="-4118225" y="3990475"/>
            <a:chExt cx="292225" cy="273325"/>
          </a:xfrm>
        </p:grpSpPr>
        <p:sp>
          <p:nvSpPr>
            <p:cNvPr id="8786" name="Google Shape;8786;p92"/>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92"/>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92"/>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92"/>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0" name="Google Shape;8790;p92"/>
          <p:cNvGrpSpPr/>
          <p:nvPr/>
        </p:nvGrpSpPr>
        <p:grpSpPr>
          <a:xfrm>
            <a:off x="7338026" y="1688087"/>
            <a:ext cx="394713" cy="421927"/>
            <a:chOff x="-2312225" y="3238300"/>
            <a:chExt cx="274125" cy="293025"/>
          </a:xfrm>
        </p:grpSpPr>
        <p:sp>
          <p:nvSpPr>
            <p:cNvPr id="8791" name="Google Shape;8791;p92"/>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92"/>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92"/>
          <p:cNvGrpSpPr/>
          <p:nvPr/>
        </p:nvGrpSpPr>
        <p:grpSpPr>
          <a:xfrm>
            <a:off x="7335742" y="2756825"/>
            <a:ext cx="423079" cy="419659"/>
            <a:chOff x="-2310650" y="3958175"/>
            <a:chExt cx="293825" cy="291450"/>
          </a:xfrm>
        </p:grpSpPr>
        <p:sp>
          <p:nvSpPr>
            <p:cNvPr id="8794" name="Google Shape;8794;p92"/>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92"/>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6" name="Google Shape;8796;p92"/>
          <p:cNvGrpSpPr/>
          <p:nvPr/>
        </p:nvGrpSpPr>
        <p:grpSpPr>
          <a:xfrm>
            <a:off x="4702603" y="3308459"/>
            <a:ext cx="424159" cy="419659"/>
            <a:chOff x="-1182750" y="3962900"/>
            <a:chExt cx="294575" cy="291450"/>
          </a:xfrm>
        </p:grpSpPr>
        <p:sp>
          <p:nvSpPr>
            <p:cNvPr id="8797" name="Google Shape;8797;p92"/>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92"/>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92"/>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92"/>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92"/>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92"/>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92"/>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4" name="Google Shape;8804;p92"/>
          <p:cNvGrpSpPr/>
          <p:nvPr/>
        </p:nvGrpSpPr>
        <p:grpSpPr>
          <a:xfrm>
            <a:off x="2455739" y="1689223"/>
            <a:ext cx="424195" cy="419659"/>
            <a:chOff x="-5611575" y="3272950"/>
            <a:chExt cx="294600" cy="291450"/>
          </a:xfrm>
        </p:grpSpPr>
        <p:sp>
          <p:nvSpPr>
            <p:cNvPr id="8805" name="Google Shape;8805;p92"/>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92"/>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92"/>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92"/>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92"/>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0" name="Google Shape;8810;p92"/>
          <p:cNvGrpSpPr/>
          <p:nvPr/>
        </p:nvGrpSpPr>
        <p:grpSpPr>
          <a:xfrm>
            <a:off x="2455739" y="2205770"/>
            <a:ext cx="424195" cy="418507"/>
            <a:chOff x="-5613150" y="3632900"/>
            <a:chExt cx="294600" cy="290650"/>
          </a:xfrm>
        </p:grpSpPr>
        <p:sp>
          <p:nvSpPr>
            <p:cNvPr id="8811" name="Google Shape;8811;p92"/>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92"/>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92"/>
          <p:cNvGrpSpPr/>
          <p:nvPr/>
        </p:nvGrpSpPr>
        <p:grpSpPr>
          <a:xfrm>
            <a:off x="7324977" y="2153586"/>
            <a:ext cx="420811" cy="522864"/>
            <a:chOff x="-2310650" y="3525775"/>
            <a:chExt cx="292250" cy="363125"/>
          </a:xfrm>
        </p:grpSpPr>
        <p:sp>
          <p:nvSpPr>
            <p:cNvPr id="8814" name="Google Shape;8814;p92"/>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92"/>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92"/>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92"/>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8" name="Google Shape;8818;p92"/>
          <p:cNvGrpSpPr/>
          <p:nvPr/>
        </p:nvGrpSpPr>
        <p:grpSpPr>
          <a:xfrm>
            <a:off x="2467638" y="2756270"/>
            <a:ext cx="424195" cy="420775"/>
            <a:chOff x="-5613150" y="3991275"/>
            <a:chExt cx="294600" cy="292225"/>
          </a:xfrm>
        </p:grpSpPr>
        <p:sp>
          <p:nvSpPr>
            <p:cNvPr id="8819" name="Google Shape;8819;p92"/>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92"/>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92"/>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92"/>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92"/>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92"/>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92"/>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92"/>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92"/>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8" name="Google Shape;8828;p92"/>
          <p:cNvGrpSpPr/>
          <p:nvPr/>
        </p:nvGrpSpPr>
        <p:grpSpPr>
          <a:xfrm>
            <a:off x="5139126" y="1689438"/>
            <a:ext cx="434634" cy="419227"/>
            <a:chOff x="-3768700" y="3253275"/>
            <a:chExt cx="301850" cy="291150"/>
          </a:xfrm>
        </p:grpSpPr>
        <p:sp>
          <p:nvSpPr>
            <p:cNvPr id="8829" name="Google Shape;8829;p92"/>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92"/>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92"/>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2" name="Google Shape;8832;p92"/>
          <p:cNvGrpSpPr/>
          <p:nvPr/>
        </p:nvGrpSpPr>
        <p:grpSpPr>
          <a:xfrm>
            <a:off x="5143209" y="2217090"/>
            <a:ext cx="426462" cy="395865"/>
            <a:chOff x="-3808700" y="3628950"/>
            <a:chExt cx="296175" cy="274925"/>
          </a:xfrm>
        </p:grpSpPr>
        <p:sp>
          <p:nvSpPr>
            <p:cNvPr id="8833" name="Google Shape;8833;p92"/>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92"/>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92"/>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6" name="Google Shape;8836;p92"/>
          <p:cNvGrpSpPr/>
          <p:nvPr/>
        </p:nvGrpSpPr>
        <p:grpSpPr>
          <a:xfrm>
            <a:off x="5208420" y="2756412"/>
            <a:ext cx="419443" cy="420487"/>
            <a:chOff x="-3771675" y="3971775"/>
            <a:chExt cx="291300" cy="292025"/>
          </a:xfrm>
        </p:grpSpPr>
        <p:sp>
          <p:nvSpPr>
            <p:cNvPr id="8837" name="Google Shape;8837;p92"/>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92"/>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92"/>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92"/>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92"/>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2" name="Google Shape;8842;p92"/>
          <p:cNvGrpSpPr/>
          <p:nvPr/>
        </p:nvGrpSpPr>
        <p:grpSpPr>
          <a:xfrm>
            <a:off x="7869864" y="1716461"/>
            <a:ext cx="420271" cy="320774"/>
            <a:chOff x="-1951475" y="3273100"/>
            <a:chExt cx="291875" cy="222775"/>
          </a:xfrm>
        </p:grpSpPr>
        <p:sp>
          <p:nvSpPr>
            <p:cNvPr id="8843" name="Google Shape;8843;p92"/>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92"/>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92"/>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6" name="Google Shape;8846;p92"/>
          <p:cNvGrpSpPr/>
          <p:nvPr/>
        </p:nvGrpSpPr>
        <p:grpSpPr>
          <a:xfrm>
            <a:off x="7867344" y="2205191"/>
            <a:ext cx="425310" cy="419659"/>
            <a:chOff x="-1951475" y="3597450"/>
            <a:chExt cx="295375" cy="291450"/>
          </a:xfrm>
        </p:grpSpPr>
        <p:sp>
          <p:nvSpPr>
            <p:cNvPr id="8847" name="Google Shape;8847;p92"/>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92"/>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92"/>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92"/>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1" name="Google Shape;8851;p92"/>
          <p:cNvGrpSpPr/>
          <p:nvPr/>
        </p:nvGrpSpPr>
        <p:grpSpPr>
          <a:xfrm>
            <a:off x="7869595" y="2756825"/>
            <a:ext cx="444605" cy="419659"/>
            <a:chOff x="-1960150" y="3956600"/>
            <a:chExt cx="308775" cy="291450"/>
          </a:xfrm>
        </p:grpSpPr>
        <p:sp>
          <p:nvSpPr>
            <p:cNvPr id="8852" name="Google Shape;8852;p92"/>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92"/>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4" name="Google Shape;8854;p92"/>
          <p:cNvGrpSpPr/>
          <p:nvPr/>
        </p:nvGrpSpPr>
        <p:grpSpPr>
          <a:xfrm>
            <a:off x="1923633" y="3307636"/>
            <a:ext cx="420775" cy="420775"/>
            <a:chOff x="-804700" y="3226500"/>
            <a:chExt cx="292225" cy="292225"/>
          </a:xfrm>
        </p:grpSpPr>
        <p:sp>
          <p:nvSpPr>
            <p:cNvPr id="8855" name="Google Shape;8855;p92"/>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92"/>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92"/>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92"/>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92"/>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92"/>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92"/>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2" name="Google Shape;8862;p92"/>
          <p:cNvGrpSpPr/>
          <p:nvPr/>
        </p:nvGrpSpPr>
        <p:grpSpPr>
          <a:xfrm>
            <a:off x="3003724" y="1688647"/>
            <a:ext cx="420775" cy="420811"/>
            <a:chOff x="-5251625" y="3272950"/>
            <a:chExt cx="292225" cy="292250"/>
          </a:xfrm>
        </p:grpSpPr>
        <p:sp>
          <p:nvSpPr>
            <p:cNvPr id="8863" name="Google Shape;8863;p92"/>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92"/>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92"/>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6" name="Google Shape;8866;p92"/>
          <p:cNvGrpSpPr/>
          <p:nvPr/>
        </p:nvGrpSpPr>
        <p:grpSpPr>
          <a:xfrm>
            <a:off x="3000322" y="2204348"/>
            <a:ext cx="427578" cy="421351"/>
            <a:chOff x="-5254775" y="3631325"/>
            <a:chExt cx="296950" cy="292625"/>
          </a:xfrm>
        </p:grpSpPr>
        <p:sp>
          <p:nvSpPr>
            <p:cNvPr id="8867" name="Google Shape;8867;p92"/>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92"/>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92"/>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92"/>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92"/>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92"/>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92"/>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4" name="Google Shape;8874;p92"/>
          <p:cNvGrpSpPr/>
          <p:nvPr/>
        </p:nvGrpSpPr>
        <p:grpSpPr>
          <a:xfrm>
            <a:off x="3016181" y="2756270"/>
            <a:ext cx="419659" cy="420775"/>
            <a:chOff x="-5251625" y="3991275"/>
            <a:chExt cx="291450" cy="292225"/>
          </a:xfrm>
        </p:grpSpPr>
        <p:sp>
          <p:nvSpPr>
            <p:cNvPr id="8875" name="Google Shape;8875;p92"/>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92"/>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92"/>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92"/>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92"/>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0" name="Google Shape;8880;p92"/>
          <p:cNvGrpSpPr/>
          <p:nvPr/>
        </p:nvGrpSpPr>
        <p:grpSpPr>
          <a:xfrm>
            <a:off x="5756763" y="1689240"/>
            <a:ext cx="319874" cy="419623"/>
            <a:chOff x="-3365275" y="3253275"/>
            <a:chExt cx="222150" cy="291425"/>
          </a:xfrm>
        </p:grpSpPr>
        <p:sp>
          <p:nvSpPr>
            <p:cNvPr id="8881" name="Google Shape;8881;p92"/>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92"/>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3" name="Google Shape;8883;p92"/>
          <p:cNvGrpSpPr/>
          <p:nvPr/>
        </p:nvGrpSpPr>
        <p:grpSpPr>
          <a:xfrm>
            <a:off x="5730701" y="2204058"/>
            <a:ext cx="371998" cy="421927"/>
            <a:chOff x="-3383375" y="3611625"/>
            <a:chExt cx="258350" cy="293025"/>
          </a:xfrm>
        </p:grpSpPr>
        <p:sp>
          <p:nvSpPr>
            <p:cNvPr id="8884" name="Google Shape;8884;p92"/>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92"/>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6" name="Google Shape;8886;p92"/>
          <p:cNvGrpSpPr/>
          <p:nvPr/>
        </p:nvGrpSpPr>
        <p:grpSpPr>
          <a:xfrm>
            <a:off x="5793050" y="2756826"/>
            <a:ext cx="271097" cy="419659"/>
            <a:chOff x="-3347950" y="3971575"/>
            <a:chExt cx="188275" cy="291450"/>
          </a:xfrm>
        </p:grpSpPr>
        <p:sp>
          <p:nvSpPr>
            <p:cNvPr id="8887" name="Google Shape;8887;p92"/>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92"/>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92"/>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0" name="Google Shape;8890;p92"/>
          <p:cNvGrpSpPr/>
          <p:nvPr/>
        </p:nvGrpSpPr>
        <p:grpSpPr>
          <a:xfrm>
            <a:off x="842909" y="3307061"/>
            <a:ext cx="371998" cy="421927"/>
            <a:chOff x="-1575775" y="3238300"/>
            <a:chExt cx="258350" cy="293025"/>
          </a:xfrm>
        </p:grpSpPr>
        <p:sp>
          <p:nvSpPr>
            <p:cNvPr id="8891" name="Google Shape;8891;p92"/>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92"/>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92"/>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92"/>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92"/>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6" name="Google Shape;8896;p92"/>
          <p:cNvGrpSpPr/>
          <p:nvPr/>
        </p:nvGrpSpPr>
        <p:grpSpPr>
          <a:xfrm>
            <a:off x="2487807" y="3309051"/>
            <a:ext cx="423079" cy="424159"/>
            <a:chOff x="-1591550" y="3597475"/>
            <a:chExt cx="293825" cy="294575"/>
          </a:xfrm>
        </p:grpSpPr>
        <p:sp>
          <p:nvSpPr>
            <p:cNvPr id="8897" name="Google Shape;8897;p92"/>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92"/>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92"/>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0" name="Google Shape;8900;p92"/>
          <p:cNvGrpSpPr/>
          <p:nvPr/>
        </p:nvGrpSpPr>
        <p:grpSpPr>
          <a:xfrm>
            <a:off x="4137277" y="3318663"/>
            <a:ext cx="421927" cy="399248"/>
            <a:chOff x="-1592325" y="3957400"/>
            <a:chExt cx="293025" cy="277275"/>
          </a:xfrm>
        </p:grpSpPr>
        <p:sp>
          <p:nvSpPr>
            <p:cNvPr id="8901" name="Google Shape;8901;p92"/>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92"/>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92"/>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92"/>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5" name="Google Shape;8905;p92"/>
          <p:cNvGrpSpPr/>
          <p:nvPr/>
        </p:nvGrpSpPr>
        <p:grpSpPr>
          <a:xfrm>
            <a:off x="3624147" y="3310744"/>
            <a:ext cx="369730" cy="420775"/>
            <a:chOff x="-778700" y="3612425"/>
            <a:chExt cx="256775" cy="292225"/>
          </a:xfrm>
        </p:grpSpPr>
        <p:sp>
          <p:nvSpPr>
            <p:cNvPr id="8906" name="Google Shape;8906;p92"/>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92"/>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92"/>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92"/>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92"/>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92"/>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2" name="Google Shape;8912;p92"/>
          <p:cNvGrpSpPr/>
          <p:nvPr/>
        </p:nvGrpSpPr>
        <p:grpSpPr>
          <a:xfrm>
            <a:off x="6095649" y="3828305"/>
            <a:ext cx="340731" cy="387641"/>
            <a:chOff x="7728464" y="1561258"/>
            <a:chExt cx="349719" cy="397866"/>
          </a:xfrm>
        </p:grpSpPr>
        <p:sp>
          <p:nvSpPr>
            <p:cNvPr id="8913" name="Google Shape;8913;p92"/>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92"/>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5" name="Google Shape;8915;p92"/>
          <p:cNvGrpSpPr/>
          <p:nvPr/>
        </p:nvGrpSpPr>
        <p:grpSpPr>
          <a:xfrm>
            <a:off x="4018617" y="3828305"/>
            <a:ext cx="387681" cy="387641"/>
            <a:chOff x="5611350" y="1561258"/>
            <a:chExt cx="397907" cy="397866"/>
          </a:xfrm>
        </p:grpSpPr>
        <p:sp>
          <p:nvSpPr>
            <p:cNvPr id="8916" name="Google Shape;8916;p92"/>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92"/>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92"/>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92"/>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0" name="Google Shape;8920;p92"/>
          <p:cNvGrpSpPr/>
          <p:nvPr/>
        </p:nvGrpSpPr>
        <p:grpSpPr>
          <a:xfrm>
            <a:off x="4537903" y="3925571"/>
            <a:ext cx="387610" cy="193109"/>
            <a:chOff x="6140660" y="1661097"/>
            <a:chExt cx="397835" cy="198202"/>
          </a:xfrm>
        </p:grpSpPr>
        <p:sp>
          <p:nvSpPr>
            <p:cNvPr id="8921" name="Google Shape;8921;p92"/>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92"/>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92"/>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92"/>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5" name="Google Shape;8925;p92"/>
          <p:cNvGrpSpPr/>
          <p:nvPr/>
        </p:nvGrpSpPr>
        <p:grpSpPr>
          <a:xfrm>
            <a:off x="5057118" y="3828305"/>
            <a:ext cx="387681" cy="387641"/>
            <a:chOff x="6669907" y="1561258"/>
            <a:chExt cx="397907" cy="397866"/>
          </a:xfrm>
        </p:grpSpPr>
        <p:sp>
          <p:nvSpPr>
            <p:cNvPr id="8926" name="Google Shape;8926;p92"/>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92"/>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92"/>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92"/>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92"/>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92"/>
          <p:cNvGrpSpPr/>
          <p:nvPr/>
        </p:nvGrpSpPr>
        <p:grpSpPr>
          <a:xfrm>
            <a:off x="1942348" y="3885842"/>
            <a:ext cx="387681" cy="272572"/>
            <a:chOff x="3386036" y="1746339"/>
            <a:chExt cx="397907" cy="279762"/>
          </a:xfrm>
        </p:grpSpPr>
        <p:sp>
          <p:nvSpPr>
            <p:cNvPr id="8932" name="Google Shape;8932;p92"/>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92"/>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4" name="Google Shape;8934;p92"/>
          <p:cNvGrpSpPr/>
          <p:nvPr/>
        </p:nvGrpSpPr>
        <p:grpSpPr>
          <a:xfrm>
            <a:off x="2980045" y="3828288"/>
            <a:ext cx="387681" cy="387681"/>
            <a:chOff x="4417380" y="1687279"/>
            <a:chExt cx="397907" cy="397907"/>
          </a:xfrm>
        </p:grpSpPr>
        <p:sp>
          <p:nvSpPr>
            <p:cNvPr id="8935" name="Google Shape;8935;p92"/>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92"/>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7" name="Google Shape;8937;p92"/>
          <p:cNvGrpSpPr/>
          <p:nvPr/>
        </p:nvGrpSpPr>
        <p:grpSpPr>
          <a:xfrm>
            <a:off x="7926526" y="3308537"/>
            <a:ext cx="387661" cy="387661"/>
            <a:chOff x="2869999" y="1687279"/>
            <a:chExt cx="397887" cy="397887"/>
          </a:xfrm>
        </p:grpSpPr>
        <p:sp>
          <p:nvSpPr>
            <p:cNvPr id="8938" name="Google Shape;8938;p92"/>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92"/>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0" name="Google Shape;8940;p92"/>
          <p:cNvGrpSpPr/>
          <p:nvPr/>
        </p:nvGrpSpPr>
        <p:grpSpPr>
          <a:xfrm>
            <a:off x="2461634" y="3828664"/>
            <a:ext cx="386807" cy="386929"/>
            <a:chOff x="3902887" y="1687655"/>
            <a:chExt cx="397010" cy="397135"/>
          </a:xfrm>
        </p:grpSpPr>
        <p:sp>
          <p:nvSpPr>
            <p:cNvPr id="8941" name="Google Shape;8941;p92"/>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92"/>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3" name="Google Shape;8943;p92"/>
          <p:cNvGrpSpPr/>
          <p:nvPr/>
        </p:nvGrpSpPr>
        <p:grpSpPr>
          <a:xfrm>
            <a:off x="3499331" y="3828344"/>
            <a:ext cx="387681" cy="387681"/>
            <a:chOff x="4933458" y="1687279"/>
            <a:chExt cx="397907" cy="397907"/>
          </a:xfrm>
        </p:grpSpPr>
        <p:sp>
          <p:nvSpPr>
            <p:cNvPr id="8944" name="Google Shape;8944;p92"/>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92"/>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6" name="Google Shape;8946;p92"/>
          <p:cNvGrpSpPr/>
          <p:nvPr/>
        </p:nvGrpSpPr>
        <p:grpSpPr>
          <a:xfrm>
            <a:off x="5273586" y="3308775"/>
            <a:ext cx="387681" cy="387661"/>
            <a:chOff x="266768" y="1721375"/>
            <a:chExt cx="397907" cy="397887"/>
          </a:xfrm>
        </p:grpSpPr>
        <p:sp>
          <p:nvSpPr>
            <p:cNvPr id="8947" name="Google Shape;8947;p9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9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9" name="Google Shape;8949;p92"/>
          <p:cNvGrpSpPr/>
          <p:nvPr/>
        </p:nvGrpSpPr>
        <p:grpSpPr>
          <a:xfrm>
            <a:off x="7395588" y="3308924"/>
            <a:ext cx="387539" cy="386888"/>
            <a:chOff x="2408992" y="1722875"/>
            <a:chExt cx="397761" cy="397093"/>
          </a:xfrm>
        </p:grpSpPr>
        <p:sp>
          <p:nvSpPr>
            <p:cNvPr id="8950" name="Google Shape;8950;p92"/>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92"/>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2" name="Google Shape;8952;p92"/>
          <p:cNvGrpSpPr/>
          <p:nvPr/>
        </p:nvGrpSpPr>
        <p:grpSpPr>
          <a:xfrm>
            <a:off x="5576404" y="3828305"/>
            <a:ext cx="387641" cy="387641"/>
            <a:chOff x="7199196" y="1561258"/>
            <a:chExt cx="397866" cy="397866"/>
          </a:xfrm>
        </p:grpSpPr>
        <p:sp>
          <p:nvSpPr>
            <p:cNvPr id="8953" name="Google Shape;8953;p92"/>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92"/>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92"/>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6" name="Google Shape;8956;p92"/>
          <p:cNvGrpSpPr/>
          <p:nvPr/>
        </p:nvGrpSpPr>
        <p:grpSpPr>
          <a:xfrm>
            <a:off x="6332282" y="3308537"/>
            <a:ext cx="387661" cy="387661"/>
            <a:chOff x="1379798" y="1723250"/>
            <a:chExt cx="397887" cy="397887"/>
          </a:xfrm>
        </p:grpSpPr>
        <p:sp>
          <p:nvSpPr>
            <p:cNvPr id="8957" name="Google Shape;8957;p9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9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9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9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1" name="Google Shape;8961;p92"/>
          <p:cNvGrpSpPr/>
          <p:nvPr/>
        </p:nvGrpSpPr>
        <p:grpSpPr>
          <a:xfrm>
            <a:off x="5801242" y="3308537"/>
            <a:ext cx="387641" cy="387661"/>
            <a:chOff x="864491" y="1723250"/>
            <a:chExt cx="397866" cy="397887"/>
          </a:xfrm>
        </p:grpSpPr>
        <p:sp>
          <p:nvSpPr>
            <p:cNvPr id="8962" name="Google Shape;8962;p9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9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9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65" name="Google Shape;8965;p92"/>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66" name="Google Shape;8966;p92"/>
          <p:cNvGrpSpPr/>
          <p:nvPr/>
        </p:nvGrpSpPr>
        <p:grpSpPr>
          <a:xfrm>
            <a:off x="6568070" y="3827060"/>
            <a:ext cx="388966" cy="388966"/>
            <a:chOff x="1190625" y="238125"/>
            <a:chExt cx="5235075" cy="5235075"/>
          </a:xfrm>
        </p:grpSpPr>
        <p:sp>
          <p:nvSpPr>
            <p:cNvPr id="8967" name="Google Shape;8967;p92"/>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92"/>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69" name="Google Shape;8969;p9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73"/>
        <p:cNvGrpSpPr/>
        <p:nvPr/>
      </p:nvGrpSpPr>
      <p:grpSpPr>
        <a:xfrm>
          <a:off x="0" y="0"/>
          <a:ext cx="0" cy="0"/>
          <a:chOff x="0" y="0"/>
          <a:chExt cx="0" cy="0"/>
        </a:xfrm>
      </p:grpSpPr>
      <p:pic>
        <p:nvPicPr>
          <p:cNvPr id="8974" name="Google Shape;8974;p93">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Agroecological practices</a:t>
            </a:r>
            <a:endParaRPr/>
          </a:p>
        </p:txBody>
      </p:sp>
      <p:sp>
        <p:nvSpPr>
          <p:cNvPr id="865" name="Google Shape;865;p43"/>
          <p:cNvSpPr txBox="1">
            <a:spLocks noGrp="1"/>
          </p:cNvSpPr>
          <p:nvPr>
            <p:ph type="subTitle" idx="1"/>
          </p:nvPr>
        </p:nvSpPr>
        <p:spPr>
          <a:xfrm>
            <a:off x="4857040" y="1775025"/>
            <a:ext cx="3567000" cy="219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takes a little more than 58 days to complete its rotation, so try to imagine how long days must be there! Since the temperatures are so extreme, albeit not as extreme as in Venus, Mercury has been deemed to be non-habitable for humans</a:t>
            </a:r>
            <a:endParaRPr/>
          </a:p>
        </p:txBody>
      </p:sp>
      <p:sp>
        <p:nvSpPr>
          <p:cNvPr id="866" name="Google Shape;866;p43"/>
          <p:cNvSpPr txBox="1">
            <a:spLocks noGrp="1"/>
          </p:cNvSpPr>
          <p:nvPr>
            <p:ph type="subTitle" idx="2"/>
          </p:nvPr>
        </p:nvSpPr>
        <p:spPr>
          <a:xfrm>
            <a:off x="720000" y="1775025"/>
            <a:ext cx="3567000" cy="219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entire Solar System. Contrary to popular belief, this planet's name has nothing to do with the liquid metal. Mercury was, instead, named after the famous Roman messenger god Mercurius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4"/>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Regenerative agriculture</a:t>
            </a:r>
            <a:endParaRPr/>
          </a:p>
        </p:txBody>
      </p:sp>
      <p:sp>
        <p:nvSpPr>
          <p:cNvPr id="872" name="Google Shape;872;p44"/>
          <p:cNvSpPr txBox="1">
            <a:spLocks noGrp="1"/>
          </p:cNvSpPr>
          <p:nvPr>
            <p:ph type="subTitle" idx="1"/>
          </p:nvPr>
        </p:nvSpPr>
        <p:spPr>
          <a:xfrm>
            <a:off x="720000" y="1700275"/>
            <a:ext cx="4294800" cy="229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Do you know what helps you make your point crystal clear? Lists like this one:</a:t>
            </a:r>
            <a:endParaRPr/>
          </a:p>
          <a:p>
            <a:pPr marL="457200" lvl="0" indent="-317500" algn="l" rtl="0">
              <a:spcBef>
                <a:spcPts val="1000"/>
              </a:spcBef>
              <a:spcAft>
                <a:spcPts val="0"/>
              </a:spcAft>
              <a:buSzPts val="1400"/>
              <a:buChar char="●"/>
            </a:pPr>
            <a:r>
              <a:rPr lang="en"/>
              <a:t>They’re simple </a:t>
            </a:r>
            <a:endParaRPr/>
          </a:p>
          <a:p>
            <a:pPr marL="457200" lvl="0" indent="-317500" algn="l" rtl="0">
              <a:spcBef>
                <a:spcPts val="0"/>
              </a:spcBef>
              <a:spcAft>
                <a:spcPts val="0"/>
              </a:spcAft>
              <a:buSzPts val="1400"/>
              <a:buChar char="●"/>
            </a:pPr>
            <a:r>
              <a:rPr lang="en"/>
              <a:t>You can organize your ideas clearly</a:t>
            </a:r>
            <a:endParaRPr/>
          </a:p>
          <a:p>
            <a:pPr marL="457200" lvl="0" indent="-317500" algn="l" rtl="0">
              <a:spcBef>
                <a:spcPts val="0"/>
              </a:spcBef>
              <a:spcAft>
                <a:spcPts val="0"/>
              </a:spcAft>
              <a:buSzPts val="1400"/>
              <a:buChar char="●"/>
            </a:pPr>
            <a:r>
              <a:rPr lang="en"/>
              <a:t>You’ll never forget to buy milk!</a:t>
            </a:r>
            <a:endParaRPr/>
          </a:p>
          <a:p>
            <a:pPr marL="0" lvl="0" indent="0" algn="l" rtl="0">
              <a:spcBef>
                <a:spcPts val="1000"/>
              </a:spcBef>
              <a:spcAft>
                <a:spcPts val="0"/>
              </a:spcAft>
              <a:buNone/>
            </a:pPr>
            <a:r>
              <a:rPr lang="en"/>
              <a:t>And the most important thing: the audience won’t miss the point of your presentation</a:t>
            </a:r>
            <a:endParaRPr/>
          </a:p>
        </p:txBody>
      </p:sp>
      <p:pic>
        <p:nvPicPr>
          <p:cNvPr id="873" name="Google Shape;873;p44"/>
          <p:cNvPicPr preferRelativeResize="0">
            <a:picLocks noGrp="1"/>
          </p:cNvPicPr>
          <p:nvPr>
            <p:ph type="pic" idx="2"/>
          </p:nvPr>
        </p:nvPicPr>
        <p:blipFill rotWithShape="1">
          <a:blip r:embed="rId3">
            <a:alphaModFix/>
          </a:blip>
          <a:srcRect l="19468" r="31751"/>
          <a:stretch/>
        </p:blipFill>
        <p:spPr>
          <a:xfrm>
            <a:off x="5743475" y="1335325"/>
            <a:ext cx="2216700" cy="3028200"/>
          </a:xfrm>
          <a:prstGeom prst="roundRect">
            <a:avLst>
              <a:gd name="adj" fmla="val 50000"/>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45"/>
          <p:cNvSpPr/>
          <p:nvPr/>
        </p:nvSpPr>
        <p:spPr>
          <a:xfrm>
            <a:off x="6093001" y="1590088"/>
            <a:ext cx="723900" cy="7239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5"/>
          <p:cNvSpPr/>
          <p:nvPr/>
        </p:nvSpPr>
        <p:spPr>
          <a:xfrm>
            <a:off x="2327099" y="1590088"/>
            <a:ext cx="723900" cy="7239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Technology and control</a:t>
            </a:r>
            <a:endParaRPr/>
          </a:p>
        </p:txBody>
      </p:sp>
      <p:sp>
        <p:nvSpPr>
          <p:cNvPr id="881" name="Google Shape;881;p45"/>
          <p:cNvSpPr txBox="1">
            <a:spLocks noGrp="1"/>
          </p:cNvSpPr>
          <p:nvPr>
            <p:ph type="subTitle" idx="1"/>
          </p:nvPr>
        </p:nvSpPr>
        <p:spPr>
          <a:xfrm>
            <a:off x="4967701" y="2854725"/>
            <a:ext cx="2974500" cy="112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hot and has a poisonous atmosphere</a:t>
            </a:r>
            <a:endParaRPr/>
          </a:p>
        </p:txBody>
      </p:sp>
      <p:sp>
        <p:nvSpPr>
          <p:cNvPr id="882" name="Google Shape;882;p45"/>
          <p:cNvSpPr txBox="1">
            <a:spLocks noGrp="1"/>
          </p:cNvSpPr>
          <p:nvPr>
            <p:ph type="subTitle" idx="2"/>
          </p:nvPr>
        </p:nvSpPr>
        <p:spPr>
          <a:xfrm>
            <a:off x="1201799" y="2854725"/>
            <a:ext cx="2974500" cy="112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sp>
        <p:nvSpPr>
          <p:cNvPr id="883" name="Google Shape;883;p45"/>
          <p:cNvSpPr txBox="1">
            <a:spLocks noGrp="1"/>
          </p:cNvSpPr>
          <p:nvPr>
            <p:ph type="subTitle" idx="3"/>
          </p:nvPr>
        </p:nvSpPr>
        <p:spPr>
          <a:xfrm>
            <a:off x="1201799" y="2403650"/>
            <a:ext cx="2974500" cy="52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Pests</a:t>
            </a:r>
            <a:endParaRPr/>
          </a:p>
        </p:txBody>
      </p:sp>
      <p:sp>
        <p:nvSpPr>
          <p:cNvPr id="884" name="Google Shape;884;p45"/>
          <p:cNvSpPr txBox="1">
            <a:spLocks noGrp="1"/>
          </p:cNvSpPr>
          <p:nvPr>
            <p:ph type="subTitle" idx="4"/>
          </p:nvPr>
        </p:nvSpPr>
        <p:spPr>
          <a:xfrm>
            <a:off x="4967701" y="2403650"/>
            <a:ext cx="2974500" cy="52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Diseases</a:t>
            </a:r>
            <a:endParaRPr/>
          </a:p>
        </p:txBody>
      </p:sp>
      <p:grpSp>
        <p:nvGrpSpPr>
          <p:cNvPr id="885" name="Google Shape;885;p45"/>
          <p:cNvGrpSpPr/>
          <p:nvPr/>
        </p:nvGrpSpPr>
        <p:grpSpPr>
          <a:xfrm>
            <a:off x="2517323" y="1780295"/>
            <a:ext cx="343452" cy="343486"/>
            <a:chOff x="4687325" y="2207025"/>
            <a:chExt cx="254900" cy="254925"/>
          </a:xfrm>
        </p:grpSpPr>
        <p:sp>
          <p:nvSpPr>
            <p:cNvPr id="886" name="Google Shape;886;p45"/>
            <p:cNvSpPr/>
            <p:nvPr/>
          </p:nvSpPr>
          <p:spPr>
            <a:xfrm>
              <a:off x="4687325" y="2439525"/>
              <a:ext cx="154350" cy="22425"/>
            </a:xfrm>
            <a:custGeom>
              <a:avLst/>
              <a:gdLst/>
              <a:ahLst/>
              <a:cxnLst/>
              <a:rect l="l" t="t" r="r" b="b"/>
              <a:pathLst>
                <a:path w="6174" h="897" extrusionOk="0">
                  <a:moveTo>
                    <a:pt x="0" y="1"/>
                  </a:moveTo>
                  <a:lnTo>
                    <a:pt x="0" y="100"/>
                  </a:lnTo>
                  <a:cubicBezTo>
                    <a:pt x="0" y="540"/>
                    <a:pt x="357" y="896"/>
                    <a:pt x="797" y="896"/>
                  </a:cubicBezTo>
                  <a:lnTo>
                    <a:pt x="5376" y="896"/>
                  </a:lnTo>
                  <a:cubicBezTo>
                    <a:pt x="5816" y="896"/>
                    <a:pt x="6173" y="540"/>
                    <a:pt x="6173" y="100"/>
                  </a:cubicBezTo>
                  <a:lnTo>
                    <a:pt x="61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5"/>
            <p:cNvSpPr/>
            <p:nvPr/>
          </p:nvSpPr>
          <p:spPr>
            <a:xfrm>
              <a:off x="4687325" y="2275250"/>
              <a:ext cx="154350" cy="22425"/>
            </a:xfrm>
            <a:custGeom>
              <a:avLst/>
              <a:gdLst/>
              <a:ahLst/>
              <a:cxnLst/>
              <a:rect l="l" t="t" r="r" b="b"/>
              <a:pathLst>
                <a:path w="6174" h="897" extrusionOk="0">
                  <a:moveTo>
                    <a:pt x="797" y="0"/>
                  </a:moveTo>
                  <a:cubicBezTo>
                    <a:pt x="357" y="0"/>
                    <a:pt x="0" y="357"/>
                    <a:pt x="0" y="797"/>
                  </a:cubicBezTo>
                  <a:lnTo>
                    <a:pt x="0" y="896"/>
                  </a:lnTo>
                  <a:lnTo>
                    <a:pt x="6173" y="896"/>
                  </a:lnTo>
                  <a:lnTo>
                    <a:pt x="6173" y="797"/>
                  </a:lnTo>
                  <a:cubicBezTo>
                    <a:pt x="6173" y="357"/>
                    <a:pt x="5816" y="0"/>
                    <a:pt x="5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5"/>
            <p:cNvSpPr/>
            <p:nvPr/>
          </p:nvSpPr>
          <p:spPr>
            <a:xfrm>
              <a:off x="4877500" y="2207025"/>
              <a:ext cx="54775" cy="137950"/>
            </a:xfrm>
            <a:custGeom>
              <a:avLst/>
              <a:gdLst/>
              <a:ahLst/>
              <a:cxnLst/>
              <a:rect l="l" t="t" r="r" b="b"/>
              <a:pathLst>
                <a:path w="2191" h="5518" extrusionOk="0">
                  <a:moveTo>
                    <a:pt x="1493" y="1"/>
                  </a:moveTo>
                  <a:cubicBezTo>
                    <a:pt x="890" y="1"/>
                    <a:pt x="398" y="492"/>
                    <a:pt x="398" y="1096"/>
                  </a:cubicBezTo>
                  <a:lnTo>
                    <a:pt x="398" y="1999"/>
                  </a:lnTo>
                  <a:cubicBezTo>
                    <a:pt x="162" y="2111"/>
                    <a:pt x="0" y="2351"/>
                    <a:pt x="0" y="2630"/>
                  </a:cubicBezTo>
                  <a:lnTo>
                    <a:pt x="0" y="4820"/>
                  </a:lnTo>
                  <a:cubicBezTo>
                    <a:pt x="0" y="5205"/>
                    <a:pt x="312" y="5517"/>
                    <a:pt x="697" y="5517"/>
                  </a:cubicBezTo>
                  <a:cubicBezTo>
                    <a:pt x="1082" y="5517"/>
                    <a:pt x="1394" y="5205"/>
                    <a:pt x="1394" y="4820"/>
                  </a:cubicBezTo>
                  <a:lnTo>
                    <a:pt x="1394" y="3227"/>
                  </a:lnTo>
                  <a:lnTo>
                    <a:pt x="1891" y="3227"/>
                  </a:lnTo>
                  <a:cubicBezTo>
                    <a:pt x="2056" y="3227"/>
                    <a:pt x="2191" y="3094"/>
                    <a:pt x="2191" y="2928"/>
                  </a:cubicBezTo>
                  <a:cubicBezTo>
                    <a:pt x="2191" y="2763"/>
                    <a:pt x="2056" y="2630"/>
                    <a:pt x="1891" y="2630"/>
                  </a:cubicBezTo>
                  <a:lnTo>
                    <a:pt x="1394" y="2630"/>
                  </a:lnTo>
                  <a:cubicBezTo>
                    <a:pt x="1394" y="2351"/>
                    <a:pt x="1231" y="2111"/>
                    <a:pt x="995" y="1999"/>
                  </a:cubicBezTo>
                  <a:lnTo>
                    <a:pt x="995" y="1096"/>
                  </a:lnTo>
                  <a:cubicBezTo>
                    <a:pt x="995" y="822"/>
                    <a:pt x="1219" y="598"/>
                    <a:pt x="1493" y="598"/>
                  </a:cubicBezTo>
                  <a:lnTo>
                    <a:pt x="1891" y="598"/>
                  </a:lnTo>
                  <a:cubicBezTo>
                    <a:pt x="2056" y="598"/>
                    <a:pt x="2191" y="464"/>
                    <a:pt x="2191" y="299"/>
                  </a:cubicBezTo>
                  <a:cubicBezTo>
                    <a:pt x="2191" y="134"/>
                    <a:pt x="2056" y="1"/>
                    <a:pt x="18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5"/>
            <p:cNvSpPr/>
            <p:nvPr/>
          </p:nvSpPr>
          <p:spPr>
            <a:xfrm>
              <a:off x="4754825" y="2358950"/>
              <a:ext cx="32075" cy="32050"/>
            </a:xfrm>
            <a:custGeom>
              <a:avLst/>
              <a:gdLst/>
              <a:ahLst/>
              <a:cxnLst/>
              <a:rect l="l" t="t" r="r" b="b"/>
              <a:pathLst>
                <a:path w="1283" h="1282" extrusionOk="0">
                  <a:moveTo>
                    <a:pt x="1195" y="0"/>
                  </a:moveTo>
                  <a:lnTo>
                    <a:pt x="0" y="1194"/>
                  </a:lnTo>
                  <a:cubicBezTo>
                    <a:pt x="117" y="1250"/>
                    <a:pt x="248" y="1282"/>
                    <a:pt x="387" y="1282"/>
                  </a:cubicBezTo>
                  <a:cubicBezTo>
                    <a:pt x="881" y="1282"/>
                    <a:pt x="1283" y="880"/>
                    <a:pt x="1283" y="386"/>
                  </a:cubicBezTo>
                  <a:cubicBezTo>
                    <a:pt x="1283" y="248"/>
                    <a:pt x="1251" y="117"/>
                    <a:pt x="1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5"/>
            <p:cNvSpPr/>
            <p:nvPr/>
          </p:nvSpPr>
          <p:spPr>
            <a:xfrm>
              <a:off x="4742075" y="2346200"/>
              <a:ext cx="32075" cy="32050"/>
            </a:xfrm>
            <a:custGeom>
              <a:avLst/>
              <a:gdLst/>
              <a:ahLst/>
              <a:cxnLst/>
              <a:rect l="l" t="t" r="r" b="b"/>
              <a:pathLst>
                <a:path w="1283" h="1282" extrusionOk="0">
                  <a:moveTo>
                    <a:pt x="897" y="0"/>
                  </a:moveTo>
                  <a:cubicBezTo>
                    <a:pt x="403" y="0"/>
                    <a:pt x="0" y="402"/>
                    <a:pt x="0" y="896"/>
                  </a:cubicBezTo>
                  <a:cubicBezTo>
                    <a:pt x="0" y="1034"/>
                    <a:pt x="32" y="1165"/>
                    <a:pt x="88" y="1282"/>
                  </a:cubicBezTo>
                  <a:lnTo>
                    <a:pt x="1283" y="87"/>
                  </a:lnTo>
                  <a:cubicBezTo>
                    <a:pt x="1166" y="32"/>
                    <a:pt x="1035" y="0"/>
                    <a:pt x="8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5"/>
            <p:cNvSpPr/>
            <p:nvPr/>
          </p:nvSpPr>
          <p:spPr>
            <a:xfrm>
              <a:off x="4712200" y="2207025"/>
              <a:ext cx="104575" cy="53300"/>
            </a:xfrm>
            <a:custGeom>
              <a:avLst/>
              <a:gdLst/>
              <a:ahLst/>
              <a:cxnLst/>
              <a:rect l="l" t="t" r="r" b="b"/>
              <a:pathLst>
                <a:path w="4183" h="2132" extrusionOk="0">
                  <a:moveTo>
                    <a:pt x="1096" y="1"/>
                  </a:moveTo>
                  <a:cubicBezTo>
                    <a:pt x="931" y="1"/>
                    <a:pt x="797" y="134"/>
                    <a:pt x="797" y="299"/>
                  </a:cubicBezTo>
                  <a:cubicBezTo>
                    <a:pt x="797" y="464"/>
                    <a:pt x="931" y="598"/>
                    <a:pt x="1096" y="598"/>
                  </a:cubicBezTo>
                  <a:lnTo>
                    <a:pt x="1793" y="598"/>
                  </a:lnTo>
                  <a:lnTo>
                    <a:pt x="1793" y="1235"/>
                  </a:lnTo>
                  <a:lnTo>
                    <a:pt x="897" y="1235"/>
                  </a:lnTo>
                  <a:cubicBezTo>
                    <a:pt x="402" y="1235"/>
                    <a:pt x="1" y="1638"/>
                    <a:pt x="1" y="2131"/>
                  </a:cubicBezTo>
                  <a:lnTo>
                    <a:pt x="4182" y="2131"/>
                  </a:lnTo>
                  <a:cubicBezTo>
                    <a:pt x="4182" y="1638"/>
                    <a:pt x="3780" y="1235"/>
                    <a:pt x="3286" y="1235"/>
                  </a:cubicBezTo>
                  <a:lnTo>
                    <a:pt x="2390" y="1235"/>
                  </a:lnTo>
                  <a:lnTo>
                    <a:pt x="2390" y="598"/>
                  </a:lnTo>
                  <a:lnTo>
                    <a:pt x="3087" y="598"/>
                  </a:lnTo>
                  <a:cubicBezTo>
                    <a:pt x="3252" y="598"/>
                    <a:pt x="3386" y="464"/>
                    <a:pt x="3386" y="299"/>
                  </a:cubicBezTo>
                  <a:cubicBezTo>
                    <a:pt x="3386" y="134"/>
                    <a:pt x="3252" y="1"/>
                    <a:pt x="30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5"/>
            <p:cNvSpPr/>
            <p:nvPr/>
          </p:nvSpPr>
          <p:spPr>
            <a:xfrm>
              <a:off x="4687325" y="2312575"/>
              <a:ext cx="254900" cy="149375"/>
            </a:xfrm>
            <a:custGeom>
              <a:avLst/>
              <a:gdLst/>
              <a:ahLst/>
              <a:cxnLst/>
              <a:rect l="l" t="t" r="r" b="b"/>
              <a:pathLst>
                <a:path w="10196" h="5975" extrusionOk="0">
                  <a:moveTo>
                    <a:pt x="3087" y="747"/>
                  </a:moveTo>
                  <a:cubicBezTo>
                    <a:pt x="3910" y="747"/>
                    <a:pt x="4580" y="1418"/>
                    <a:pt x="4580" y="2241"/>
                  </a:cubicBezTo>
                  <a:cubicBezTo>
                    <a:pt x="4580" y="3064"/>
                    <a:pt x="3910" y="3734"/>
                    <a:pt x="3087" y="3734"/>
                  </a:cubicBezTo>
                  <a:cubicBezTo>
                    <a:pt x="2263" y="3734"/>
                    <a:pt x="1593" y="3064"/>
                    <a:pt x="1593" y="2241"/>
                  </a:cubicBezTo>
                  <a:cubicBezTo>
                    <a:pt x="1593" y="1418"/>
                    <a:pt x="2263" y="747"/>
                    <a:pt x="3087" y="747"/>
                  </a:cubicBezTo>
                  <a:close/>
                  <a:moveTo>
                    <a:pt x="0" y="0"/>
                  </a:moveTo>
                  <a:lnTo>
                    <a:pt x="0" y="4481"/>
                  </a:lnTo>
                  <a:lnTo>
                    <a:pt x="6173" y="4481"/>
                  </a:lnTo>
                  <a:lnTo>
                    <a:pt x="6173" y="3585"/>
                  </a:lnTo>
                  <a:lnTo>
                    <a:pt x="6511" y="3585"/>
                  </a:lnTo>
                  <a:cubicBezTo>
                    <a:pt x="6676" y="3585"/>
                    <a:pt x="6811" y="3719"/>
                    <a:pt x="6811" y="3884"/>
                  </a:cubicBezTo>
                  <a:lnTo>
                    <a:pt x="6811" y="5079"/>
                  </a:lnTo>
                  <a:cubicBezTo>
                    <a:pt x="6811" y="5573"/>
                    <a:pt x="7212" y="5974"/>
                    <a:pt x="7707" y="5974"/>
                  </a:cubicBezTo>
                  <a:lnTo>
                    <a:pt x="9299" y="5974"/>
                  </a:lnTo>
                  <a:cubicBezTo>
                    <a:pt x="9793" y="5974"/>
                    <a:pt x="10196" y="5573"/>
                    <a:pt x="10196" y="5079"/>
                  </a:cubicBezTo>
                  <a:cubicBezTo>
                    <a:pt x="10196" y="4584"/>
                    <a:pt x="9793" y="4183"/>
                    <a:pt x="9299" y="4183"/>
                  </a:cubicBezTo>
                  <a:lnTo>
                    <a:pt x="8901" y="4183"/>
                  </a:lnTo>
                  <a:cubicBezTo>
                    <a:pt x="8737" y="4183"/>
                    <a:pt x="8602" y="4048"/>
                    <a:pt x="8602" y="3884"/>
                  </a:cubicBezTo>
                  <a:lnTo>
                    <a:pt x="8602" y="1858"/>
                  </a:lnTo>
                  <a:cubicBezTo>
                    <a:pt x="8506" y="1880"/>
                    <a:pt x="8407" y="1893"/>
                    <a:pt x="8304" y="1893"/>
                  </a:cubicBezTo>
                  <a:cubicBezTo>
                    <a:pt x="8201" y="1893"/>
                    <a:pt x="8101" y="1880"/>
                    <a:pt x="8005" y="1858"/>
                  </a:cubicBezTo>
                  <a:lnTo>
                    <a:pt x="8005" y="3884"/>
                  </a:lnTo>
                  <a:cubicBezTo>
                    <a:pt x="8005" y="4378"/>
                    <a:pt x="8407" y="4780"/>
                    <a:pt x="8901" y="4780"/>
                  </a:cubicBezTo>
                  <a:lnTo>
                    <a:pt x="9299" y="4780"/>
                  </a:lnTo>
                  <a:cubicBezTo>
                    <a:pt x="9464" y="4780"/>
                    <a:pt x="9599" y="4914"/>
                    <a:pt x="9599" y="5079"/>
                  </a:cubicBezTo>
                  <a:cubicBezTo>
                    <a:pt x="9599" y="5244"/>
                    <a:pt x="9464" y="5377"/>
                    <a:pt x="9299" y="5377"/>
                  </a:cubicBezTo>
                  <a:lnTo>
                    <a:pt x="7707" y="5377"/>
                  </a:lnTo>
                  <a:cubicBezTo>
                    <a:pt x="7542" y="5377"/>
                    <a:pt x="7408" y="5244"/>
                    <a:pt x="7408" y="5079"/>
                  </a:cubicBezTo>
                  <a:lnTo>
                    <a:pt x="7408" y="3884"/>
                  </a:lnTo>
                  <a:cubicBezTo>
                    <a:pt x="7408" y="3390"/>
                    <a:pt x="7005" y="2987"/>
                    <a:pt x="6511" y="2987"/>
                  </a:cubicBezTo>
                  <a:lnTo>
                    <a:pt x="6173" y="2987"/>
                  </a:lnTo>
                  <a:lnTo>
                    <a:pt x="61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45"/>
          <p:cNvGrpSpPr/>
          <p:nvPr/>
        </p:nvGrpSpPr>
        <p:grpSpPr>
          <a:xfrm>
            <a:off x="6283814" y="1780295"/>
            <a:ext cx="342273" cy="343486"/>
            <a:chOff x="5785225" y="2207025"/>
            <a:chExt cx="254025" cy="254925"/>
          </a:xfrm>
        </p:grpSpPr>
        <p:sp>
          <p:nvSpPr>
            <p:cNvPr id="894" name="Google Shape;894;p45"/>
            <p:cNvSpPr/>
            <p:nvPr/>
          </p:nvSpPr>
          <p:spPr>
            <a:xfrm>
              <a:off x="5969475" y="2221975"/>
              <a:ext cx="14950" cy="14975"/>
            </a:xfrm>
            <a:custGeom>
              <a:avLst/>
              <a:gdLst/>
              <a:ahLst/>
              <a:cxnLst/>
              <a:rect l="l" t="t" r="r" b="b"/>
              <a:pathLst>
                <a:path w="598" h="599" extrusionOk="0">
                  <a:moveTo>
                    <a:pt x="299" y="0"/>
                  </a:moveTo>
                  <a:cubicBezTo>
                    <a:pt x="134" y="0"/>
                    <a:pt x="0" y="134"/>
                    <a:pt x="0" y="299"/>
                  </a:cubicBezTo>
                  <a:cubicBezTo>
                    <a:pt x="0" y="464"/>
                    <a:pt x="134" y="598"/>
                    <a:pt x="299" y="598"/>
                  </a:cubicBezTo>
                  <a:cubicBezTo>
                    <a:pt x="464" y="598"/>
                    <a:pt x="598" y="464"/>
                    <a:pt x="598" y="299"/>
                  </a:cubicBezTo>
                  <a:cubicBezTo>
                    <a:pt x="598" y="134"/>
                    <a:pt x="464"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5"/>
            <p:cNvSpPr/>
            <p:nvPr/>
          </p:nvSpPr>
          <p:spPr>
            <a:xfrm>
              <a:off x="5999325" y="2207025"/>
              <a:ext cx="14975" cy="14975"/>
            </a:xfrm>
            <a:custGeom>
              <a:avLst/>
              <a:gdLst/>
              <a:ahLst/>
              <a:cxnLst/>
              <a:rect l="l" t="t" r="r" b="b"/>
              <a:pathLst>
                <a:path w="599" h="599" extrusionOk="0">
                  <a:moveTo>
                    <a:pt x="299" y="1"/>
                  </a:moveTo>
                  <a:cubicBezTo>
                    <a:pt x="134" y="1"/>
                    <a:pt x="1" y="134"/>
                    <a:pt x="1" y="299"/>
                  </a:cubicBezTo>
                  <a:cubicBezTo>
                    <a:pt x="1" y="464"/>
                    <a:pt x="134" y="598"/>
                    <a:pt x="299" y="598"/>
                  </a:cubicBezTo>
                  <a:cubicBezTo>
                    <a:pt x="464" y="598"/>
                    <a:pt x="598" y="464"/>
                    <a:pt x="598" y="299"/>
                  </a:cubicBezTo>
                  <a:cubicBezTo>
                    <a:pt x="598" y="134"/>
                    <a:pt x="464"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5"/>
            <p:cNvSpPr/>
            <p:nvPr/>
          </p:nvSpPr>
          <p:spPr>
            <a:xfrm>
              <a:off x="5999325" y="2236925"/>
              <a:ext cx="14975" cy="14950"/>
            </a:xfrm>
            <a:custGeom>
              <a:avLst/>
              <a:gdLst/>
              <a:ahLst/>
              <a:cxnLst/>
              <a:rect l="l" t="t" r="r" b="b"/>
              <a:pathLst>
                <a:path w="599" h="598" extrusionOk="0">
                  <a:moveTo>
                    <a:pt x="299" y="0"/>
                  </a:moveTo>
                  <a:cubicBezTo>
                    <a:pt x="134" y="0"/>
                    <a:pt x="1" y="134"/>
                    <a:pt x="1" y="299"/>
                  </a:cubicBezTo>
                  <a:cubicBezTo>
                    <a:pt x="1" y="464"/>
                    <a:pt x="134" y="597"/>
                    <a:pt x="299" y="597"/>
                  </a:cubicBezTo>
                  <a:cubicBezTo>
                    <a:pt x="464" y="597"/>
                    <a:pt x="598" y="464"/>
                    <a:pt x="598" y="299"/>
                  </a:cubicBezTo>
                  <a:cubicBezTo>
                    <a:pt x="598" y="134"/>
                    <a:pt x="464"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5"/>
            <p:cNvSpPr/>
            <p:nvPr/>
          </p:nvSpPr>
          <p:spPr>
            <a:xfrm>
              <a:off x="5840025" y="2221975"/>
              <a:ext cx="14950" cy="14975"/>
            </a:xfrm>
            <a:custGeom>
              <a:avLst/>
              <a:gdLst/>
              <a:ahLst/>
              <a:cxnLst/>
              <a:rect l="l" t="t" r="r" b="b"/>
              <a:pathLst>
                <a:path w="598" h="599" extrusionOk="0">
                  <a:moveTo>
                    <a:pt x="299" y="0"/>
                  </a:moveTo>
                  <a:cubicBezTo>
                    <a:pt x="134" y="0"/>
                    <a:pt x="1" y="134"/>
                    <a:pt x="1" y="299"/>
                  </a:cubicBezTo>
                  <a:cubicBezTo>
                    <a:pt x="1" y="464"/>
                    <a:pt x="134" y="598"/>
                    <a:pt x="299" y="598"/>
                  </a:cubicBezTo>
                  <a:cubicBezTo>
                    <a:pt x="464" y="598"/>
                    <a:pt x="598" y="464"/>
                    <a:pt x="598" y="299"/>
                  </a:cubicBezTo>
                  <a:cubicBezTo>
                    <a:pt x="598" y="134"/>
                    <a:pt x="464"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5"/>
            <p:cNvSpPr/>
            <p:nvPr/>
          </p:nvSpPr>
          <p:spPr>
            <a:xfrm>
              <a:off x="5810150" y="2207025"/>
              <a:ext cx="14975" cy="14975"/>
            </a:xfrm>
            <a:custGeom>
              <a:avLst/>
              <a:gdLst/>
              <a:ahLst/>
              <a:cxnLst/>
              <a:rect l="l" t="t" r="r" b="b"/>
              <a:pathLst>
                <a:path w="599" h="599" extrusionOk="0">
                  <a:moveTo>
                    <a:pt x="300" y="1"/>
                  </a:moveTo>
                  <a:cubicBezTo>
                    <a:pt x="135" y="1"/>
                    <a:pt x="0" y="134"/>
                    <a:pt x="0" y="299"/>
                  </a:cubicBezTo>
                  <a:cubicBezTo>
                    <a:pt x="0" y="464"/>
                    <a:pt x="135" y="598"/>
                    <a:pt x="300" y="598"/>
                  </a:cubicBezTo>
                  <a:cubicBezTo>
                    <a:pt x="464" y="598"/>
                    <a:pt x="598" y="464"/>
                    <a:pt x="598" y="299"/>
                  </a:cubicBezTo>
                  <a:cubicBezTo>
                    <a:pt x="598" y="134"/>
                    <a:pt x="464" y="1"/>
                    <a:pt x="3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5"/>
            <p:cNvSpPr/>
            <p:nvPr/>
          </p:nvSpPr>
          <p:spPr>
            <a:xfrm>
              <a:off x="5810150" y="2236925"/>
              <a:ext cx="14975" cy="14950"/>
            </a:xfrm>
            <a:custGeom>
              <a:avLst/>
              <a:gdLst/>
              <a:ahLst/>
              <a:cxnLst/>
              <a:rect l="l" t="t" r="r" b="b"/>
              <a:pathLst>
                <a:path w="599" h="598" extrusionOk="0">
                  <a:moveTo>
                    <a:pt x="300" y="0"/>
                  </a:moveTo>
                  <a:cubicBezTo>
                    <a:pt x="135" y="0"/>
                    <a:pt x="0" y="134"/>
                    <a:pt x="0" y="299"/>
                  </a:cubicBezTo>
                  <a:cubicBezTo>
                    <a:pt x="0" y="464"/>
                    <a:pt x="135" y="597"/>
                    <a:pt x="300" y="597"/>
                  </a:cubicBezTo>
                  <a:cubicBezTo>
                    <a:pt x="464" y="597"/>
                    <a:pt x="598" y="464"/>
                    <a:pt x="598" y="299"/>
                  </a:cubicBezTo>
                  <a:cubicBezTo>
                    <a:pt x="598" y="134"/>
                    <a:pt x="464" y="0"/>
                    <a:pt x="3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5"/>
            <p:cNvSpPr/>
            <p:nvPr/>
          </p:nvSpPr>
          <p:spPr>
            <a:xfrm>
              <a:off x="5785250" y="2422100"/>
              <a:ext cx="253950" cy="39850"/>
            </a:xfrm>
            <a:custGeom>
              <a:avLst/>
              <a:gdLst/>
              <a:ahLst/>
              <a:cxnLst/>
              <a:rect l="l" t="t" r="r" b="b"/>
              <a:pathLst>
                <a:path w="10158" h="1594" extrusionOk="0">
                  <a:moveTo>
                    <a:pt x="296" y="1"/>
                  </a:moveTo>
                  <a:cubicBezTo>
                    <a:pt x="133" y="1"/>
                    <a:pt x="1" y="134"/>
                    <a:pt x="1" y="299"/>
                  </a:cubicBezTo>
                  <a:lnTo>
                    <a:pt x="1" y="1295"/>
                  </a:lnTo>
                  <a:cubicBezTo>
                    <a:pt x="1" y="1460"/>
                    <a:pt x="135" y="1593"/>
                    <a:pt x="300" y="1593"/>
                  </a:cubicBezTo>
                  <a:lnTo>
                    <a:pt x="9859" y="1593"/>
                  </a:lnTo>
                  <a:cubicBezTo>
                    <a:pt x="10023" y="1593"/>
                    <a:pt x="10157" y="1460"/>
                    <a:pt x="10157" y="1295"/>
                  </a:cubicBezTo>
                  <a:lnTo>
                    <a:pt x="10157" y="299"/>
                  </a:lnTo>
                  <a:cubicBezTo>
                    <a:pt x="10157" y="134"/>
                    <a:pt x="10025" y="1"/>
                    <a:pt x="9862" y="1"/>
                  </a:cubicBezTo>
                  <a:lnTo>
                    <a:pt x="9859" y="1"/>
                  </a:lnTo>
                  <a:cubicBezTo>
                    <a:pt x="9530" y="1"/>
                    <a:pt x="9383" y="74"/>
                    <a:pt x="9195" y="169"/>
                  </a:cubicBezTo>
                  <a:cubicBezTo>
                    <a:pt x="8979" y="276"/>
                    <a:pt x="8734" y="399"/>
                    <a:pt x="8265" y="399"/>
                  </a:cubicBezTo>
                  <a:cubicBezTo>
                    <a:pt x="7795" y="399"/>
                    <a:pt x="7550" y="276"/>
                    <a:pt x="7333" y="169"/>
                  </a:cubicBezTo>
                  <a:cubicBezTo>
                    <a:pt x="7146" y="74"/>
                    <a:pt x="6997" y="1"/>
                    <a:pt x="6670" y="1"/>
                  </a:cubicBezTo>
                  <a:cubicBezTo>
                    <a:pt x="6343" y="1"/>
                    <a:pt x="6194" y="74"/>
                    <a:pt x="6007" y="169"/>
                  </a:cubicBezTo>
                  <a:cubicBezTo>
                    <a:pt x="5792" y="277"/>
                    <a:pt x="5546" y="399"/>
                    <a:pt x="5079" y="399"/>
                  </a:cubicBezTo>
                  <a:cubicBezTo>
                    <a:pt x="4611" y="399"/>
                    <a:pt x="4367" y="277"/>
                    <a:pt x="4151" y="169"/>
                  </a:cubicBezTo>
                  <a:cubicBezTo>
                    <a:pt x="3963" y="74"/>
                    <a:pt x="3816" y="1"/>
                    <a:pt x="3488" y="1"/>
                  </a:cubicBezTo>
                  <a:cubicBezTo>
                    <a:pt x="3160" y="1"/>
                    <a:pt x="3012" y="74"/>
                    <a:pt x="2825" y="169"/>
                  </a:cubicBezTo>
                  <a:cubicBezTo>
                    <a:pt x="2608" y="276"/>
                    <a:pt x="2363" y="399"/>
                    <a:pt x="1893" y="399"/>
                  </a:cubicBezTo>
                  <a:cubicBezTo>
                    <a:pt x="1424" y="399"/>
                    <a:pt x="1179" y="276"/>
                    <a:pt x="963" y="169"/>
                  </a:cubicBezTo>
                  <a:cubicBezTo>
                    <a:pt x="775" y="74"/>
                    <a:pt x="628" y="1"/>
                    <a:pt x="3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5"/>
            <p:cNvSpPr/>
            <p:nvPr/>
          </p:nvSpPr>
          <p:spPr>
            <a:xfrm>
              <a:off x="5785225" y="2272750"/>
              <a:ext cx="99650" cy="144400"/>
            </a:xfrm>
            <a:custGeom>
              <a:avLst/>
              <a:gdLst/>
              <a:ahLst/>
              <a:cxnLst/>
              <a:rect l="l" t="t" r="r" b="b"/>
              <a:pathLst>
                <a:path w="3986" h="5776" extrusionOk="0">
                  <a:moveTo>
                    <a:pt x="1993" y="1"/>
                  </a:moveTo>
                  <a:cubicBezTo>
                    <a:pt x="1912" y="1"/>
                    <a:pt x="1833" y="34"/>
                    <a:pt x="1776" y="93"/>
                  </a:cubicBezTo>
                  <a:cubicBezTo>
                    <a:pt x="1602" y="276"/>
                    <a:pt x="1196" y="765"/>
                    <a:pt x="1196" y="1354"/>
                  </a:cubicBezTo>
                  <a:cubicBezTo>
                    <a:pt x="1196" y="1863"/>
                    <a:pt x="1497" y="2295"/>
                    <a:pt x="1694" y="2524"/>
                  </a:cubicBezTo>
                  <a:lnTo>
                    <a:pt x="1694" y="3264"/>
                  </a:lnTo>
                  <a:cubicBezTo>
                    <a:pt x="1668" y="3232"/>
                    <a:pt x="1640" y="3201"/>
                    <a:pt x="1610" y="3171"/>
                  </a:cubicBezTo>
                  <a:cubicBezTo>
                    <a:pt x="1194" y="2755"/>
                    <a:pt x="561" y="2695"/>
                    <a:pt x="308" y="2689"/>
                  </a:cubicBezTo>
                  <a:cubicBezTo>
                    <a:pt x="306" y="2689"/>
                    <a:pt x="304" y="2689"/>
                    <a:pt x="302" y="2689"/>
                  </a:cubicBezTo>
                  <a:cubicBezTo>
                    <a:pt x="222" y="2689"/>
                    <a:pt x="145" y="2721"/>
                    <a:pt x="89" y="2777"/>
                  </a:cubicBezTo>
                  <a:cubicBezTo>
                    <a:pt x="32" y="2834"/>
                    <a:pt x="0" y="2915"/>
                    <a:pt x="2" y="2996"/>
                  </a:cubicBezTo>
                  <a:cubicBezTo>
                    <a:pt x="8" y="3248"/>
                    <a:pt x="67" y="3881"/>
                    <a:pt x="483" y="4298"/>
                  </a:cubicBezTo>
                  <a:cubicBezTo>
                    <a:pt x="856" y="4670"/>
                    <a:pt x="1399" y="4757"/>
                    <a:pt x="1694" y="4775"/>
                  </a:cubicBezTo>
                  <a:lnTo>
                    <a:pt x="1694" y="5764"/>
                  </a:lnTo>
                  <a:cubicBezTo>
                    <a:pt x="1753" y="5771"/>
                    <a:pt x="1819" y="5776"/>
                    <a:pt x="1894" y="5776"/>
                  </a:cubicBezTo>
                  <a:cubicBezTo>
                    <a:pt x="2065" y="5776"/>
                    <a:pt x="2187" y="5756"/>
                    <a:pt x="2291" y="5723"/>
                  </a:cubicBezTo>
                  <a:lnTo>
                    <a:pt x="2291" y="4775"/>
                  </a:lnTo>
                  <a:cubicBezTo>
                    <a:pt x="2586" y="4757"/>
                    <a:pt x="3130" y="4670"/>
                    <a:pt x="3502" y="4298"/>
                  </a:cubicBezTo>
                  <a:cubicBezTo>
                    <a:pt x="3918" y="3881"/>
                    <a:pt x="3977" y="3248"/>
                    <a:pt x="3983" y="2996"/>
                  </a:cubicBezTo>
                  <a:cubicBezTo>
                    <a:pt x="3985" y="2915"/>
                    <a:pt x="3953" y="2834"/>
                    <a:pt x="3896" y="2777"/>
                  </a:cubicBezTo>
                  <a:cubicBezTo>
                    <a:pt x="3840" y="2721"/>
                    <a:pt x="3763" y="2689"/>
                    <a:pt x="3683" y="2689"/>
                  </a:cubicBezTo>
                  <a:cubicBezTo>
                    <a:pt x="3681" y="2689"/>
                    <a:pt x="3679" y="2689"/>
                    <a:pt x="3677" y="2689"/>
                  </a:cubicBezTo>
                  <a:cubicBezTo>
                    <a:pt x="3425" y="2695"/>
                    <a:pt x="2792" y="2755"/>
                    <a:pt x="2375" y="3171"/>
                  </a:cubicBezTo>
                  <a:cubicBezTo>
                    <a:pt x="2345" y="3201"/>
                    <a:pt x="2318" y="3232"/>
                    <a:pt x="2291" y="3264"/>
                  </a:cubicBezTo>
                  <a:lnTo>
                    <a:pt x="2291" y="2524"/>
                  </a:lnTo>
                  <a:cubicBezTo>
                    <a:pt x="2489" y="2295"/>
                    <a:pt x="2789" y="1863"/>
                    <a:pt x="2789" y="1354"/>
                  </a:cubicBezTo>
                  <a:cubicBezTo>
                    <a:pt x="2789" y="765"/>
                    <a:pt x="2384" y="276"/>
                    <a:pt x="2209" y="93"/>
                  </a:cubicBezTo>
                  <a:cubicBezTo>
                    <a:pt x="2153" y="34"/>
                    <a:pt x="2074" y="1"/>
                    <a:pt x="19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5"/>
            <p:cNvSpPr/>
            <p:nvPr/>
          </p:nvSpPr>
          <p:spPr>
            <a:xfrm>
              <a:off x="5939600" y="2272750"/>
              <a:ext cx="99650" cy="144400"/>
            </a:xfrm>
            <a:custGeom>
              <a:avLst/>
              <a:gdLst/>
              <a:ahLst/>
              <a:cxnLst/>
              <a:rect l="l" t="t" r="r" b="b"/>
              <a:pathLst>
                <a:path w="3986" h="5776" extrusionOk="0">
                  <a:moveTo>
                    <a:pt x="1993" y="1"/>
                  </a:moveTo>
                  <a:cubicBezTo>
                    <a:pt x="1911" y="1"/>
                    <a:pt x="1832" y="34"/>
                    <a:pt x="1776" y="93"/>
                  </a:cubicBezTo>
                  <a:cubicBezTo>
                    <a:pt x="1601" y="276"/>
                    <a:pt x="1195" y="765"/>
                    <a:pt x="1195" y="1354"/>
                  </a:cubicBezTo>
                  <a:cubicBezTo>
                    <a:pt x="1195" y="1863"/>
                    <a:pt x="1497" y="2295"/>
                    <a:pt x="1694" y="2524"/>
                  </a:cubicBezTo>
                  <a:lnTo>
                    <a:pt x="1694" y="3264"/>
                  </a:lnTo>
                  <a:cubicBezTo>
                    <a:pt x="1667" y="3232"/>
                    <a:pt x="1640" y="3201"/>
                    <a:pt x="1609" y="3171"/>
                  </a:cubicBezTo>
                  <a:cubicBezTo>
                    <a:pt x="1193" y="2755"/>
                    <a:pt x="561" y="2695"/>
                    <a:pt x="307" y="2689"/>
                  </a:cubicBezTo>
                  <a:cubicBezTo>
                    <a:pt x="305" y="2689"/>
                    <a:pt x="303" y="2689"/>
                    <a:pt x="301" y="2689"/>
                  </a:cubicBezTo>
                  <a:cubicBezTo>
                    <a:pt x="222" y="2689"/>
                    <a:pt x="145" y="2721"/>
                    <a:pt x="89" y="2777"/>
                  </a:cubicBezTo>
                  <a:cubicBezTo>
                    <a:pt x="31" y="2834"/>
                    <a:pt x="0" y="2915"/>
                    <a:pt x="2" y="2996"/>
                  </a:cubicBezTo>
                  <a:cubicBezTo>
                    <a:pt x="8" y="3248"/>
                    <a:pt x="66" y="3881"/>
                    <a:pt x="483" y="4298"/>
                  </a:cubicBezTo>
                  <a:cubicBezTo>
                    <a:pt x="856" y="4670"/>
                    <a:pt x="1399" y="4757"/>
                    <a:pt x="1694" y="4775"/>
                  </a:cubicBezTo>
                  <a:lnTo>
                    <a:pt x="1694" y="5723"/>
                  </a:lnTo>
                  <a:cubicBezTo>
                    <a:pt x="1798" y="5756"/>
                    <a:pt x="1920" y="5776"/>
                    <a:pt x="2091" y="5776"/>
                  </a:cubicBezTo>
                  <a:cubicBezTo>
                    <a:pt x="2166" y="5776"/>
                    <a:pt x="2232" y="5771"/>
                    <a:pt x="2291" y="5764"/>
                  </a:cubicBezTo>
                  <a:lnTo>
                    <a:pt x="2291" y="4775"/>
                  </a:lnTo>
                  <a:cubicBezTo>
                    <a:pt x="2586" y="4757"/>
                    <a:pt x="3128" y="4670"/>
                    <a:pt x="3501" y="4298"/>
                  </a:cubicBezTo>
                  <a:cubicBezTo>
                    <a:pt x="3918" y="3881"/>
                    <a:pt x="3977" y="3248"/>
                    <a:pt x="3982" y="2996"/>
                  </a:cubicBezTo>
                  <a:cubicBezTo>
                    <a:pt x="3985" y="2915"/>
                    <a:pt x="3953" y="2834"/>
                    <a:pt x="3895" y="2777"/>
                  </a:cubicBezTo>
                  <a:cubicBezTo>
                    <a:pt x="3840" y="2721"/>
                    <a:pt x="3762" y="2689"/>
                    <a:pt x="3683" y="2689"/>
                  </a:cubicBezTo>
                  <a:cubicBezTo>
                    <a:pt x="3681" y="2689"/>
                    <a:pt x="3679" y="2689"/>
                    <a:pt x="3677" y="2689"/>
                  </a:cubicBezTo>
                  <a:cubicBezTo>
                    <a:pt x="3424" y="2695"/>
                    <a:pt x="2791" y="2755"/>
                    <a:pt x="2375" y="3171"/>
                  </a:cubicBezTo>
                  <a:cubicBezTo>
                    <a:pt x="2345" y="3201"/>
                    <a:pt x="2317" y="3232"/>
                    <a:pt x="2291" y="3264"/>
                  </a:cubicBezTo>
                  <a:lnTo>
                    <a:pt x="2291" y="2524"/>
                  </a:lnTo>
                  <a:cubicBezTo>
                    <a:pt x="2488" y="2295"/>
                    <a:pt x="2789" y="1863"/>
                    <a:pt x="2789" y="1354"/>
                  </a:cubicBezTo>
                  <a:cubicBezTo>
                    <a:pt x="2789" y="765"/>
                    <a:pt x="2383" y="276"/>
                    <a:pt x="2208" y="93"/>
                  </a:cubicBezTo>
                  <a:cubicBezTo>
                    <a:pt x="2152" y="34"/>
                    <a:pt x="2074" y="1"/>
                    <a:pt x="19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5"/>
            <p:cNvSpPr/>
            <p:nvPr/>
          </p:nvSpPr>
          <p:spPr>
            <a:xfrm>
              <a:off x="5869900" y="2207025"/>
              <a:ext cx="84650" cy="44850"/>
            </a:xfrm>
            <a:custGeom>
              <a:avLst/>
              <a:gdLst/>
              <a:ahLst/>
              <a:cxnLst/>
              <a:rect l="l" t="t" r="r" b="b"/>
              <a:pathLst>
                <a:path w="3386" h="1794" extrusionOk="0">
                  <a:moveTo>
                    <a:pt x="299" y="1"/>
                  </a:moveTo>
                  <a:cubicBezTo>
                    <a:pt x="134" y="1"/>
                    <a:pt x="0" y="134"/>
                    <a:pt x="0" y="299"/>
                  </a:cubicBezTo>
                  <a:lnTo>
                    <a:pt x="0" y="1495"/>
                  </a:lnTo>
                  <a:cubicBezTo>
                    <a:pt x="0" y="1660"/>
                    <a:pt x="134" y="1793"/>
                    <a:pt x="299" y="1793"/>
                  </a:cubicBezTo>
                  <a:lnTo>
                    <a:pt x="3087" y="1793"/>
                  </a:lnTo>
                  <a:cubicBezTo>
                    <a:pt x="3252" y="1793"/>
                    <a:pt x="3385" y="1660"/>
                    <a:pt x="3385" y="1495"/>
                  </a:cubicBezTo>
                  <a:lnTo>
                    <a:pt x="3385" y="299"/>
                  </a:lnTo>
                  <a:cubicBezTo>
                    <a:pt x="3385" y="134"/>
                    <a:pt x="3252" y="1"/>
                    <a:pt x="30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5"/>
            <p:cNvSpPr/>
            <p:nvPr/>
          </p:nvSpPr>
          <p:spPr>
            <a:xfrm>
              <a:off x="5897275" y="2266775"/>
              <a:ext cx="29900" cy="20950"/>
            </a:xfrm>
            <a:custGeom>
              <a:avLst/>
              <a:gdLst/>
              <a:ahLst/>
              <a:cxnLst/>
              <a:rect l="l" t="t" r="r" b="b"/>
              <a:pathLst>
                <a:path w="1196" h="838" extrusionOk="0">
                  <a:moveTo>
                    <a:pt x="1" y="1"/>
                  </a:moveTo>
                  <a:lnTo>
                    <a:pt x="1" y="837"/>
                  </a:lnTo>
                  <a:lnTo>
                    <a:pt x="1195" y="837"/>
                  </a:lnTo>
                  <a:lnTo>
                    <a:pt x="11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5"/>
            <p:cNvSpPr/>
            <p:nvPr/>
          </p:nvSpPr>
          <p:spPr>
            <a:xfrm>
              <a:off x="5904750" y="2347425"/>
              <a:ext cx="14950" cy="69725"/>
            </a:xfrm>
            <a:custGeom>
              <a:avLst/>
              <a:gdLst/>
              <a:ahLst/>
              <a:cxnLst/>
              <a:rect l="l" t="t" r="r" b="b"/>
              <a:pathLst>
                <a:path w="598" h="2789" extrusionOk="0">
                  <a:moveTo>
                    <a:pt x="1" y="1"/>
                  </a:moveTo>
                  <a:lnTo>
                    <a:pt x="1" y="2761"/>
                  </a:lnTo>
                  <a:cubicBezTo>
                    <a:pt x="83" y="2778"/>
                    <a:pt x="179" y="2789"/>
                    <a:pt x="299" y="2789"/>
                  </a:cubicBezTo>
                  <a:cubicBezTo>
                    <a:pt x="420" y="2789"/>
                    <a:pt x="515" y="2778"/>
                    <a:pt x="598" y="2761"/>
                  </a:cubicBezTo>
                  <a:lnTo>
                    <a:pt x="5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p:nvPr/>
          </p:nvSpPr>
          <p:spPr>
            <a:xfrm>
              <a:off x="5882325" y="2302625"/>
              <a:ext cx="59775" cy="29875"/>
            </a:xfrm>
            <a:custGeom>
              <a:avLst/>
              <a:gdLst/>
              <a:ahLst/>
              <a:cxnLst/>
              <a:rect l="l" t="t" r="r" b="b"/>
              <a:pathLst>
                <a:path w="2391" h="1195" extrusionOk="0">
                  <a:moveTo>
                    <a:pt x="599" y="0"/>
                  </a:moveTo>
                  <a:cubicBezTo>
                    <a:pt x="269" y="0"/>
                    <a:pt x="1" y="268"/>
                    <a:pt x="1" y="598"/>
                  </a:cubicBezTo>
                  <a:cubicBezTo>
                    <a:pt x="1" y="928"/>
                    <a:pt x="269" y="1195"/>
                    <a:pt x="599" y="1195"/>
                  </a:cubicBezTo>
                  <a:lnTo>
                    <a:pt x="1793" y="1195"/>
                  </a:lnTo>
                  <a:cubicBezTo>
                    <a:pt x="2123" y="1195"/>
                    <a:pt x="2391" y="928"/>
                    <a:pt x="2391" y="598"/>
                  </a:cubicBezTo>
                  <a:cubicBezTo>
                    <a:pt x="2391" y="268"/>
                    <a:pt x="2123" y="0"/>
                    <a:pt x="1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46"/>
          <p:cNvSpPr txBox="1">
            <a:spLocks noGrp="1"/>
          </p:cNvSpPr>
          <p:nvPr>
            <p:ph type="title"/>
          </p:nvPr>
        </p:nvSpPr>
        <p:spPr>
          <a:xfrm>
            <a:off x="3323727" y="2440813"/>
            <a:ext cx="5106900" cy="82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Irrigation systems</a:t>
            </a:r>
            <a:endParaRPr/>
          </a:p>
        </p:txBody>
      </p:sp>
      <p:sp>
        <p:nvSpPr>
          <p:cNvPr id="912" name="Google Shape;912;p46"/>
          <p:cNvSpPr txBox="1">
            <a:spLocks noGrp="1"/>
          </p:cNvSpPr>
          <p:nvPr>
            <p:ph type="title" idx="2"/>
          </p:nvPr>
        </p:nvSpPr>
        <p:spPr>
          <a:xfrm>
            <a:off x="3323725" y="1354688"/>
            <a:ext cx="1774500" cy="108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913" name="Google Shape;913;p46"/>
          <p:cNvSpPr txBox="1">
            <a:spLocks noGrp="1"/>
          </p:cNvSpPr>
          <p:nvPr>
            <p:ph type="subTitle" idx="1"/>
          </p:nvPr>
        </p:nvSpPr>
        <p:spPr>
          <a:xfrm>
            <a:off x="3323725" y="3328012"/>
            <a:ext cx="5106900" cy="46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a subtitle here if you need it</a:t>
            </a:r>
            <a:endParaRPr/>
          </a:p>
        </p:txBody>
      </p:sp>
      <p:pic>
        <p:nvPicPr>
          <p:cNvPr id="914" name="Google Shape;914;p46"/>
          <p:cNvPicPr preferRelativeResize="0">
            <a:picLocks noGrp="1"/>
          </p:cNvPicPr>
          <p:nvPr>
            <p:ph type="pic" idx="3"/>
          </p:nvPr>
        </p:nvPicPr>
        <p:blipFill rotWithShape="1">
          <a:blip r:embed="rId3">
            <a:alphaModFix/>
          </a:blip>
          <a:srcRect l="10302" r="38596"/>
          <a:stretch/>
        </p:blipFill>
        <p:spPr>
          <a:xfrm>
            <a:off x="713225" y="820375"/>
            <a:ext cx="2228400" cy="3502800"/>
          </a:xfrm>
          <a:prstGeom prst="roundRect">
            <a:avLst>
              <a:gd name="adj" fmla="val 50000"/>
            </a:avLst>
          </a:prstGeom>
        </p:spPr>
      </p:pic>
    </p:spTree>
  </p:cSld>
  <p:clrMapOvr>
    <a:masterClrMapping/>
  </p:clrMapOvr>
</p:sld>
</file>

<file path=ppt/theme/theme1.xml><?xml version="1.0" encoding="utf-8"?>
<a:theme xmlns:a="http://schemas.openxmlformats.org/drawingml/2006/main" name="Agricultural Technology Master's Degree Lesson by Slidesgo">
  <a:themeElements>
    <a:clrScheme name="Simple Light">
      <a:dk1>
        <a:srgbClr val="292536"/>
      </a:dk1>
      <a:lt1>
        <a:srgbClr val="D8EEE3"/>
      </a:lt1>
      <a:dk2>
        <a:srgbClr val="044257"/>
      </a:dk2>
      <a:lt2>
        <a:srgbClr val="008080"/>
      </a:lt2>
      <a:accent1>
        <a:srgbClr val="BBE2CF"/>
      </a:accent1>
      <a:accent2>
        <a:srgbClr val="7ECFA9"/>
      </a:accent2>
      <a:accent3>
        <a:srgbClr val="71B1A5"/>
      </a:accent3>
      <a:accent4>
        <a:srgbClr val="FFFFFF"/>
      </a:accent4>
      <a:accent5>
        <a:srgbClr val="FFFFFF"/>
      </a:accent5>
      <a:accent6>
        <a:srgbClr val="FFFFFF"/>
      </a:accent6>
      <a:hlink>
        <a:srgbClr val="292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2329</Words>
  <Application>Microsoft Office PowerPoint</Application>
  <PresentationFormat>Ekran Gösterisi (16:9)</PresentationFormat>
  <Paragraphs>397</Paragraphs>
  <Slides>56</Slides>
  <Notes>56</Notes>
  <HiddenSlides>0</HiddenSlides>
  <MMClips>0</MMClips>
  <ScaleCrop>false</ScaleCrop>
  <HeadingPairs>
    <vt:vector size="6" baseType="variant">
      <vt:variant>
        <vt:lpstr>Kullanılan Yazı Tipleri</vt:lpstr>
      </vt:variant>
      <vt:variant>
        <vt:i4>13</vt:i4>
      </vt:variant>
      <vt:variant>
        <vt:lpstr>Tema</vt:lpstr>
      </vt:variant>
      <vt:variant>
        <vt:i4>2</vt:i4>
      </vt:variant>
      <vt:variant>
        <vt:lpstr>Slayt Başlıkları</vt:lpstr>
      </vt:variant>
      <vt:variant>
        <vt:i4>56</vt:i4>
      </vt:variant>
    </vt:vector>
  </HeadingPairs>
  <TitlesOfParts>
    <vt:vector size="71" baseType="lpstr">
      <vt:lpstr>Calibri</vt:lpstr>
      <vt:lpstr>Proxima Nova</vt:lpstr>
      <vt:lpstr>Poppins</vt:lpstr>
      <vt:lpstr>PT Sans</vt:lpstr>
      <vt:lpstr>Arial</vt:lpstr>
      <vt:lpstr>Roboto Medium</vt:lpstr>
      <vt:lpstr>Amatic SC</vt:lpstr>
      <vt:lpstr>Poppins Light</vt:lpstr>
      <vt:lpstr>Proxima Nova Semibold</vt:lpstr>
      <vt:lpstr>Nunito Light</vt:lpstr>
      <vt:lpstr>Anaheim</vt:lpstr>
      <vt:lpstr>Mulish</vt:lpstr>
      <vt:lpstr>Bebas Neue</vt:lpstr>
      <vt:lpstr>Agricultural Technology Master's Degree Lesson by Slidesgo</vt:lpstr>
      <vt:lpstr>Slidesgo Final Pages</vt:lpstr>
      <vt:lpstr>Hastalık Teşhis Tanı Destek Sistemi  Ahmet Oğuz Ergin</vt:lpstr>
      <vt:lpstr>Contents of this template</vt:lpstr>
      <vt:lpstr>Table of contents</vt:lpstr>
      <vt:lpstr>Introduction</vt:lpstr>
      <vt:lpstr>Agroecology</vt:lpstr>
      <vt:lpstr>Agroecological practices</vt:lpstr>
      <vt:lpstr>Regenerative agriculture</vt:lpstr>
      <vt:lpstr>Technology and control</vt:lpstr>
      <vt:lpstr>Irrigation systems</vt:lpstr>
      <vt:lpstr>Drip irrigation systems</vt:lpstr>
      <vt:lpstr>Monitoring and control of systems</vt:lpstr>
      <vt:lpstr>Precision agriculture</vt:lpstr>
      <vt:lpstr>Precision agriculture</vt:lpstr>
      <vt:lpstr>Terrain mapping techniques</vt:lpstr>
      <vt:lpstr>Hydroponic crops</vt:lpstr>
      <vt:lpstr>Awesome words</vt:lpstr>
      <vt:lpstr>—Someone Famous</vt:lpstr>
      <vt:lpstr>A picture is worth a thousand words</vt:lpstr>
      <vt:lpstr>A picture always reinforces  the concept</vt:lpstr>
      <vt:lpstr>98,300,000</vt:lpstr>
      <vt:lpstr>9h 55m 23s</vt:lpstr>
      <vt:lpstr>Key factors for modern agriculture</vt:lpstr>
      <vt:lpstr>Computer mockup</vt:lpstr>
      <vt:lpstr>Tablet mockup</vt:lpstr>
      <vt:lpstr>Phone mockup</vt:lpstr>
      <vt:lpstr>Agricultural regions of interest</vt:lpstr>
      <vt:lpstr>Advances in agriculture</vt:lpstr>
      <vt:lpstr>Evolution of agriculture</vt:lpstr>
      <vt:lpstr>Crop yields comparison</vt:lpstr>
      <vt:lpstr>Agricultural yield over the year</vt:lpstr>
      <vt:lpstr>Our team</vt:lpstr>
      <vt:lpstr>Activity 1</vt:lpstr>
      <vt:lpstr>Activity 2</vt:lpstr>
      <vt:lpstr>Remember these dates</vt:lpstr>
      <vt:lpstr>Thanks!</vt:lpstr>
      <vt:lpstr>Icon pack</vt:lpstr>
      <vt:lpstr>Alternative resources</vt:lpstr>
      <vt:lpstr>Resources</vt:lpstr>
      <vt:lpstr>Instructions for use</vt:lpstr>
      <vt:lpstr>Instructions for use (premium users)</vt:lpstr>
      <vt:lpstr>Fonts &amp; colors used</vt:lpstr>
      <vt:lpstr>Storyset</vt:lpstr>
      <vt:lpstr>Use our editable graphic resources...</vt:lpstr>
      <vt:lpstr>PowerPoint Sunusu</vt:lpstr>
      <vt:lpstr>PowerPoint Sunusu</vt:lpstr>
      <vt:lpstr>PowerPoint Sunusu</vt:lpstr>
      <vt:lpstr>PowerPoint Sunusu</vt:lpstr>
      <vt:lpstr>PowerPoint Sunusu</vt:lpstr>
      <vt:lpstr>...and our sets of editable icons</vt:lpstr>
      <vt:lpstr>PowerPoint Sunusu</vt:lpstr>
      <vt:lpstr>PowerPoint Sunusu</vt:lpstr>
      <vt:lpstr>PowerPoint Sunusu</vt:lpstr>
      <vt:lpstr>PowerPoint Sunusu</vt:lpstr>
      <vt:lpstr>Nature Icons</vt:lpstr>
      <vt:lpstr>SEO &amp; Marketing Icons</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AHASTALIK TEŞHİS KARAR DESTEK SİSTEMİ  Master’s Degree Lesson</dc:title>
  <cp:lastModifiedBy>lenovo</cp:lastModifiedBy>
  <cp:revision>2</cp:revision>
  <dcterms:modified xsi:type="dcterms:W3CDTF">2023-05-30T20:30:07Z</dcterms:modified>
</cp:coreProperties>
</file>